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91" r:id="rId3"/>
    <p:sldId id="293" r:id="rId4"/>
    <p:sldId id="294" r:id="rId5"/>
    <p:sldId id="297" r:id="rId6"/>
    <p:sldId id="292" r:id="rId7"/>
    <p:sldId id="296" r:id="rId8"/>
    <p:sldId id="1415" r:id="rId9"/>
    <p:sldId id="295" r:id="rId10"/>
    <p:sldId id="29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5AE93-5422-45DF-9D3A-B3E0F20A2B11}" v="10" dt="2022-11-22T07:41:22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teltap, Mariska" userId="12652a6c-5905-444e-a347-8342273e0fec" providerId="ADAL" clId="{3255AE93-5422-45DF-9D3A-B3E0F20A2B11}"/>
    <pc:docChg chg="undo custSel addSld delSld modSld">
      <pc:chgData name="Ronteltap, Mariska" userId="12652a6c-5905-444e-a347-8342273e0fec" providerId="ADAL" clId="{3255AE93-5422-45DF-9D3A-B3E0F20A2B11}" dt="2022-11-22T07:41:38.887" v="1921" actId="20577"/>
      <pc:docMkLst>
        <pc:docMk/>
      </pc:docMkLst>
      <pc:sldChg chg="del">
        <pc:chgData name="Ronteltap, Mariska" userId="12652a6c-5905-444e-a347-8342273e0fec" providerId="ADAL" clId="{3255AE93-5422-45DF-9D3A-B3E0F20A2B11}" dt="2022-11-20T21:15:22.085" v="48" actId="47"/>
        <pc:sldMkLst>
          <pc:docMk/>
          <pc:sldMk cId="2510388459" sldId="266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875185700" sldId="268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3390768394" sldId="272"/>
        </pc:sldMkLst>
      </pc:sldChg>
      <pc:sldChg chg="modSp mod">
        <pc:chgData name="Ronteltap, Mariska" userId="12652a6c-5905-444e-a347-8342273e0fec" providerId="ADAL" clId="{3255AE93-5422-45DF-9D3A-B3E0F20A2B11}" dt="2022-11-20T21:10:49.248" v="14" actId="20577"/>
        <pc:sldMkLst>
          <pc:docMk/>
          <pc:sldMk cId="2608632906" sldId="275"/>
        </pc:sldMkLst>
        <pc:spChg chg="mod">
          <ac:chgData name="Ronteltap, Mariska" userId="12652a6c-5905-444e-a347-8342273e0fec" providerId="ADAL" clId="{3255AE93-5422-45DF-9D3A-B3E0F20A2B11}" dt="2022-11-20T21:10:49.248" v="14" actId="20577"/>
          <ac:spMkLst>
            <pc:docMk/>
            <pc:sldMk cId="2608632906" sldId="275"/>
            <ac:spMk id="8" creationId="{234F0F5E-5830-4221-8522-447D7CD9CBE8}"/>
          </ac:spMkLst>
        </pc:spChg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1562911462" sldId="276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4257469621" sldId="278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2903223892" sldId="279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569056353" sldId="281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1763525582" sldId="282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2086030496" sldId="283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347453174" sldId="284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822121099" sldId="286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3176064715" sldId="287"/>
        </pc:sldMkLst>
      </pc:sldChg>
      <pc:sldChg chg="del">
        <pc:chgData name="Ronteltap, Mariska" userId="12652a6c-5905-444e-a347-8342273e0fec" providerId="ADAL" clId="{3255AE93-5422-45DF-9D3A-B3E0F20A2B11}" dt="2022-11-20T21:11:15.989" v="15" actId="47"/>
        <pc:sldMkLst>
          <pc:docMk/>
          <pc:sldMk cId="909336463" sldId="288"/>
        </pc:sldMkLst>
      </pc:sldChg>
      <pc:sldChg chg="del">
        <pc:chgData name="Ronteltap, Mariska" userId="12652a6c-5905-444e-a347-8342273e0fec" providerId="ADAL" clId="{3255AE93-5422-45DF-9D3A-B3E0F20A2B11}" dt="2022-11-20T21:11:19.964" v="16" actId="47"/>
        <pc:sldMkLst>
          <pc:docMk/>
          <pc:sldMk cId="964595726" sldId="289"/>
        </pc:sldMkLst>
      </pc:sldChg>
      <pc:sldChg chg="modSp add mod">
        <pc:chgData name="Ronteltap, Mariska" userId="12652a6c-5905-444e-a347-8342273e0fec" providerId="ADAL" clId="{3255AE93-5422-45DF-9D3A-B3E0F20A2B11}" dt="2022-11-20T21:23:54.739" v="247" actId="20578"/>
        <pc:sldMkLst>
          <pc:docMk/>
          <pc:sldMk cId="712326366" sldId="291"/>
        </pc:sldMkLst>
        <pc:spChg chg="mod">
          <ac:chgData name="Ronteltap, Mariska" userId="12652a6c-5905-444e-a347-8342273e0fec" providerId="ADAL" clId="{3255AE93-5422-45DF-9D3A-B3E0F20A2B11}" dt="2022-11-20T21:15:47.604" v="69" actId="20577"/>
          <ac:spMkLst>
            <pc:docMk/>
            <pc:sldMk cId="712326366" sldId="291"/>
            <ac:spMk id="9" creationId="{7E8F1E23-2A03-8740-BDCC-B21BC4093C90}"/>
          </ac:spMkLst>
        </pc:spChg>
        <pc:spChg chg="mod">
          <ac:chgData name="Ronteltap, Mariska" userId="12652a6c-5905-444e-a347-8342273e0fec" providerId="ADAL" clId="{3255AE93-5422-45DF-9D3A-B3E0F20A2B11}" dt="2022-11-20T21:23:54.739" v="247" actId="20578"/>
          <ac:spMkLst>
            <pc:docMk/>
            <pc:sldMk cId="712326366" sldId="291"/>
            <ac:spMk id="11" creationId="{5677EE8A-9393-6E49-8E56-1CD6191EAA29}"/>
          </ac:spMkLst>
        </pc:spChg>
        <pc:picChg chg="mod">
          <ac:chgData name="Ronteltap, Mariska" userId="12652a6c-5905-444e-a347-8342273e0fec" providerId="ADAL" clId="{3255AE93-5422-45DF-9D3A-B3E0F20A2B11}" dt="2022-11-20T21:15:10.609" v="46" actId="29295"/>
          <ac:picMkLst>
            <pc:docMk/>
            <pc:sldMk cId="712326366" sldId="291"/>
            <ac:picMk id="7" creationId="{5776BBE2-6213-C34C-AB94-E20682408076}"/>
          </ac:picMkLst>
        </pc:picChg>
      </pc:sldChg>
      <pc:sldChg chg="addSp modSp add mod">
        <pc:chgData name="Ronteltap, Mariska" userId="12652a6c-5905-444e-a347-8342273e0fec" providerId="ADAL" clId="{3255AE93-5422-45DF-9D3A-B3E0F20A2B11}" dt="2022-11-22T07:33:42.204" v="1240" actId="20577"/>
        <pc:sldMkLst>
          <pc:docMk/>
          <pc:sldMk cId="3749780291" sldId="292"/>
        </pc:sldMkLst>
        <pc:spChg chg="mod">
          <ac:chgData name="Ronteltap, Mariska" userId="12652a6c-5905-444e-a347-8342273e0fec" providerId="ADAL" clId="{3255AE93-5422-45DF-9D3A-B3E0F20A2B11}" dt="2022-11-20T21:21:56.910" v="148" actId="20577"/>
          <ac:spMkLst>
            <pc:docMk/>
            <pc:sldMk cId="3749780291" sldId="292"/>
            <ac:spMk id="9" creationId="{7E8F1E23-2A03-8740-BDCC-B21BC4093C90}"/>
          </ac:spMkLst>
        </pc:spChg>
        <pc:spChg chg="mod">
          <ac:chgData name="Ronteltap, Mariska" userId="12652a6c-5905-444e-a347-8342273e0fec" providerId="ADAL" clId="{3255AE93-5422-45DF-9D3A-B3E0F20A2B11}" dt="2022-11-22T07:33:42.204" v="1240" actId="20577"/>
          <ac:spMkLst>
            <pc:docMk/>
            <pc:sldMk cId="3749780291" sldId="292"/>
            <ac:spMk id="11" creationId="{5677EE8A-9393-6E49-8E56-1CD6191EAA29}"/>
          </ac:spMkLst>
        </pc:spChg>
        <pc:picChg chg="mod">
          <ac:chgData name="Ronteltap, Mariska" userId="12652a6c-5905-444e-a347-8342273e0fec" providerId="ADAL" clId="{3255AE93-5422-45DF-9D3A-B3E0F20A2B11}" dt="2022-11-21T21:12:55.223" v="1182" actId="1076"/>
          <ac:picMkLst>
            <pc:docMk/>
            <pc:sldMk cId="3749780291" sldId="292"/>
            <ac:picMk id="7" creationId="{5776BBE2-6213-C34C-AB94-E20682408076}"/>
          </ac:picMkLst>
        </pc:picChg>
        <pc:picChg chg="add mod">
          <ac:chgData name="Ronteltap, Mariska" userId="12652a6c-5905-444e-a347-8342273e0fec" providerId="ADAL" clId="{3255AE93-5422-45DF-9D3A-B3E0F20A2B11}" dt="2022-11-21T21:13:18.130" v="1184" actId="14100"/>
          <ac:picMkLst>
            <pc:docMk/>
            <pc:sldMk cId="3749780291" sldId="292"/>
            <ac:picMk id="1026" creationId="{12B81F7E-13CA-4616-83EF-6F2744D989EE}"/>
          </ac:picMkLst>
        </pc:picChg>
      </pc:sldChg>
      <pc:sldChg chg="modSp add mod">
        <pc:chgData name="Ronteltap, Mariska" userId="12652a6c-5905-444e-a347-8342273e0fec" providerId="ADAL" clId="{3255AE93-5422-45DF-9D3A-B3E0F20A2B11}" dt="2022-11-21T17:55:43.824" v="954" actId="20577"/>
        <pc:sldMkLst>
          <pc:docMk/>
          <pc:sldMk cId="2177823424" sldId="293"/>
        </pc:sldMkLst>
        <pc:spChg chg="mod">
          <ac:chgData name="Ronteltap, Mariska" userId="12652a6c-5905-444e-a347-8342273e0fec" providerId="ADAL" clId="{3255AE93-5422-45DF-9D3A-B3E0F20A2B11}" dt="2022-11-20T21:27:51.905" v="265" actId="20577"/>
          <ac:spMkLst>
            <pc:docMk/>
            <pc:sldMk cId="2177823424" sldId="293"/>
            <ac:spMk id="9" creationId="{7E8F1E23-2A03-8740-BDCC-B21BC4093C90}"/>
          </ac:spMkLst>
        </pc:spChg>
        <pc:spChg chg="mod">
          <ac:chgData name="Ronteltap, Mariska" userId="12652a6c-5905-444e-a347-8342273e0fec" providerId="ADAL" clId="{3255AE93-5422-45DF-9D3A-B3E0F20A2B11}" dt="2022-11-21T17:55:43.824" v="954" actId="20577"/>
          <ac:spMkLst>
            <pc:docMk/>
            <pc:sldMk cId="2177823424" sldId="293"/>
            <ac:spMk id="11" creationId="{5677EE8A-9393-6E49-8E56-1CD6191EAA29}"/>
          </ac:spMkLst>
        </pc:spChg>
      </pc:sldChg>
      <pc:sldChg chg="modSp add mod">
        <pc:chgData name="Ronteltap, Mariska" userId="12652a6c-5905-444e-a347-8342273e0fec" providerId="ADAL" clId="{3255AE93-5422-45DF-9D3A-B3E0F20A2B11}" dt="2022-11-21T17:56:09.444" v="959" actId="20577"/>
        <pc:sldMkLst>
          <pc:docMk/>
          <pc:sldMk cId="3382731906" sldId="294"/>
        </pc:sldMkLst>
        <pc:spChg chg="mod">
          <ac:chgData name="Ronteltap, Mariska" userId="12652a6c-5905-444e-a347-8342273e0fec" providerId="ADAL" clId="{3255AE93-5422-45DF-9D3A-B3E0F20A2B11}" dt="2022-11-21T17:56:09.444" v="959" actId="20577"/>
          <ac:spMkLst>
            <pc:docMk/>
            <pc:sldMk cId="3382731906" sldId="294"/>
            <ac:spMk id="11" creationId="{5677EE8A-9393-6E49-8E56-1CD6191EAA29}"/>
          </ac:spMkLst>
        </pc:spChg>
        <pc:picChg chg="mod">
          <ac:chgData name="Ronteltap, Mariska" userId="12652a6c-5905-444e-a347-8342273e0fec" providerId="ADAL" clId="{3255AE93-5422-45DF-9D3A-B3E0F20A2B11}" dt="2022-11-20T21:24:09.010" v="249" actId="1076"/>
          <ac:picMkLst>
            <pc:docMk/>
            <pc:sldMk cId="3382731906" sldId="294"/>
            <ac:picMk id="7" creationId="{5776BBE2-6213-C34C-AB94-E20682408076}"/>
          </ac:picMkLst>
        </pc:picChg>
      </pc:sldChg>
      <pc:sldChg chg="modSp add mod">
        <pc:chgData name="Ronteltap, Mariska" userId="12652a6c-5905-444e-a347-8342273e0fec" providerId="ADAL" clId="{3255AE93-5422-45DF-9D3A-B3E0F20A2B11}" dt="2022-11-22T07:41:38.887" v="1921" actId="20577"/>
        <pc:sldMkLst>
          <pc:docMk/>
          <pc:sldMk cId="1308058349" sldId="295"/>
        </pc:sldMkLst>
        <pc:spChg chg="mod">
          <ac:chgData name="Ronteltap, Mariska" userId="12652a6c-5905-444e-a347-8342273e0fec" providerId="ADAL" clId="{3255AE93-5422-45DF-9D3A-B3E0F20A2B11}" dt="2022-11-20T21:33:58.975" v="667" actId="20577"/>
          <ac:spMkLst>
            <pc:docMk/>
            <pc:sldMk cId="1308058349" sldId="295"/>
            <ac:spMk id="9" creationId="{7E8F1E23-2A03-8740-BDCC-B21BC4093C90}"/>
          </ac:spMkLst>
        </pc:spChg>
        <pc:spChg chg="mod">
          <ac:chgData name="Ronteltap, Mariska" userId="12652a6c-5905-444e-a347-8342273e0fec" providerId="ADAL" clId="{3255AE93-5422-45DF-9D3A-B3E0F20A2B11}" dt="2022-11-22T07:41:38.887" v="1921" actId="20577"/>
          <ac:spMkLst>
            <pc:docMk/>
            <pc:sldMk cId="1308058349" sldId="295"/>
            <ac:spMk id="11" creationId="{5677EE8A-9393-6E49-8E56-1CD6191EAA29}"/>
          </ac:spMkLst>
        </pc:spChg>
      </pc:sldChg>
      <pc:sldChg chg="modSp add mod">
        <pc:chgData name="Ronteltap, Mariska" userId="12652a6c-5905-444e-a347-8342273e0fec" providerId="ADAL" clId="{3255AE93-5422-45DF-9D3A-B3E0F20A2B11}" dt="2022-11-22T07:38:38.061" v="1715" actId="20577"/>
        <pc:sldMkLst>
          <pc:docMk/>
          <pc:sldMk cId="1695864999" sldId="296"/>
        </pc:sldMkLst>
        <pc:spChg chg="mod">
          <ac:chgData name="Ronteltap, Mariska" userId="12652a6c-5905-444e-a347-8342273e0fec" providerId="ADAL" clId="{3255AE93-5422-45DF-9D3A-B3E0F20A2B11}" dt="2022-11-20T21:36:02.685" v="809" actId="20577"/>
          <ac:spMkLst>
            <pc:docMk/>
            <pc:sldMk cId="1695864999" sldId="296"/>
            <ac:spMk id="9" creationId="{7E8F1E23-2A03-8740-BDCC-B21BC4093C90}"/>
          </ac:spMkLst>
        </pc:spChg>
        <pc:spChg chg="mod">
          <ac:chgData name="Ronteltap, Mariska" userId="12652a6c-5905-444e-a347-8342273e0fec" providerId="ADAL" clId="{3255AE93-5422-45DF-9D3A-B3E0F20A2B11}" dt="2022-11-22T07:38:38.061" v="1715" actId="20577"/>
          <ac:spMkLst>
            <pc:docMk/>
            <pc:sldMk cId="1695864999" sldId="296"/>
            <ac:spMk id="11" creationId="{5677EE8A-9393-6E49-8E56-1CD6191EAA29}"/>
          </ac:spMkLst>
        </pc:spChg>
      </pc:sldChg>
      <pc:sldChg chg="modSp add mod modNotesTx">
        <pc:chgData name="Ronteltap, Mariska" userId="12652a6c-5905-444e-a347-8342273e0fec" providerId="ADAL" clId="{3255AE93-5422-45DF-9D3A-B3E0F20A2B11}" dt="2022-11-21T18:09:59.567" v="1176" actId="14100"/>
        <pc:sldMkLst>
          <pc:docMk/>
          <pc:sldMk cId="4027630202" sldId="297"/>
        </pc:sldMkLst>
        <pc:spChg chg="mod">
          <ac:chgData name="Ronteltap, Mariska" userId="12652a6c-5905-444e-a347-8342273e0fec" providerId="ADAL" clId="{3255AE93-5422-45DF-9D3A-B3E0F20A2B11}" dt="2022-11-21T18:04:28.347" v="983" actId="20577"/>
          <ac:spMkLst>
            <pc:docMk/>
            <pc:sldMk cId="4027630202" sldId="297"/>
            <ac:spMk id="9" creationId="{7E8F1E23-2A03-8740-BDCC-B21BC4093C90}"/>
          </ac:spMkLst>
        </pc:spChg>
        <pc:spChg chg="mod">
          <ac:chgData name="Ronteltap, Mariska" userId="12652a6c-5905-444e-a347-8342273e0fec" providerId="ADAL" clId="{3255AE93-5422-45DF-9D3A-B3E0F20A2B11}" dt="2022-11-21T18:09:59.567" v="1176" actId="14100"/>
          <ac:spMkLst>
            <pc:docMk/>
            <pc:sldMk cId="4027630202" sldId="297"/>
            <ac:spMk id="11" creationId="{5677EE8A-9393-6E49-8E56-1CD6191EAA29}"/>
          </ac:spMkLst>
        </pc:spChg>
        <pc:picChg chg="mod">
          <ac:chgData name="Ronteltap, Mariska" userId="12652a6c-5905-444e-a347-8342273e0fec" providerId="ADAL" clId="{3255AE93-5422-45DF-9D3A-B3E0F20A2B11}" dt="2022-11-21T18:09:52.277" v="1175" actId="14100"/>
          <ac:picMkLst>
            <pc:docMk/>
            <pc:sldMk cId="4027630202" sldId="297"/>
            <ac:picMk id="7" creationId="{5776BBE2-6213-C34C-AB94-E2068240807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CF505-9ED8-4322-9EB5-A8CC833C1D1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AFCDFD9D-7129-45E1-81A6-6752DD9BA0FB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b="1" dirty="0"/>
            <a:t>FILTRATIE</a:t>
          </a:r>
        </a:p>
      </dgm:t>
    </dgm:pt>
    <dgm:pt modelId="{A690D9B2-4C0B-4E1F-A904-4F38EB5FE7FD}" type="parTrans" cxnId="{3057E9C6-6F66-4CB5-9759-8EE5839B03EA}">
      <dgm:prSet/>
      <dgm:spPr/>
      <dgm:t>
        <a:bodyPr/>
        <a:lstStyle/>
        <a:p>
          <a:endParaRPr lang="nl-NL"/>
        </a:p>
      </dgm:t>
    </dgm:pt>
    <dgm:pt modelId="{7053CDE9-1038-4791-A293-B897AE1C9E67}" type="sibTrans" cxnId="{3057E9C6-6F66-4CB5-9759-8EE5839B03EA}">
      <dgm:prSet/>
      <dgm:spPr/>
      <dgm:t>
        <a:bodyPr/>
        <a:lstStyle/>
        <a:p>
          <a:endParaRPr lang="nl-NL"/>
        </a:p>
      </dgm:t>
    </dgm:pt>
    <dgm:pt modelId="{4EF7ADEC-C56D-48BD-8C88-E24A0377AB81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b="1" dirty="0"/>
            <a:t>NATUURLIJKE SYSTEMEN</a:t>
          </a:r>
        </a:p>
      </dgm:t>
    </dgm:pt>
    <dgm:pt modelId="{06B6ED52-739B-4897-8F94-D3FD00BF7CAD}" type="sibTrans" cxnId="{BE241F9F-9A77-4C94-9696-862A2FE230FD}">
      <dgm:prSet/>
      <dgm:spPr/>
      <dgm:t>
        <a:bodyPr/>
        <a:lstStyle/>
        <a:p>
          <a:endParaRPr lang="nl-NL"/>
        </a:p>
      </dgm:t>
    </dgm:pt>
    <dgm:pt modelId="{49CAD488-3677-4325-87FD-82BCDC5AD988}" type="parTrans" cxnId="{BE241F9F-9A77-4C94-9696-862A2FE230FD}">
      <dgm:prSet/>
      <dgm:spPr/>
      <dgm:t>
        <a:bodyPr/>
        <a:lstStyle/>
        <a:p>
          <a:endParaRPr lang="nl-NL"/>
        </a:p>
      </dgm:t>
    </dgm:pt>
    <dgm:pt modelId="{95FB9B06-BCD2-4DEE-820D-4831D8EDB1A8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b="1" dirty="0"/>
            <a:t>OXIDATIE</a:t>
          </a:r>
        </a:p>
      </dgm:t>
    </dgm:pt>
    <dgm:pt modelId="{389DEDB7-1A7E-4534-B5DA-E806C147A8EF}" type="parTrans" cxnId="{96F9971B-717E-4C17-A39A-AD68AE410A04}">
      <dgm:prSet/>
      <dgm:spPr/>
      <dgm:t>
        <a:bodyPr/>
        <a:lstStyle/>
        <a:p>
          <a:endParaRPr lang="nl-NL"/>
        </a:p>
      </dgm:t>
    </dgm:pt>
    <dgm:pt modelId="{155A6313-126D-4322-8469-6D5CDDE13EC1}" type="sibTrans" cxnId="{96F9971B-717E-4C17-A39A-AD68AE410A04}">
      <dgm:prSet/>
      <dgm:spPr/>
      <dgm:t>
        <a:bodyPr/>
        <a:lstStyle/>
        <a:p>
          <a:endParaRPr lang="nl-NL"/>
        </a:p>
      </dgm:t>
    </dgm:pt>
    <dgm:pt modelId="{D7B0F2EF-C982-4752-99EF-8037EC956196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b="1" dirty="0"/>
            <a:t>POEDERKOOL</a:t>
          </a:r>
        </a:p>
      </dgm:t>
    </dgm:pt>
    <dgm:pt modelId="{F7E6BC19-8B42-431A-8E84-0E1E02825879}" type="parTrans" cxnId="{7DAE5ED7-166C-4297-AD96-68B5AF722AD2}">
      <dgm:prSet/>
      <dgm:spPr/>
      <dgm:t>
        <a:bodyPr/>
        <a:lstStyle/>
        <a:p>
          <a:endParaRPr lang="nl-NL"/>
        </a:p>
      </dgm:t>
    </dgm:pt>
    <dgm:pt modelId="{D4BEF4A4-8914-4332-A747-CF39EB300B1F}" type="sibTrans" cxnId="{7DAE5ED7-166C-4297-AD96-68B5AF722AD2}">
      <dgm:prSet/>
      <dgm:spPr/>
      <dgm:t>
        <a:bodyPr/>
        <a:lstStyle/>
        <a:p>
          <a:endParaRPr lang="nl-NL"/>
        </a:p>
      </dgm:t>
    </dgm:pt>
    <dgm:pt modelId="{DF25375A-5E2B-4CA2-8E8B-AA631D6E81AB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b="1" dirty="0"/>
            <a:t>OVERIGE ADSORPTIE</a:t>
          </a:r>
        </a:p>
      </dgm:t>
    </dgm:pt>
    <dgm:pt modelId="{A9A2BE10-34AD-49EC-9A0C-D2A03C0BAB15}" type="parTrans" cxnId="{59B27F82-4A03-4109-92B1-3674E786D56A}">
      <dgm:prSet/>
      <dgm:spPr/>
      <dgm:t>
        <a:bodyPr/>
        <a:lstStyle/>
        <a:p>
          <a:endParaRPr lang="nl-NL"/>
        </a:p>
      </dgm:t>
    </dgm:pt>
    <dgm:pt modelId="{4E2478A8-4767-4959-8205-B17D6F6AA5E5}" type="sibTrans" cxnId="{59B27F82-4A03-4109-92B1-3674E786D56A}">
      <dgm:prSet/>
      <dgm:spPr/>
      <dgm:t>
        <a:bodyPr/>
        <a:lstStyle/>
        <a:p>
          <a:endParaRPr lang="nl-NL"/>
        </a:p>
      </dgm:t>
    </dgm:pt>
    <dgm:pt modelId="{4BA64D0C-A1A6-46A1-9691-5A83B38F72FB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b="1" dirty="0"/>
            <a:t>GRANULAIR ACTIEF KOOL</a:t>
          </a:r>
        </a:p>
      </dgm:t>
    </dgm:pt>
    <dgm:pt modelId="{93FEB089-CB12-457D-B7AF-2A1BB0F4D746}" type="parTrans" cxnId="{D134AE79-DB40-4D21-9C03-2A0B22974361}">
      <dgm:prSet/>
      <dgm:spPr/>
      <dgm:t>
        <a:bodyPr/>
        <a:lstStyle/>
        <a:p>
          <a:endParaRPr lang="nl-NL"/>
        </a:p>
      </dgm:t>
    </dgm:pt>
    <dgm:pt modelId="{8A3293A1-CF9B-48E6-B0CD-908AEB10A5FB}" type="sibTrans" cxnId="{D134AE79-DB40-4D21-9C03-2A0B22974361}">
      <dgm:prSet/>
      <dgm:spPr/>
      <dgm:t>
        <a:bodyPr/>
        <a:lstStyle/>
        <a:p>
          <a:endParaRPr lang="nl-NL"/>
        </a:p>
      </dgm:t>
    </dgm:pt>
    <dgm:pt modelId="{BD86CB43-7722-4538-AF79-54FF80B192EF}" type="pres">
      <dgm:prSet presAssocID="{9A5CF505-9ED8-4322-9EB5-A8CC833C1D1B}" presName="compositeShape" presStyleCnt="0">
        <dgm:presLayoutVars>
          <dgm:chMax val="7"/>
          <dgm:dir/>
          <dgm:resizeHandles val="exact"/>
        </dgm:presLayoutVars>
      </dgm:prSet>
      <dgm:spPr/>
    </dgm:pt>
    <dgm:pt modelId="{E909CFC5-0F23-4DA9-B232-ED2F8DF9D128}" type="pres">
      <dgm:prSet presAssocID="{9A5CF505-9ED8-4322-9EB5-A8CC833C1D1B}" presName="wedge1" presStyleLbl="node1" presStyleIdx="0" presStyleCnt="6" custLinFactNeighborX="-2734" custLinFactNeighborY="4499"/>
      <dgm:spPr/>
    </dgm:pt>
    <dgm:pt modelId="{2F82609A-FFB9-4038-B855-62DDF7BFC791}" type="pres">
      <dgm:prSet presAssocID="{9A5CF505-9ED8-4322-9EB5-A8CC833C1D1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96A53C9-4F5F-482C-ABFB-96ED1DB8D2C5}" type="pres">
      <dgm:prSet presAssocID="{9A5CF505-9ED8-4322-9EB5-A8CC833C1D1B}" presName="wedge2" presStyleLbl="node1" presStyleIdx="1" presStyleCnt="6"/>
      <dgm:spPr/>
    </dgm:pt>
    <dgm:pt modelId="{65105C48-8C00-4DB4-B85A-11632E794F7F}" type="pres">
      <dgm:prSet presAssocID="{9A5CF505-9ED8-4322-9EB5-A8CC833C1D1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3B37386-E83B-4C4A-8DCB-A877C88B831F}" type="pres">
      <dgm:prSet presAssocID="{9A5CF505-9ED8-4322-9EB5-A8CC833C1D1B}" presName="wedge3" presStyleLbl="node1" presStyleIdx="2" presStyleCnt="6" custLinFactNeighborX="729" custLinFactNeighborY="-145"/>
      <dgm:spPr/>
    </dgm:pt>
    <dgm:pt modelId="{43660B77-2773-4F94-9B3A-C8C1C07BF275}" type="pres">
      <dgm:prSet presAssocID="{9A5CF505-9ED8-4322-9EB5-A8CC833C1D1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8D03050-ED74-4C90-931E-CD58BA58C1FD}" type="pres">
      <dgm:prSet presAssocID="{9A5CF505-9ED8-4322-9EB5-A8CC833C1D1B}" presName="wedge4" presStyleLbl="node1" presStyleIdx="3" presStyleCnt="6"/>
      <dgm:spPr/>
    </dgm:pt>
    <dgm:pt modelId="{F0ADF0EE-176E-4C09-A794-9A91FDE42034}" type="pres">
      <dgm:prSet presAssocID="{9A5CF505-9ED8-4322-9EB5-A8CC833C1D1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77D354A-D5D6-4BE7-A879-F62B9106D61F}" type="pres">
      <dgm:prSet presAssocID="{9A5CF505-9ED8-4322-9EB5-A8CC833C1D1B}" presName="wedge5" presStyleLbl="node1" presStyleIdx="4" presStyleCnt="6"/>
      <dgm:spPr/>
    </dgm:pt>
    <dgm:pt modelId="{DFF87831-4096-4C72-9B70-7915F444E1FE}" type="pres">
      <dgm:prSet presAssocID="{9A5CF505-9ED8-4322-9EB5-A8CC833C1D1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255185D-C133-4F7B-B479-FEB45B8474E5}" type="pres">
      <dgm:prSet presAssocID="{9A5CF505-9ED8-4322-9EB5-A8CC833C1D1B}" presName="wedge6" presStyleLbl="node1" presStyleIdx="5" presStyleCnt="6"/>
      <dgm:spPr/>
    </dgm:pt>
    <dgm:pt modelId="{2BF72256-7C17-408E-9A65-1F573D73FCFB}" type="pres">
      <dgm:prSet presAssocID="{9A5CF505-9ED8-4322-9EB5-A8CC833C1D1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6F9971B-717E-4C17-A39A-AD68AE410A04}" srcId="{9A5CF505-9ED8-4322-9EB5-A8CC833C1D1B}" destId="{95FB9B06-BCD2-4DEE-820D-4831D8EDB1A8}" srcOrd="1" destOrd="0" parTransId="{389DEDB7-1A7E-4534-B5DA-E806C147A8EF}" sibTransId="{155A6313-126D-4322-8469-6D5CDDE13EC1}"/>
    <dgm:cxn modelId="{5EFCB821-D584-48E3-A49F-205F50C43430}" type="presOf" srcId="{4BA64D0C-A1A6-46A1-9691-5A83B38F72FB}" destId="{2BF72256-7C17-408E-9A65-1F573D73FCFB}" srcOrd="1" destOrd="0" presId="urn:microsoft.com/office/officeart/2005/8/layout/chart3"/>
    <dgm:cxn modelId="{E5B6372B-9764-4121-94CF-3AFE3BBB7452}" type="presOf" srcId="{95FB9B06-BCD2-4DEE-820D-4831D8EDB1A8}" destId="{65105C48-8C00-4DB4-B85A-11632E794F7F}" srcOrd="1" destOrd="0" presId="urn:microsoft.com/office/officeart/2005/8/layout/chart3"/>
    <dgm:cxn modelId="{2DFB633D-A04A-4F70-9975-E01E939C46C9}" type="presOf" srcId="{AFCDFD9D-7129-45E1-81A6-6752DD9BA0FB}" destId="{E909CFC5-0F23-4DA9-B232-ED2F8DF9D128}" srcOrd="0" destOrd="0" presId="urn:microsoft.com/office/officeart/2005/8/layout/chart3"/>
    <dgm:cxn modelId="{9BDB3564-5F2A-42C9-9559-2B3522F09C66}" type="presOf" srcId="{4EF7ADEC-C56D-48BD-8C88-E24A0377AB81}" destId="{777D354A-D5D6-4BE7-A879-F62B9106D61F}" srcOrd="0" destOrd="0" presId="urn:microsoft.com/office/officeart/2005/8/layout/chart3"/>
    <dgm:cxn modelId="{6FF24C77-A8CD-45A0-9141-C21A581F42B7}" type="presOf" srcId="{DF25375A-5E2B-4CA2-8E8B-AA631D6E81AB}" destId="{C8D03050-ED74-4C90-931E-CD58BA58C1FD}" srcOrd="0" destOrd="0" presId="urn:microsoft.com/office/officeart/2005/8/layout/chart3"/>
    <dgm:cxn modelId="{D134AE79-DB40-4D21-9C03-2A0B22974361}" srcId="{9A5CF505-9ED8-4322-9EB5-A8CC833C1D1B}" destId="{4BA64D0C-A1A6-46A1-9691-5A83B38F72FB}" srcOrd="5" destOrd="0" parTransId="{93FEB089-CB12-457D-B7AF-2A1BB0F4D746}" sibTransId="{8A3293A1-CF9B-48E6-B0CD-908AEB10A5FB}"/>
    <dgm:cxn modelId="{59B27F82-4A03-4109-92B1-3674E786D56A}" srcId="{9A5CF505-9ED8-4322-9EB5-A8CC833C1D1B}" destId="{DF25375A-5E2B-4CA2-8E8B-AA631D6E81AB}" srcOrd="3" destOrd="0" parTransId="{A9A2BE10-34AD-49EC-9A0C-D2A03C0BAB15}" sibTransId="{4E2478A8-4767-4959-8205-B17D6F6AA5E5}"/>
    <dgm:cxn modelId="{85328993-943A-4F2F-85B1-6D338E34EC81}" type="presOf" srcId="{4BA64D0C-A1A6-46A1-9691-5A83B38F72FB}" destId="{F255185D-C133-4F7B-B479-FEB45B8474E5}" srcOrd="0" destOrd="0" presId="urn:microsoft.com/office/officeart/2005/8/layout/chart3"/>
    <dgm:cxn modelId="{BE241F9F-9A77-4C94-9696-862A2FE230FD}" srcId="{9A5CF505-9ED8-4322-9EB5-A8CC833C1D1B}" destId="{4EF7ADEC-C56D-48BD-8C88-E24A0377AB81}" srcOrd="4" destOrd="0" parTransId="{49CAD488-3677-4325-87FD-82BCDC5AD988}" sibTransId="{06B6ED52-739B-4897-8F94-D3FD00BF7CAD}"/>
    <dgm:cxn modelId="{772683A0-ACFA-4240-98E2-ED85ADF5A911}" type="presOf" srcId="{D7B0F2EF-C982-4752-99EF-8037EC956196}" destId="{73B37386-E83B-4C4A-8DCB-A877C88B831F}" srcOrd="0" destOrd="0" presId="urn:microsoft.com/office/officeart/2005/8/layout/chart3"/>
    <dgm:cxn modelId="{BCCAADB2-5111-41C1-9793-192D432D18C0}" type="presOf" srcId="{4EF7ADEC-C56D-48BD-8C88-E24A0377AB81}" destId="{DFF87831-4096-4C72-9B70-7915F444E1FE}" srcOrd="1" destOrd="0" presId="urn:microsoft.com/office/officeart/2005/8/layout/chart3"/>
    <dgm:cxn modelId="{15B3CFC2-6669-4640-BFAA-A4B3F5AB92DA}" type="presOf" srcId="{9A5CF505-9ED8-4322-9EB5-A8CC833C1D1B}" destId="{BD86CB43-7722-4538-AF79-54FF80B192EF}" srcOrd="0" destOrd="0" presId="urn:microsoft.com/office/officeart/2005/8/layout/chart3"/>
    <dgm:cxn modelId="{3057E9C6-6F66-4CB5-9759-8EE5839B03EA}" srcId="{9A5CF505-9ED8-4322-9EB5-A8CC833C1D1B}" destId="{AFCDFD9D-7129-45E1-81A6-6752DD9BA0FB}" srcOrd="0" destOrd="0" parTransId="{A690D9B2-4C0B-4E1F-A904-4F38EB5FE7FD}" sibTransId="{7053CDE9-1038-4791-A293-B897AE1C9E67}"/>
    <dgm:cxn modelId="{2B14C5C7-C50B-4784-BE3E-27DEBB837EF3}" type="presOf" srcId="{95FB9B06-BCD2-4DEE-820D-4831D8EDB1A8}" destId="{296A53C9-4F5F-482C-ABFB-96ED1DB8D2C5}" srcOrd="0" destOrd="0" presId="urn:microsoft.com/office/officeart/2005/8/layout/chart3"/>
    <dgm:cxn modelId="{601E45CC-AB2D-4769-8B1C-0F490B0651C9}" type="presOf" srcId="{AFCDFD9D-7129-45E1-81A6-6752DD9BA0FB}" destId="{2F82609A-FFB9-4038-B855-62DDF7BFC791}" srcOrd="1" destOrd="0" presId="urn:microsoft.com/office/officeart/2005/8/layout/chart3"/>
    <dgm:cxn modelId="{7DAE5ED7-166C-4297-AD96-68B5AF722AD2}" srcId="{9A5CF505-9ED8-4322-9EB5-A8CC833C1D1B}" destId="{D7B0F2EF-C982-4752-99EF-8037EC956196}" srcOrd="2" destOrd="0" parTransId="{F7E6BC19-8B42-431A-8E84-0E1E02825879}" sibTransId="{D4BEF4A4-8914-4332-A747-CF39EB300B1F}"/>
    <dgm:cxn modelId="{8D787FF3-E5C9-417F-8C68-77AC1C589474}" type="presOf" srcId="{D7B0F2EF-C982-4752-99EF-8037EC956196}" destId="{43660B77-2773-4F94-9B3A-C8C1C07BF275}" srcOrd="1" destOrd="0" presId="urn:microsoft.com/office/officeart/2005/8/layout/chart3"/>
    <dgm:cxn modelId="{4FD698F9-7321-42DB-BAA9-84C7D5D21B62}" type="presOf" srcId="{DF25375A-5E2B-4CA2-8E8B-AA631D6E81AB}" destId="{F0ADF0EE-176E-4C09-A794-9A91FDE42034}" srcOrd="1" destOrd="0" presId="urn:microsoft.com/office/officeart/2005/8/layout/chart3"/>
    <dgm:cxn modelId="{4E78B036-FE16-4F5B-AFA1-9112738B9AAB}" type="presParOf" srcId="{BD86CB43-7722-4538-AF79-54FF80B192EF}" destId="{E909CFC5-0F23-4DA9-B232-ED2F8DF9D128}" srcOrd="0" destOrd="0" presId="urn:microsoft.com/office/officeart/2005/8/layout/chart3"/>
    <dgm:cxn modelId="{5368C356-DD07-4492-A0E1-37FF7C311A12}" type="presParOf" srcId="{BD86CB43-7722-4538-AF79-54FF80B192EF}" destId="{2F82609A-FFB9-4038-B855-62DDF7BFC791}" srcOrd="1" destOrd="0" presId="urn:microsoft.com/office/officeart/2005/8/layout/chart3"/>
    <dgm:cxn modelId="{8E0F6FDC-6470-4D7E-B5F5-5B3F41ABE527}" type="presParOf" srcId="{BD86CB43-7722-4538-AF79-54FF80B192EF}" destId="{296A53C9-4F5F-482C-ABFB-96ED1DB8D2C5}" srcOrd="2" destOrd="0" presId="urn:microsoft.com/office/officeart/2005/8/layout/chart3"/>
    <dgm:cxn modelId="{84C9D5F9-A8B0-4B25-BD52-9C2180E0F822}" type="presParOf" srcId="{BD86CB43-7722-4538-AF79-54FF80B192EF}" destId="{65105C48-8C00-4DB4-B85A-11632E794F7F}" srcOrd="3" destOrd="0" presId="urn:microsoft.com/office/officeart/2005/8/layout/chart3"/>
    <dgm:cxn modelId="{6623B028-A5F9-4FBD-9AAF-F23834DBBBFE}" type="presParOf" srcId="{BD86CB43-7722-4538-AF79-54FF80B192EF}" destId="{73B37386-E83B-4C4A-8DCB-A877C88B831F}" srcOrd="4" destOrd="0" presId="urn:microsoft.com/office/officeart/2005/8/layout/chart3"/>
    <dgm:cxn modelId="{C614E08B-3103-43CC-B44D-A3BAA46E2845}" type="presParOf" srcId="{BD86CB43-7722-4538-AF79-54FF80B192EF}" destId="{43660B77-2773-4F94-9B3A-C8C1C07BF275}" srcOrd="5" destOrd="0" presId="urn:microsoft.com/office/officeart/2005/8/layout/chart3"/>
    <dgm:cxn modelId="{F6F69E08-4192-48FF-95EA-10F2F892A05A}" type="presParOf" srcId="{BD86CB43-7722-4538-AF79-54FF80B192EF}" destId="{C8D03050-ED74-4C90-931E-CD58BA58C1FD}" srcOrd="6" destOrd="0" presId="urn:microsoft.com/office/officeart/2005/8/layout/chart3"/>
    <dgm:cxn modelId="{08E4796F-DAB7-44C0-B851-2A6A3252ACC7}" type="presParOf" srcId="{BD86CB43-7722-4538-AF79-54FF80B192EF}" destId="{F0ADF0EE-176E-4C09-A794-9A91FDE42034}" srcOrd="7" destOrd="0" presId="urn:microsoft.com/office/officeart/2005/8/layout/chart3"/>
    <dgm:cxn modelId="{EB05FA2F-6E90-4EBC-B7D2-EBBC123808D2}" type="presParOf" srcId="{BD86CB43-7722-4538-AF79-54FF80B192EF}" destId="{777D354A-D5D6-4BE7-A879-F62B9106D61F}" srcOrd="8" destOrd="0" presId="urn:microsoft.com/office/officeart/2005/8/layout/chart3"/>
    <dgm:cxn modelId="{1849BE32-DC82-4A1C-B027-D2B422BD1154}" type="presParOf" srcId="{BD86CB43-7722-4538-AF79-54FF80B192EF}" destId="{DFF87831-4096-4C72-9B70-7915F444E1FE}" srcOrd="9" destOrd="0" presId="urn:microsoft.com/office/officeart/2005/8/layout/chart3"/>
    <dgm:cxn modelId="{10A437C8-ADA3-45B3-8259-B8F254F59F5E}" type="presParOf" srcId="{BD86CB43-7722-4538-AF79-54FF80B192EF}" destId="{F255185D-C133-4F7B-B479-FEB45B8474E5}" srcOrd="10" destOrd="0" presId="urn:microsoft.com/office/officeart/2005/8/layout/chart3"/>
    <dgm:cxn modelId="{F1C7EDED-329D-4663-9BEA-5B230C0E86A4}" type="presParOf" srcId="{BD86CB43-7722-4538-AF79-54FF80B192EF}" destId="{2BF72256-7C17-408E-9A65-1F573D73FCFB}" srcOrd="11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9CFC5-0F23-4DA9-B232-ED2F8DF9D128}">
      <dsp:nvSpPr>
        <dsp:cNvPr id="0" name=""/>
        <dsp:cNvSpPr/>
      </dsp:nvSpPr>
      <dsp:spPr>
        <a:xfrm>
          <a:off x="1965015" y="366032"/>
          <a:ext cx="3198069" cy="3198069"/>
        </a:xfrm>
        <a:prstGeom prst="pie">
          <a:avLst>
            <a:gd name="adj1" fmla="val 16200000"/>
            <a:gd name="adj2" fmla="val 198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FILTRATIE</a:t>
          </a:r>
        </a:p>
      </dsp:txBody>
      <dsp:txXfrm>
        <a:off x="3598315" y="708682"/>
        <a:ext cx="932770" cy="685300"/>
      </dsp:txXfrm>
    </dsp:sp>
    <dsp:sp modelId="{296A53C9-4F5F-482C-ABFB-96ED1DB8D2C5}">
      <dsp:nvSpPr>
        <dsp:cNvPr id="0" name=""/>
        <dsp:cNvSpPr/>
      </dsp:nvSpPr>
      <dsp:spPr>
        <a:xfrm>
          <a:off x="1957270" y="387004"/>
          <a:ext cx="3198069" cy="3198069"/>
        </a:xfrm>
        <a:prstGeom prst="pie">
          <a:avLst>
            <a:gd name="adj1" fmla="val 19800000"/>
            <a:gd name="adj2" fmla="val 18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OXIDATIE</a:t>
          </a:r>
        </a:p>
      </dsp:txBody>
      <dsp:txXfrm>
        <a:off x="4146424" y="1662424"/>
        <a:ext cx="967035" cy="647228"/>
      </dsp:txXfrm>
    </dsp:sp>
    <dsp:sp modelId="{73B37386-E83B-4C4A-8DCB-A877C88B831F}">
      <dsp:nvSpPr>
        <dsp:cNvPr id="0" name=""/>
        <dsp:cNvSpPr/>
      </dsp:nvSpPr>
      <dsp:spPr>
        <a:xfrm>
          <a:off x="1980584" y="382367"/>
          <a:ext cx="3198069" cy="3198069"/>
        </a:xfrm>
        <a:prstGeom prst="pie">
          <a:avLst>
            <a:gd name="adj1" fmla="val 1800000"/>
            <a:gd name="adj2" fmla="val 54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POEDERKOOL</a:t>
          </a:r>
        </a:p>
      </dsp:txBody>
      <dsp:txXfrm>
        <a:off x="3613883" y="2552485"/>
        <a:ext cx="932770" cy="685300"/>
      </dsp:txXfrm>
    </dsp:sp>
    <dsp:sp modelId="{C8D03050-ED74-4C90-931E-CD58BA58C1FD}">
      <dsp:nvSpPr>
        <dsp:cNvPr id="0" name=""/>
        <dsp:cNvSpPr/>
      </dsp:nvSpPr>
      <dsp:spPr>
        <a:xfrm>
          <a:off x="1957270" y="387004"/>
          <a:ext cx="3198069" cy="3198069"/>
        </a:xfrm>
        <a:prstGeom prst="pie">
          <a:avLst>
            <a:gd name="adj1" fmla="val 5400000"/>
            <a:gd name="adj2" fmla="val 90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OVERIGE ADSORPTIE</a:t>
          </a:r>
        </a:p>
      </dsp:txBody>
      <dsp:txXfrm>
        <a:off x="2589269" y="2557122"/>
        <a:ext cx="932770" cy="685300"/>
      </dsp:txXfrm>
    </dsp:sp>
    <dsp:sp modelId="{777D354A-D5D6-4BE7-A879-F62B9106D61F}">
      <dsp:nvSpPr>
        <dsp:cNvPr id="0" name=""/>
        <dsp:cNvSpPr/>
      </dsp:nvSpPr>
      <dsp:spPr>
        <a:xfrm>
          <a:off x="1957270" y="387004"/>
          <a:ext cx="3198069" cy="3198069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NATUURLIJKE SYSTEMEN</a:t>
          </a:r>
        </a:p>
      </dsp:txBody>
      <dsp:txXfrm>
        <a:off x="2006764" y="1662424"/>
        <a:ext cx="967035" cy="647228"/>
      </dsp:txXfrm>
    </dsp:sp>
    <dsp:sp modelId="{F255185D-C133-4F7B-B479-FEB45B8474E5}">
      <dsp:nvSpPr>
        <dsp:cNvPr id="0" name=""/>
        <dsp:cNvSpPr/>
      </dsp:nvSpPr>
      <dsp:spPr>
        <a:xfrm>
          <a:off x="1957270" y="387004"/>
          <a:ext cx="3198069" cy="3198069"/>
        </a:xfrm>
        <a:prstGeom prst="pie">
          <a:avLst>
            <a:gd name="adj1" fmla="val 12600000"/>
            <a:gd name="adj2" fmla="val 162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GRANULAIR ACTIEF KOOL</a:t>
          </a:r>
        </a:p>
      </dsp:txBody>
      <dsp:txXfrm>
        <a:off x="2589269" y="729654"/>
        <a:ext cx="932770" cy="685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C3EB8-34B4-4593-86A9-22B0EDCC3FA5}" type="datetimeFigureOut">
              <a:rPr lang="en-NL" smtClean="0"/>
              <a:t>11/22/2022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FB91-25FE-420F-83FB-6F6FE567CAA4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997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Startpagina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B872-C768-4AA4-BF20-251BC555C0C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00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verwijderingsrendement effluent </a:t>
            </a:r>
            <a:r>
              <a:rPr lang="nl-NL" dirty="0" err="1"/>
              <a:t>rwzi</a:t>
            </a:r>
            <a:r>
              <a:rPr lang="nl-NL" dirty="0"/>
              <a:t> zonder vergaande zuiveringstechniek ten opzichte van </a:t>
            </a:r>
            <a:r>
              <a:rPr lang="nl-NL" dirty="0" err="1"/>
              <a:t>rwzi</a:t>
            </a:r>
            <a:r>
              <a:rPr lang="nl-NL" dirty="0"/>
              <a:t>-influent &lt;50%.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1200" dirty="0">
                <a:latin typeface="Ciutadella Regular" pitchFamily="2" charset="77"/>
              </a:rPr>
              <a:t>ozonisatie en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1200" dirty="0">
                <a:latin typeface="Ciutadella Regular" pitchFamily="2" charset="77"/>
              </a:rPr>
              <a:t>actiefkooladsorptie of een combinatie van vergaande zuiveringstechnieken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5FB91-25FE-420F-83FB-6F6FE567CAA4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0929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4A964-4F95-4AAE-8A67-03B91CE0B00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65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5FB91-25FE-420F-83FB-6F6FE567CAA4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9406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Startpagina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B872-C768-4AA4-BF20-251BC555C0C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97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36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59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9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60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8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63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36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68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67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65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23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9AAEF-B8FC-4222-83BD-99050396F692}" type="datetimeFigureOut">
              <a:rPr lang="nl-NL" smtClean="0"/>
              <a:pPr/>
              <a:t>22-11-2022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490B2-8247-4D7C-B932-3AB7EA025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0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diagramDrawing" Target="../diagrams/drawing1.xml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1AE62EB-27C3-2841-927E-A79F98209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180" y="-54786"/>
            <a:ext cx="12314357" cy="692682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8F1E23-2A03-8740-BDCC-B21BC4093C90}"/>
              </a:ext>
            </a:extLst>
          </p:cNvPr>
          <p:cNvSpPr txBox="1">
            <a:spLocks/>
          </p:cNvSpPr>
          <p:nvPr/>
        </p:nvSpPr>
        <p:spPr>
          <a:xfrm>
            <a:off x="1524000" y="297105"/>
            <a:ext cx="9144000" cy="179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>
                <a:solidFill>
                  <a:srgbClr val="002060"/>
                </a:solidFill>
                <a:latin typeface="Myriad Pro" panose="020B0403030403020204" pitchFamily="34" charset="0"/>
              </a:rPr>
              <a:t>Welkom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5677EE8A-9393-6E49-8E56-1CD6191EAA29}"/>
              </a:ext>
            </a:extLst>
          </p:cNvPr>
          <p:cNvSpPr txBox="1">
            <a:spLocks/>
          </p:cNvSpPr>
          <p:nvPr/>
        </p:nvSpPr>
        <p:spPr>
          <a:xfrm>
            <a:off x="319690" y="1134822"/>
            <a:ext cx="10595960" cy="4669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2060"/>
              </a:buClr>
              <a:buSzPct val="75000"/>
            </a:pPr>
            <a:endParaRPr lang="nl-NL" b="1" u="sng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E2FDC7-3A1A-C345-A0CD-CF1CA98EF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849" y="108218"/>
            <a:ext cx="999994" cy="99999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34F0F5E-5830-4221-8522-447D7CD9CBE8}"/>
              </a:ext>
            </a:extLst>
          </p:cNvPr>
          <p:cNvSpPr txBox="1"/>
          <p:nvPr/>
        </p:nvSpPr>
        <p:spPr>
          <a:xfrm>
            <a:off x="1454458" y="1917649"/>
            <a:ext cx="92830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Myriad Pro" panose="020B0403030403020204" pitchFamily="34" charset="0"/>
              </a:rPr>
              <a:t>Webinar afvalwaterzuivering, 22 nov 2022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0863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1AE62EB-27C3-2841-927E-A79F98209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7"/>
            <a:ext cx="12314357" cy="692682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8F1E23-2A03-8740-BDCC-B21BC4093C90}"/>
              </a:ext>
            </a:extLst>
          </p:cNvPr>
          <p:cNvSpPr txBox="1">
            <a:spLocks/>
          </p:cNvSpPr>
          <p:nvPr/>
        </p:nvSpPr>
        <p:spPr>
          <a:xfrm>
            <a:off x="829430" y="1535765"/>
            <a:ext cx="9144000" cy="179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>
                <a:solidFill>
                  <a:srgbClr val="002060"/>
                </a:solidFill>
                <a:latin typeface="Myriad Pro" panose="020B0403030403020204" pitchFamily="34" charset="0"/>
              </a:rPr>
              <a:t>Vragen?</a:t>
            </a:r>
          </a:p>
          <a:p>
            <a:pPr algn="ctr"/>
            <a:endParaRPr lang="nl-NL" sz="6000" b="1" dirty="0">
              <a:solidFill>
                <a:srgbClr val="002060"/>
              </a:solidFill>
              <a:latin typeface="Myriad Pro" panose="020B0403030403020204" pitchFamily="34" charset="0"/>
            </a:endParaRP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5677EE8A-9393-6E49-8E56-1CD6191EAA29}"/>
              </a:ext>
            </a:extLst>
          </p:cNvPr>
          <p:cNvSpPr txBox="1">
            <a:spLocks/>
          </p:cNvSpPr>
          <p:nvPr/>
        </p:nvSpPr>
        <p:spPr>
          <a:xfrm>
            <a:off x="319690" y="1134822"/>
            <a:ext cx="10595960" cy="4669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2060"/>
              </a:buClr>
              <a:buSzPct val="75000"/>
            </a:pPr>
            <a:endParaRPr lang="nl-NL" b="1" u="sng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E2FDC7-3A1A-C345-A0CD-CF1CA98EF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849" y="108218"/>
            <a:ext cx="999994" cy="99999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34F0F5E-5830-4221-8522-447D7CD9CBE8}"/>
              </a:ext>
            </a:extLst>
          </p:cNvPr>
          <p:cNvSpPr txBox="1"/>
          <p:nvPr/>
        </p:nvSpPr>
        <p:spPr>
          <a:xfrm>
            <a:off x="3606873" y="2591237"/>
            <a:ext cx="92830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Myriad Pro" panose="020B0403030403020204" pitchFamily="34" charset="0"/>
              </a:rPr>
              <a:t>Meer informatie?</a:t>
            </a:r>
          </a:p>
          <a:p>
            <a:r>
              <a:rPr lang="nl-NL" sz="3200" b="1" dirty="0">
                <a:solidFill>
                  <a:srgbClr val="002060"/>
                </a:solidFill>
                <a:latin typeface="Myriad Pro" panose="020B0403030403020204" pitchFamily="34" charset="0"/>
              </a:rPr>
              <a:t>www.hhdelfland.nl</a:t>
            </a:r>
          </a:p>
        </p:txBody>
      </p:sp>
    </p:spTree>
    <p:extLst>
      <p:ext uri="{BB962C8B-B14F-4D97-AF65-F5344CB8AC3E}">
        <p14:creationId xmlns:p14="http://schemas.microsoft.com/office/powerpoint/2010/main" val="188428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776BBE2-6213-C34C-AB94-E20682408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8F1E23-2A03-8740-BDCC-B21BC4093C90}"/>
              </a:ext>
            </a:extLst>
          </p:cNvPr>
          <p:cNvSpPr txBox="1">
            <a:spLocks/>
          </p:cNvSpPr>
          <p:nvPr/>
        </p:nvSpPr>
        <p:spPr>
          <a:xfrm>
            <a:off x="1524000" y="297105"/>
            <a:ext cx="9144000" cy="58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002060"/>
                </a:solidFill>
                <a:latin typeface="Myriad Pro" panose="020B0403030403020204" pitchFamily="34" charset="0"/>
              </a:rPr>
              <a:t>Waar zoeken we naar?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5677EE8A-9393-6E49-8E56-1CD6191EAA29}"/>
              </a:ext>
            </a:extLst>
          </p:cNvPr>
          <p:cNvSpPr txBox="1">
            <a:spLocks/>
          </p:cNvSpPr>
          <p:nvPr/>
        </p:nvSpPr>
        <p:spPr>
          <a:xfrm>
            <a:off x="271052" y="1259732"/>
            <a:ext cx="7987259" cy="2375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Welke problemen?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Welke stoffen?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Welke oplossingen?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416FEF-CEAD-864E-933C-9465FAE92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849" y="108218"/>
            <a:ext cx="999994" cy="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776BBE2-6213-C34C-AB94-E20682408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8F1E23-2A03-8740-BDCC-B21BC4093C90}"/>
              </a:ext>
            </a:extLst>
          </p:cNvPr>
          <p:cNvSpPr txBox="1">
            <a:spLocks/>
          </p:cNvSpPr>
          <p:nvPr/>
        </p:nvSpPr>
        <p:spPr>
          <a:xfrm>
            <a:off x="1524000" y="297105"/>
            <a:ext cx="9144000" cy="58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002060"/>
                </a:solidFill>
                <a:latin typeface="Myriad Pro" panose="020B0403030403020204" pitchFamily="34" charset="0"/>
              </a:rPr>
              <a:t>Welke problemen?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5677EE8A-9393-6E49-8E56-1CD6191EAA29}"/>
              </a:ext>
            </a:extLst>
          </p:cNvPr>
          <p:cNvSpPr txBox="1">
            <a:spLocks/>
          </p:cNvSpPr>
          <p:nvPr/>
        </p:nvSpPr>
        <p:spPr>
          <a:xfrm>
            <a:off x="271052" y="1259732"/>
            <a:ext cx="7987259" cy="2375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nl-NL" sz="2400" dirty="0">
                <a:latin typeface="Ciutadella Regular" pitchFamily="2" charset="77"/>
              </a:rPr>
              <a:t>Microverontreinigingen in drinkwater</a:t>
            </a:r>
          </a:p>
          <a:p>
            <a:pPr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nl-NL" sz="2400" dirty="0">
                <a:latin typeface="Ciutadella Regular" pitchFamily="2" charset="77"/>
              </a:rPr>
              <a:t>Aquatische organismen beïnvloed door </a:t>
            </a:r>
            <a:r>
              <a:rPr lang="nl-NL" sz="2400" dirty="0" err="1">
                <a:latin typeface="Ciutadella Regular" pitchFamily="2" charset="77"/>
              </a:rPr>
              <a:t>hormoonverstorende</a:t>
            </a:r>
            <a:r>
              <a:rPr lang="nl-NL" sz="2400" dirty="0">
                <a:latin typeface="Ciutadella Regular" pitchFamily="2" charset="77"/>
              </a:rPr>
              <a:t> stoffen – gaan verder voedselketen in</a:t>
            </a:r>
          </a:p>
          <a:p>
            <a:pPr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nl-NL" sz="2400" dirty="0">
                <a:latin typeface="Ciutadella Regular" pitchFamily="2" charset="77"/>
              </a:rPr>
              <a:t>Staat eventueel hergebruik water in de weg </a:t>
            </a:r>
          </a:p>
          <a:p>
            <a:pPr>
              <a:spcAft>
                <a:spcPts val="600"/>
              </a:spcAft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nl-NL" sz="2400" dirty="0">
                <a:latin typeface="Ciutadella Regular" pitchFamily="2" charset="77"/>
              </a:rPr>
              <a:t>Hoe weten we welke stoffen hét probleem vormen?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416FEF-CEAD-864E-933C-9465FAE92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849" y="108218"/>
            <a:ext cx="999994" cy="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776BBE2-6213-C34C-AB94-E20682408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8F1E23-2A03-8740-BDCC-B21BC4093C90}"/>
              </a:ext>
            </a:extLst>
          </p:cNvPr>
          <p:cNvSpPr txBox="1">
            <a:spLocks/>
          </p:cNvSpPr>
          <p:nvPr/>
        </p:nvSpPr>
        <p:spPr>
          <a:xfrm>
            <a:off x="1524000" y="297105"/>
            <a:ext cx="9144000" cy="58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002060"/>
                </a:solidFill>
                <a:latin typeface="Myriad Pro" panose="020B0403030403020204" pitchFamily="34" charset="0"/>
              </a:rPr>
              <a:t>Relevante stoffen: gidsstoffen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5677EE8A-9393-6E49-8E56-1CD6191EAA29}"/>
              </a:ext>
            </a:extLst>
          </p:cNvPr>
          <p:cNvSpPr txBox="1">
            <a:spLocks/>
          </p:cNvSpPr>
          <p:nvPr/>
        </p:nvSpPr>
        <p:spPr>
          <a:xfrm>
            <a:off x="271052" y="1259732"/>
            <a:ext cx="7987259" cy="2375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Te veel chemische stoffen; elke dag nieuwe!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Analyses duur en tijdrovend..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-&gt; gidsstoffen ter representatie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416FEF-CEAD-864E-933C-9465FAE92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849" y="108218"/>
            <a:ext cx="999994" cy="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3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776BBE2-6213-C34C-AB94-E20682408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8F1E23-2A03-8740-BDCC-B21BC4093C90}"/>
              </a:ext>
            </a:extLst>
          </p:cNvPr>
          <p:cNvSpPr txBox="1">
            <a:spLocks/>
          </p:cNvSpPr>
          <p:nvPr/>
        </p:nvSpPr>
        <p:spPr>
          <a:xfrm>
            <a:off x="1524000" y="297105"/>
            <a:ext cx="9144000" cy="58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002060"/>
                </a:solidFill>
                <a:latin typeface="Myriad Pro" panose="020B0403030403020204" pitchFamily="34" charset="0"/>
              </a:rPr>
              <a:t>Gidsstoffen: representatie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5677EE8A-9393-6E49-8E56-1CD6191EAA29}"/>
              </a:ext>
            </a:extLst>
          </p:cNvPr>
          <p:cNvSpPr txBox="1">
            <a:spLocks/>
          </p:cNvSpPr>
          <p:nvPr/>
        </p:nvSpPr>
        <p:spPr>
          <a:xfrm>
            <a:off x="270170" y="885884"/>
            <a:ext cx="7932798" cy="2375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Aantal eisen om gidsstof te mogen worden: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nl-NL" sz="2000" dirty="0">
                <a:latin typeface="Ciutadella Regular" pitchFamily="2" charset="77"/>
              </a:rPr>
              <a:t>De gidsstof </a:t>
            </a:r>
            <a:r>
              <a:rPr lang="nl-NL" sz="2000" dirty="0">
                <a:solidFill>
                  <a:srgbClr val="FF0000"/>
                </a:solidFill>
                <a:latin typeface="Ciutadella Regular" pitchFamily="2" charset="77"/>
              </a:rPr>
              <a:t>komt</a:t>
            </a:r>
            <a:r>
              <a:rPr lang="nl-NL" sz="2000" dirty="0">
                <a:latin typeface="Ciutadella Regular" pitchFamily="2" charset="77"/>
              </a:rPr>
              <a:t> algemeen </a:t>
            </a:r>
            <a:r>
              <a:rPr lang="nl-NL" sz="2000" dirty="0">
                <a:solidFill>
                  <a:srgbClr val="FF0000"/>
                </a:solidFill>
                <a:latin typeface="Ciutadella Regular" pitchFamily="2" charset="77"/>
              </a:rPr>
              <a:t>voor in influent </a:t>
            </a:r>
            <a:r>
              <a:rPr lang="nl-NL" sz="2000" dirty="0">
                <a:latin typeface="Ciutadella Regular" pitchFamily="2" charset="77"/>
              </a:rPr>
              <a:t>van Nederlandse </a:t>
            </a:r>
            <a:r>
              <a:rPr lang="nl-NL" sz="2000" dirty="0" err="1">
                <a:latin typeface="Ciutadella Regular" pitchFamily="2" charset="77"/>
              </a:rPr>
              <a:t>rwzi’s</a:t>
            </a:r>
            <a:endParaRPr lang="nl-NL" sz="2000" dirty="0">
              <a:latin typeface="Ciutadella Regular" pitchFamily="2" charset="77"/>
            </a:endParaRP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nl-NL" sz="2000" dirty="0">
                <a:latin typeface="Ciutadella Regular" pitchFamily="2" charset="77"/>
              </a:rPr>
              <a:t>De gidsstof </a:t>
            </a:r>
            <a:r>
              <a:rPr lang="nl-NL" sz="2000" dirty="0">
                <a:solidFill>
                  <a:srgbClr val="FF0000"/>
                </a:solidFill>
                <a:latin typeface="Ciutadella Regular" pitchFamily="2" charset="77"/>
              </a:rPr>
              <a:t>komt</a:t>
            </a:r>
            <a:r>
              <a:rPr lang="nl-NL" sz="2000" dirty="0">
                <a:latin typeface="Ciutadella Regular" pitchFamily="2" charset="77"/>
              </a:rPr>
              <a:t> algemeen </a:t>
            </a:r>
            <a:r>
              <a:rPr lang="nl-NL" sz="2000" dirty="0">
                <a:solidFill>
                  <a:srgbClr val="FF0000"/>
                </a:solidFill>
                <a:latin typeface="Ciutadella Regular" pitchFamily="2" charset="77"/>
              </a:rPr>
              <a:t>voor in effluent </a:t>
            </a:r>
            <a:r>
              <a:rPr lang="nl-NL" sz="2000" dirty="0">
                <a:latin typeface="Ciutadella Regular" pitchFamily="2" charset="77"/>
              </a:rPr>
              <a:t>van Nederlandse </a:t>
            </a:r>
            <a:r>
              <a:rPr lang="nl-NL" sz="2000" dirty="0" err="1">
                <a:latin typeface="Ciutadella Regular" pitchFamily="2" charset="77"/>
              </a:rPr>
              <a:t>rwzi’s</a:t>
            </a:r>
            <a:endParaRPr lang="nl-NL" sz="2000" dirty="0">
              <a:latin typeface="Ciutadella Regular" pitchFamily="2" charset="77"/>
            </a:endParaRP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nl-NL" sz="2000" dirty="0">
                <a:latin typeface="Ciutadella Regular" pitchFamily="2" charset="77"/>
              </a:rPr>
              <a:t>De gidsstoffen kunnen </a:t>
            </a:r>
            <a:r>
              <a:rPr lang="nl-NL" sz="2000" dirty="0">
                <a:solidFill>
                  <a:srgbClr val="FF0000"/>
                </a:solidFill>
                <a:latin typeface="Ciutadella Regular" pitchFamily="2" charset="77"/>
              </a:rPr>
              <a:t>in één analysepakket </a:t>
            </a:r>
            <a:r>
              <a:rPr lang="nl-NL" sz="2000" dirty="0">
                <a:latin typeface="Ciutadella Regular" pitchFamily="2" charset="77"/>
              </a:rPr>
              <a:t>geanalyseerd worden tegen redelijke kosten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</a:pPr>
            <a:r>
              <a:rPr lang="nl-NL" sz="2000" dirty="0">
                <a:latin typeface="Ciutadella Regular" pitchFamily="2" charset="77"/>
              </a:rPr>
              <a:t>De gidsstof wordt </a:t>
            </a:r>
            <a:r>
              <a:rPr lang="nl-NL" sz="2000" dirty="0">
                <a:solidFill>
                  <a:srgbClr val="FF0000"/>
                </a:solidFill>
                <a:latin typeface="Ciutadella Regular" pitchFamily="2" charset="77"/>
              </a:rPr>
              <a:t>slecht verwijderd in bestaande </a:t>
            </a:r>
            <a:r>
              <a:rPr lang="nl-NL" sz="2000" dirty="0" err="1">
                <a:latin typeface="Ciutadella Regular" pitchFamily="2" charset="77"/>
              </a:rPr>
              <a:t>rwzi’s</a:t>
            </a:r>
            <a:r>
              <a:rPr lang="nl-NL" sz="2000" dirty="0">
                <a:latin typeface="Ciutadella Regular" pitchFamily="2" charset="77"/>
              </a:rPr>
              <a:t>; wel bewezen </a:t>
            </a:r>
            <a:r>
              <a:rPr lang="nl-NL" sz="2000" dirty="0" err="1">
                <a:latin typeface="Ciutadella Regular" pitchFamily="2" charset="77"/>
              </a:rPr>
              <a:t>verwijderbaar</a:t>
            </a:r>
            <a:r>
              <a:rPr lang="nl-NL" sz="2000" dirty="0">
                <a:latin typeface="Ciutadella Regular" pitchFamily="2" charset="77"/>
              </a:rPr>
              <a:t> door bestaande technieken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endParaRPr lang="nl-NL" sz="2000" dirty="0">
              <a:latin typeface="Ciutadella Regular" pitchFamily="2" charset="77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416FEF-CEAD-864E-933C-9465FAE92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849" y="108218"/>
            <a:ext cx="999994" cy="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776BBE2-6213-C34C-AB94-E20682408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8F1E23-2A03-8740-BDCC-B21BC4093C90}"/>
              </a:ext>
            </a:extLst>
          </p:cNvPr>
          <p:cNvSpPr txBox="1">
            <a:spLocks/>
          </p:cNvSpPr>
          <p:nvPr/>
        </p:nvSpPr>
        <p:spPr>
          <a:xfrm>
            <a:off x="1524000" y="297105"/>
            <a:ext cx="9144000" cy="58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002060"/>
                </a:solidFill>
                <a:latin typeface="Myriad Pro" panose="020B0403030403020204" pitchFamily="34" charset="0"/>
              </a:rPr>
              <a:t>Wat kan de zuivering zelf? 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5677EE8A-9393-6E49-8E56-1CD6191EAA29}"/>
              </a:ext>
            </a:extLst>
          </p:cNvPr>
          <p:cNvSpPr txBox="1">
            <a:spLocks/>
          </p:cNvSpPr>
          <p:nvPr/>
        </p:nvSpPr>
        <p:spPr>
          <a:xfrm>
            <a:off x="232141" y="1496684"/>
            <a:ext cx="7987259" cy="438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Verwijderingsrendementen gidsstoffen: gemiddeld 30% 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416FEF-CEAD-864E-933C-9465FAE92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849" y="108218"/>
            <a:ext cx="999994" cy="9999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B81F7E-13CA-4616-83EF-6F2744D9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1" y="2399041"/>
            <a:ext cx="7429129" cy="40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8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776BBE2-6213-C34C-AB94-E20682408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8F1E23-2A03-8740-BDCC-B21BC4093C90}"/>
              </a:ext>
            </a:extLst>
          </p:cNvPr>
          <p:cNvSpPr txBox="1">
            <a:spLocks/>
          </p:cNvSpPr>
          <p:nvPr/>
        </p:nvSpPr>
        <p:spPr>
          <a:xfrm>
            <a:off x="1524000" y="297105"/>
            <a:ext cx="9144000" cy="58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002060"/>
                </a:solidFill>
                <a:latin typeface="Myriad Pro" panose="020B0403030403020204" pitchFamily="34" charset="0"/>
              </a:rPr>
              <a:t>En hoe kan de technologie helpen?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5677EE8A-9393-6E49-8E56-1CD6191EAA29}"/>
              </a:ext>
            </a:extLst>
          </p:cNvPr>
          <p:cNvSpPr txBox="1">
            <a:spLocks/>
          </p:cNvSpPr>
          <p:nvPr/>
        </p:nvSpPr>
        <p:spPr>
          <a:xfrm>
            <a:off x="232141" y="1496684"/>
            <a:ext cx="7987259" cy="2375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STOWA: Innovatieprogramma Microverontreinigingen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Zeer nauwe samenwerking met ministerie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Versnellingsprogramma helpt met implementatie 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endParaRPr lang="nl-NL" sz="2400" dirty="0">
              <a:latin typeface="Ciutadella Regular" pitchFamily="2" charset="77"/>
            </a:endParaRP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Voor nu, hoofdkeuze tussen: </a:t>
            </a:r>
            <a:br>
              <a:rPr lang="nl-NL" sz="2400" dirty="0">
                <a:latin typeface="Ciutadella Regular" pitchFamily="2" charset="77"/>
              </a:rPr>
            </a:br>
            <a:endParaRPr lang="nl-NL" sz="2400" dirty="0">
              <a:latin typeface="Ciutadella Regular" pitchFamily="2" charset="77"/>
            </a:endParaRP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u="sng" dirty="0">
                <a:latin typeface="Ciutadella Regular" pitchFamily="2" charset="77"/>
              </a:rPr>
              <a:t>destructie</a:t>
            </a:r>
            <a:r>
              <a:rPr lang="nl-NL" sz="2400" dirty="0">
                <a:latin typeface="Ciutadella Regular" pitchFamily="2" charset="77"/>
              </a:rPr>
              <a:t> of </a:t>
            </a:r>
            <a:r>
              <a:rPr lang="nl-NL" sz="2400" u="sng" dirty="0">
                <a:latin typeface="Ciutadella Regular" pitchFamily="2" charset="77"/>
              </a:rPr>
              <a:t>verwijdering door adsorptie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endParaRPr lang="nl-NL" sz="2400" u="sng" dirty="0">
              <a:latin typeface="Ciutadella Regular" pitchFamily="2" charset="77"/>
            </a:endParaRP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u="sng" dirty="0">
                <a:latin typeface="Ciutadella Regular" pitchFamily="2" charset="77"/>
              </a:rPr>
              <a:t>           Ozon:</a:t>
            </a:r>
            <a:r>
              <a:rPr lang="nl-NL" sz="2400" dirty="0">
                <a:latin typeface="Ciutadella Regular" pitchFamily="2" charset="77"/>
              </a:rPr>
              <a:t> effectief! Kost uiteraard energie; </a:t>
            </a:r>
            <a:r>
              <a:rPr lang="nl-NL" sz="2400" dirty="0" err="1">
                <a:latin typeface="Ciutadella Regular" pitchFamily="2" charset="77"/>
              </a:rPr>
              <a:t>bromaat</a:t>
            </a:r>
            <a:endParaRPr lang="nl-NL" sz="2400" dirty="0">
              <a:latin typeface="Ciutadella Regular" pitchFamily="2" charset="77"/>
            </a:endParaRP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u="sng" dirty="0">
                <a:latin typeface="Ciutadella Regular" pitchFamily="2" charset="77"/>
              </a:rPr>
              <a:t>Poederkool:</a:t>
            </a:r>
            <a:r>
              <a:rPr lang="nl-NL" sz="2400" dirty="0">
                <a:latin typeface="Ciutadella Regular" pitchFamily="2" charset="77"/>
              </a:rPr>
              <a:t> geen </a:t>
            </a:r>
            <a:r>
              <a:rPr lang="nl-NL" sz="2400" dirty="0" err="1">
                <a:latin typeface="Ciutadella Regular" pitchFamily="2" charset="77"/>
              </a:rPr>
              <a:t>bromaat</a:t>
            </a:r>
            <a:r>
              <a:rPr lang="nl-NL" sz="2400" dirty="0">
                <a:latin typeface="Ciutadella Regular" pitchFamily="2" charset="77"/>
              </a:rPr>
              <a:t>; geen extra tank; poederkool..</a:t>
            </a:r>
            <a:endParaRPr lang="nl-NL" sz="2400" u="sng" dirty="0">
              <a:latin typeface="Ciutadella Regular" pitchFamily="2" charset="77"/>
            </a:endParaRP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416FEF-CEAD-864E-933C-9465FAE92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849" y="108218"/>
            <a:ext cx="999994" cy="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E3EA4159-9032-4BA4-A5EA-74D192C3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5202536"/>
            <a:ext cx="1251941" cy="165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01783B-10B6-4844-B701-D38D0579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435" y="6748781"/>
            <a:ext cx="83854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36A91-E9AC-4286-9A88-7FC5DBB3B51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07A1681-0874-425C-9F8B-2A6CFDFF54F6}"/>
              </a:ext>
            </a:extLst>
          </p:cNvPr>
          <p:cNvSpPr txBox="1"/>
          <p:nvPr/>
        </p:nvSpPr>
        <p:spPr>
          <a:xfrm>
            <a:off x="6354311" y="2853178"/>
            <a:ext cx="7718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Ultrasound en ozon (Winterswijk)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PACO3 (Leiden-Noord)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UV (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Aarle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Rixtel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Ozon (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Aarle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Rixtel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Microforce (O3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biofilm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reactor; Walcheren)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B-O3 (biologische voorbehandeling en O3; </a:t>
            </a:r>
            <a:b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     Horstermeer)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7" descr="C:\Aktuelle Vorgänge\website\Bilder website für Inge\02_2Innovative Eigenentwicklung im Überblick\Ultraschallgenerator\Bild1.jpg">
            <a:extLst>
              <a:ext uri="{FF2B5EF4-FFF2-40B4-BE49-F238E27FC236}">
                <a16:creationId xmlns:a16="http://schemas.microsoft.com/office/drawing/2014/main" id="{883D0077-3494-4DAB-AC67-5C9AAA4653E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12" y="3264646"/>
            <a:ext cx="1364407" cy="58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F991DF2-D178-4E76-B5B2-ABD9E1567193}"/>
              </a:ext>
            </a:extLst>
          </p:cNvPr>
          <p:cNvSpPr/>
          <p:nvPr/>
        </p:nvSpPr>
        <p:spPr>
          <a:xfrm>
            <a:off x="5807968" y="5301208"/>
            <a:ext cx="3848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PACAS + 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PACAS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Nereda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(Simpelveld)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PAC+doek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filtratie (Vinkel)</a:t>
            </a:r>
          </a:p>
        </p:txBody>
      </p:sp>
      <p:graphicFrame>
        <p:nvGraphicFramePr>
          <p:cNvPr id="21" name="Tijdelijke aanduiding voor inhoud 3">
            <a:extLst>
              <a:ext uri="{FF2B5EF4-FFF2-40B4-BE49-F238E27FC236}">
                <a16:creationId xmlns:a16="http://schemas.microsoft.com/office/drawing/2014/main" id="{AD6086FF-A437-49DB-85DA-CCC8524D8924}"/>
              </a:ext>
            </a:extLst>
          </p:cNvPr>
          <p:cNvGraphicFramePr>
            <a:graphicFrameLocks/>
          </p:cNvGraphicFramePr>
          <p:nvPr/>
        </p:nvGraphicFramePr>
        <p:xfrm>
          <a:off x="1542084" y="1667814"/>
          <a:ext cx="7207790" cy="380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583BD74E-DD0D-457B-AFFA-DC48F26C5E2E}"/>
              </a:ext>
            </a:extLst>
          </p:cNvPr>
          <p:cNvSpPr txBox="1"/>
          <p:nvPr/>
        </p:nvSpPr>
        <p:spPr>
          <a:xfrm>
            <a:off x="78260" y="1340768"/>
            <a:ext cx="4714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                                         ARVIA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            O3-STEP (Horstermeer)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Continu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Upflow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µGAC + lucht (Hapert)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Continu Bio-GAC + lucht (Emmen)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BODAC - O2 (Emmen)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77B03B0-098D-4FED-8C27-D59AC2807582}"/>
              </a:ext>
            </a:extLst>
          </p:cNvPr>
          <p:cNvSpPr/>
          <p:nvPr/>
        </p:nvSpPr>
        <p:spPr>
          <a:xfrm>
            <a:off x="5509514" y="1169933"/>
            <a:ext cx="7139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28267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voorbehandeling –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nano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filtratie (Waterfabriek Wilp)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nano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filtratie effluent  (Asten)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ozon met keramische micro filtratie (Wervershoof)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Pharem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enzymen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9D02F5A-E397-46B1-A9FA-301DA3965614}"/>
              </a:ext>
            </a:extLst>
          </p:cNvPr>
          <p:cNvSpPr/>
          <p:nvPr/>
        </p:nvSpPr>
        <p:spPr>
          <a:xfrm>
            <a:off x="2563346" y="548680"/>
            <a:ext cx="5253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INNOVATIe</a:t>
            </a:r>
            <a:r>
              <a:rPr kumimoji="0" lang="nl-NL" altLang="nl-NL" sz="3200" b="1" i="0" u="none" strike="noStrike" kern="1200" cap="all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programma</a:t>
            </a:r>
          </a:p>
        </p:txBody>
      </p:sp>
      <p:pic>
        <p:nvPicPr>
          <p:cNvPr id="19" name="Picture 2" descr="Testfase proefopstelling waterfabriek Wilp in juni afgerond - Waterfor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04312" y="259874"/>
            <a:ext cx="1643336" cy="1094873"/>
          </a:xfrm>
          <a:prstGeom prst="rect">
            <a:avLst/>
          </a:prstGeom>
          <a:noFill/>
        </p:spPr>
      </p:pic>
      <p:pic>
        <p:nvPicPr>
          <p:cNvPr id="18" name="Picture 2" descr="https://www.waternet.nl/contentassets/0fdaaee202fd43e7be2c9898fdcf0040/installatie-rwzi-horstermeer.jpg?w=750&amp;h=499&amp;mode=crop&amp;scale=both">
            <a:extLst>
              <a:ext uri="{FF2B5EF4-FFF2-40B4-BE49-F238E27FC236}">
                <a16:creationId xmlns:a16="http://schemas.microsoft.com/office/drawing/2014/main" id="{650B35F6-D80F-452B-9121-E4CAB8B8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60" y="299611"/>
            <a:ext cx="2066008" cy="1374584"/>
          </a:xfrm>
          <a:prstGeom prst="rect">
            <a:avLst/>
          </a:prstGeom>
          <a:noFill/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2EFA916E-3494-40B9-88C0-9AA1DFE44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68408" y="5301208"/>
            <a:ext cx="1900175" cy="14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4006E849-94B2-4909-A89B-0F5E9CE124A8}"/>
              </a:ext>
            </a:extLst>
          </p:cNvPr>
          <p:cNvSpPr txBox="1"/>
          <p:nvPr/>
        </p:nvSpPr>
        <p:spPr>
          <a:xfrm>
            <a:off x="-168696" y="3177718"/>
            <a:ext cx="364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                              Verkenning 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natuurlijke systemen</a:t>
            </a:r>
          </a:p>
        </p:txBody>
      </p:sp>
      <p:pic>
        <p:nvPicPr>
          <p:cNvPr id="27" name="Picture 2" descr="Groen vinkje voor beide Zeeuwse ziekenhuizen | Foto | AD.nl">
            <a:extLst>
              <a:ext uri="{FF2B5EF4-FFF2-40B4-BE49-F238E27FC236}">
                <a16:creationId xmlns:a16="http://schemas.microsoft.com/office/drawing/2014/main" id="{98D04B56-947C-4184-A085-832D3ADF4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30"/>
          <a:stretch/>
        </p:blipFill>
        <p:spPr bwMode="auto">
          <a:xfrm>
            <a:off x="5591944" y="1470610"/>
            <a:ext cx="294130" cy="3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roen vinkje voor beide Zeeuwse ziekenhuizen | Foto | AD.nl">
            <a:extLst>
              <a:ext uri="{FF2B5EF4-FFF2-40B4-BE49-F238E27FC236}">
                <a16:creationId xmlns:a16="http://schemas.microsoft.com/office/drawing/2014/main" id="{490004A2-1104-4E1D-8304-C5FBF2DF0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30"/>
          <a:stretch/>
        </p:blipFill>
        <p:spPr bwMode="auto">
          <a:xfrm>
            <a:off x="6694810" y="3441278"/>
            <a:ext cx="294130" cy="3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roen vinkje voor beide Zeeuwse ziekenhuizen | Foto | AD.nl">
            <a:extLst>
              <a:ext uri="{FF2B5EF4-FFF2-40B4-BE49-F238E27FC236}">
                <a16:creationId xmlns:a16="http://schemas.microsoft.com/office/drawing/2014/main" id="{281991BB-447A-4211-9F52-3A6536A46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30"/>
          <a:stretch/>
        </p:blipFill>
        <p:spPr bwMode="auto">
          <a:xfrm>
            <a:off x="6672064" y="3688943"/>
            <a:ext cx="294130" cy="3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roen vinkje voor beide Zeeuwse ziekenhuizen | Foto | AD.nl">
            <a:extLst>
              <a:ext uri="{FF2B5EF4-FFF2-40B4-BE49-F238E27FC236}">
                <a16:creationId xmlns:a16="http://schemas.microsoft.com/office/drawing/2014/main" id="{52929682-1BDF-485C-B7F7-47E3BC194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30"/>
          <a:stretch/>
        </p:blipFill>
        <p:spPr bwMode="auto">
          <a:xfrm>
            <a:off x="3491665" y="1382961"/>
            <a:ext cx="294130" cy="3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roen vinkje voor beide Zeeuwse ziekenhuizen | Foto | AD.nl">
            <a:extLst>
              <a:ext uri="{FF2B5EF4-FFF2-40B4-BE49-F238E27FC236}">
                <a16:creationId xmlns:a16="http://schemas.microsoft.com/office/drawing/2014/main" id="{63328A9D-E72B-4B2D-A90A-66B9866A2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30"/>
          <a:stretch/>
        </p:blipFill>
        <p:spPr bwMode="auto">
          <a:xfrm>
            <a:off x="6711323" y="5301208"/>
            <a:ext cx="294130" cy="3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Groen vinkje voor beide Zeeuwse ziekenhuizen | Foto | AD.nl">
            <a:extLst>
              <a:ext uri="{FF2B5EF4-FFF2-40B4-BE49-F238E27FC236}">
                <a16:creationId xmlns:a16="http://schemas.microsoft.com/office/drawing/2014/main" id="{106635D0-7CBE-46F2-B3F7-F7872FE6D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30"/>
          <a:stretch/>
        </p:blipFill>
        <p:spPr bwMode="auto">
          <a:xfrm>
            <a:off x="6417193" y="2328487"/>
            <a:ext cx="294130" cy="3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ep 25"/>
          <p:cNvGrpSpPr/>
          <p:nvPr/>
        </p:nvGrpSpPr>
        <p:grpSpPr>
          <a:xfrm>
            <a:off x="407368" y="4731171"/>
            <a:ext cx="4464496" cy="1499658"/>
            <a:chOff x="263352" y="4587155"/>
            <a:chExt cx="4464496" cy="1499658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27C3078-AC47-4741-9AE3-6F5C4A81864A}"/>
                </a:ext>
              </a:extLst>
            </p:cNvPr>
            <p:cNvSpPr txBox="1"/>
            <p:nvPr/>
          </p:nvSpPr>
          <p:spPr>
            <a:xfrm>
              <a:off x="263352" y="4609485"/>
              <a:ext cx="446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                  Fossil free carbon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                 Zeolieten in wasmiddelen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Fossil free </a:t>
              </a:r>
              <a:r>
                <a:rPr kumimoji="0" lang="nl-N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adsorbentia</a:t>
              </a: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in zandfiltratie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</a:t>
              </a:r>
              <a:r>
                <a:rPr kumimoji="0" lang="nl-NL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AdOx</a:t>
              </a:r>
              <a:r>
                <a: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zeoliet met filtratie (Leiden)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</a:t>
              </a:r>
              <a:r>
                <a:rPr kumimoji="0" lang="nl-NL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Dexsorb</a:t>
              </a:r>
              <a:r>
                <a: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nl-NL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cyclodextrines</a:t>
              </a:r>
              <a:r>
                <a: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8267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(Lelystad)</a:t>
              </a: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28267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2" name="Picture 2" descr="Groen vinkje voor beide Zeeuwse ziekenhuizen | Foto | AD.nl">
              <a:extLst>
                <a:ext uri="{FF2B5EF4-FFF2-40B4-BE49-F238E27FC236}">
                  <a16:creationId xmlns:a16="http://schemas.microsoft.com/office/drawing/2014/main" id="{B7B9F3F3-DAD3-4244-9C3F-F3B5FBDCE7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3" r="26130"/>
            <a:stretch/>
          </p:blipFill>
          <p:spPr bwMode="auto">
            <a:xfrm>
              <a:off x="1547952" y="4872009"/>
              <a:ext cx="294130" cy="348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Groen vinkje voor beide Zeeuwse ziekenhuizen | Foto | AD.nl">
              <a:extLst>
                <a:ext uri="{FF2B5EF4-FFF2-40B4-BE49-F238E27FC236}">
                  <a16:creationId xmlns:a16="http://schemas.microsoft.com/office/drawing/2014/main" id="{471901FE-4A27-4487-9053-3E04C9FBF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3" r="26130"/>
            <a:stretch/>
          </p:blipFill>
          <p:spPr bwMode="auto">
            <a:xfrm>
              <a:off x="1529425" y="4587155"/>
              <a:ext cx="294130" cy="348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964B2BE8-937F-47E8-9A62-DD3D642F050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9336" y="4365104"/>
            <a:ext cx="1512168" cy="1008112"/>
          </a:xfrm>
          <a:prstGeom prst="rect">
            <a:avLst/>
          </a:prstGeom>
        </p:spPr>
      </p:pic>
      <p:pic>
        <p:nvPicPr>
          <p:cNvPr id="35" name="Picture 2" descr="Groen vinkje voor beide Zeeuwse ziekenhuizen | Foto | AD.nl">
            <a:extLst>
              <a:ext uri="{FF2B5EF4-FFF2-40B4-BE49-F238E27FC236}">
                <a16:creationId xmlns:a16="http://schemas.microsoft.com/office/drawing/2014/main" id="{09D6DAEE-6F66-4163-95A7-BA0E1A677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30"/>
          <a:stretch/>
        </p:blipFill>
        <p:spPr bwMode="auto">
          <a:xfrm>
            <a:off x="389515" y="5364346"/>
            <a:ext cx="294130" cy="3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Groen vinkje voor beide Zeeuwse ziekenhuizen | Foto | AD.nl">
            <a:extLst>
              <a:ext uri="{FF2B5EF4-FFF2-40B4-BE49-F238E27FC236}">
                <a16:creationId xmlns:a16="http://schemas.microsoft.com/office/drawing/2014/main" id="{9A8C0C05-EFD1-4104-BB82-1CF27C193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26130"/>
          <a:stretch/>
        </p:blipFill>
        <p:spPr bwMode="auto">
          <a:xfrm>
            <a:off x="6207246" y="5876217"/>
            <a:ext cx="294130" cy="3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776BBE2-6213-C34C-AB94-E20682408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E8F1E23-2A03-8740-BDCC-B21BC4093C90}"/>
              </a:ext>
            </a:extLst>
          </p:cNvPr>
          <p:cNvSpPr txBox="1">
            <a:spLocks/>
          </p:cNvSpPr>
          <p:nvPr/>
        </p:nvSpPr>
        <p:spPr>
          <a:xfrm>
            <a:off x="1524000" y="297105"/>
            <a:ext cx="9144000" cy="58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002060"/>
                </a:solidFill>
                <a:latin typeface="Myriad Pro" panose="020B0403030403020204" pitchFamily="34" charset="0"/>
              </a:rPr>
              <a:t>Wat moet, wanneer, waar?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5677EE8A-9393-6E49-8E56-1CD6191EAA29}"/>
              </a:ext>
            </a:extLst>
          </p:cNvPr>
          <p:cNvSpPr txBox="1">
            <a:spLocks/>
          </p:cNvSpPr>
          <p:nvPr/>
        </p:nvSpPr>
        <p:spPr>
          <a:xfrm>
            <a:off x="232141" y="1496684"/>
            <a:ext cx="7987259" cy="23752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Afhankelijk van: 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nl-NL" sz="2400" dirty="0">
                <a:latin typeface="Ciutadella Regular" pitchFamily="2" charset="77"/>
              </a:rPr>
              <a:t>Voor nu: locatie – waar wordt geloosd? 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nl-NL" sz="2400" dirty="0">
                <a:latin typeface="Ciutadella Regular" pitchFamily="2" charset="77"/>
              </a:rPr>
              <a:t>Vanaf 2030, 2035: Grootte zuivering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endParaRPr lang="nl-NL" sz="2400" dirty="0">
              <a:latin typeface="Ciutadella Regular" pitchFamily="2" charset="77"/>
            </a:endParaRPr>
          </a:p>
          <a:p>
            <a:pPr marL="0" indent="0">
              <a:buClr>
                <a:srgbClr val="002060"/>
              </a:buClr>
              <a:buSzPct val="75000"/>
              <a:buNone/>
            </a:pPr>
            <a:endParaRPr lang="nl-NL" sz="2400" dirty="0">
              <a:latin typeface="Ciutadella Regular" pitchFamily="2" charset="77"/>
            </a:endParaRP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sz="2400" dirty="0">
                <a:latin typeface="Ciutadella Regular" pitchFamily="2" charset="77"/>
              </a:rPr>
              <a:t>Overig relevant &amp; interessant onderzoek: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nl-NL" sz="2400" dirty="0">
                <a:latin typeface="Ciutadella Regular" pitchFamily="2" charset="77"/>
              </a:rPr>
              <a:t>Afvalwater thermometer gezondheid maatschappij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nl-NL" sz="2400" dirty="0">
                <a:latin typeface="Ciutadella Regular" pitchFamily="2" charset="77"/>
              </a:rPr>
              <a:t>COVID19 (Dashboard); regio Rijnmond mooi voorbeeld!</a:t>
            </a:r>
          </a:p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§"/>
            </a:pPr>
            <a:r>
              <a:rPr lang="nl-NL" sz="2400" dirty="0">
                <a:latin typeface="Ciutadella Regular" pitchFamily="2" charset="77"/>
              </a:rPr>
              <a:t>Antibiotica resistentie</a:t>
            </a:r>
          </a:p>
          <a:p>
            <a:pPr marL="0" indent="0">
              <a:buClr>
                <a:srgbClr val="002060"/>
              </a:buClr>
              <a:buSzPct val="75000"/>
              <a:buNone/>
            </a:pPr>
            <a:endParaRPr lang="nl-NL" sz="2400" dirty="0">
              <a:latin typeface="Ciutadella Regular" pitchFamily="2" charset="77"/>
            </a:endParaRPr>
          </a:p>
          <a:p>
            <a:pPr marL="0" indent="0">
              <a:buClr>
                <a:srgbClr val="002060"/>
              </a:buClr>
              <a:buSzPct val="75000"/>
              <a:buNone/>
            </a:pPr>
            <a:endParaRPr lang="nl-NL" sz="2400" dirty="0">
              <a:latin typeface="Ciutadella Regular" pitchFamily="2" charset="77"/>
            </a:endParaRPr>
          </a:p>
          <a:p>
            <a:pPr marL="0" indent="0">
              <a:buClr>
                <a:srgbClr val="002060"/>
              </a:buClr>
              <a:buSzPct val="75000"/>
              <a:buNone/>
            </a:pPr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416FEF-CEAD-864E-933C-9465FAE92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849" y="108218"/>
            <a:ext cx="999994" cy="9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83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464</Words>
  <Application>Microsoft Office PowerPoint</Application>
  <PresentationFormat>Breedbeeld</PresentationFormat>
  <Paragraphs>98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Ciutadella Regular</vt:lpstr>
      <vt:lpstr>Myriad Pro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Learnit</dc:creator>
  <cp:lastModifiedBy>Ronteltap, Mariska</cp:lastModifiedBy>
  <cp:revision>48</cp:revision>
  <dcterms:created xsi:type="dcterms:W3CDTF">2017-08-22T13:12:24Z</dcterms:created>
  <dcterms:modified xsi:type="dcterms:W3CDTF">2022-11-22T07:41:46Z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d75120-829e-4e7e-bae9-b31a9ec02009_Enabled">
    <vt:lpwstr>true</vt:lpwstr>
  </property>
  <property fmtid="{D5CDD505-2E9C-101B-9397-08002B2CF9AE}" pid="3" name="MSIP_Label_b5d75120-829e-4e7e-bae9-b31a9ec02009_SetDate">
    <vt:lpwstr>2022-02-02T13:05:52Z</vt:lpwstr>
  </property>
  <property fmtid="{D5CDD505-2E9C-101B-9397-08002B2CF9AE}" pid="4" name="MSIP_Label_b5d75120-829e-4e7e-bae9-b31a9ec02009_Method">
    <vt:lpwstr>Privileged</vt:lpwstr>
  </property>
  <property fmtid="{D5CDD505-2E9C-101B-9397-08002B2CF9AE}" pid="5" name="MSIP_Label_b5d75120-829e-4e7e-bae9-b31a9ec02009_Name">
    <vt:lpwstr>Openbaar</vt:lpwstr>
  </property>
  <property fmtid="{D5CDD505-2E9C-101B-9397-08002B2CF9AE}" pid="6" name="MSIP_Label_b5d75120-829e-4e7e-bae9-b31a9ec02009_SiteId">
    <vt:lpwstr>4c3b82f9-a594-4dd6-a60e-1f43ac6fa22e</vt:lpwstr>
  </property>
  <property fmtid="{D5CDD505-2E9C-101B-9397-08002B2CF9AE}" pid="7" name="MSIP_Label_b5d75120-829e-4e7e-bae9-b31a9ec02009_ActionId">
    <vt:lpwstr>feafcc58-503e-4be7-827a-77f08aeb0081</vt:lpwstr>
  </property>
  <property fmtid="{D5CDD505-2E9C-101B-9397-08002B2CF9AE}" pid="8" name="MSIP_Label_b5d75120-829e-4e7e-bae9-b31a9ec02009_ContentBits">
    <vt:lpwstr>0</vt:lpwstr>
  </property>
  <property fmtid="{D5CDD505-2E9C-101B-9397-08002B2CF9AE}" pid="9" name="eDOCS AutoSave">
    <vt:lpwstr/>
  </property>
  <property fmtid="{D5CDD505-2E9C-101B-9397-08002B2CF9AE}" pid="10" name="_AdHocReviewCycleID">
    <vt:i4>1875826114</vt:i4>
  </property>
  <property fmtid="{D5CDD505-2E9C-101B-9397-08002B2CF9AE}" pid="11" name="_NewReviewCycle">
    <vt:lpwstr/>
  </property>
  <property fmtid="{D5CDD505-2E9C-101B-9397-08002B2CF9AE}" pid="12" name="_EmailSubject">
    <vt:lpwstr>Link Webinar Medicijnresten afvalwater</vt:lpwstr>
  </property>
  <property fmtid="{D5CDD505-2E9C-101B-9397-08002B2CF9AE}" pid="13" name="_AuthorEmail">
    <vt:lpwstr>mronteltap@hhdelfland.nl</vt:lpwstr>
  </property>
  <property fmtid="{D5CDD505-2E9C-101B-9397-08002B2CF9AE}" pid="14" name="_AuthorEmailDisplayName">
    <vt:lpwstr>Ronteltap, Mariska</vt:lpwstr>
  </property>
  <property fmtid="{D5CDD505-2E9C-101B-9397-08002B2CF9AE}" pid="15" name="_PreviousAdHocReviewCycleID">
    <vt:i4>-1781568210</vt:i4>
  </property>
</Properties>
</file>