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image14.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5" r:id="rId5"/>
    <p:sldMasterId id="2147483738" r:id="rId6"/>
    <p:sldMasterId id="2147483814" r:id="rId7"/>
  </p:sldMasterIdLst>
  <p:notesMasterIdLst>
    <p:notesMasterId r:id="rId20"/>
  </p:notesMasterIdLst>
  <p:handoutMasterIdLst>
    <p:handoutMasterId r:id="rId21"/>
  </p:handoutMasterIdLst>
  <p:sldIdLst>
    <p:sldId id="443" r:id="rId8"/>
    <p:sldId id="483" r:id="rId9"/>
    <p:sldId id="384" r:id="rId10"/>
    <p:sldId id="489" r:id="rId11"/>
    <p:sldId id="486" r:id="rId12"/>
    <p:sldId id="477" r:id="rId13"/>
    <p:sldId id="488" r:id="rId14"/>
    <p:sldId id="469" r:id="rId15"/>
    <p:sldId id="470" r:id="rId16"/>
    <p:sldId id="461" r:id="rId17"/>
    <p:sldId id="484" r:id="rId18"/>
    <p:sldId id="490" r:id="rId19"/>
  </p:sldIdLst>
  <p:sldSz cx="12188825" cy="6858000"/>
  <p:notesSz cx="6799263" cy="9929813"/>
  <p:defaultTextStyle>
    <a:defPPr lvl="0">
      <a:defRPr lang="nl-NL"/>
    </a:defPPr>
    <a:lvl1pPr marL="0" lvl="1" algn="l" defTabSz="1088284" rtl="0" eaLnBrk="1" latinLnBrk="0" hangingPunct="1">
      <a:defRPr sz="2100" kern="1200">
        <a:solidFill>
          <a:schemeClr val="tx1"/>
        </a:solidFill>
        <a:latin typeface="+mn-lt"/>
        <a:ea typeface="+mn-ea"/>
        <a:cs typeface="+mn-cs"/>
      </a:defRPr>
    </a:lvl1pPr>
    <a:lvl2pPr marL="544142" lvl="2" algn="l" defTabSz="1088284" rtl="0" eaLnBrk="1" latinLnBrk="0" hangingPunct="1">
      <a:defRPr sz="2100" kern="1200">
        <a:solidFill>
          <a:schemeClr val="tx1"/>
        </a:solidFill>
        <a:latin typeface="+mn-lt"/>
        <a:ea typeface="+mn-ea"/>
        <a:cs typeface="+mn-cs"/>
      </a:defRPr>
    </a:lvl2pPr>
    <a:lvl3pPr marL="1088284" lvl="3" algn="l" defTabSz="1088284" rtl="0" eaLnBrk="1" latinLnBrk="0" hangingPunct="1">
      <a:defRPr sz="2100" kern="1200">
        <a:solidFill>
          <a:schemeClr val="tx1"/>
        </a:solidFill>
        <a:latin typeface="+mn-lt"/>
        <a:ea typeface="+mn-ea"/>
        <a:cs typeface="+mn-cs"/>
      </a:defRPr>
    </a:lvl3pPr>
    <a:lvl4pPr marL="1632426" lvl="4"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5" pos="7330" userDrawn="1">
          <p15:clr>
            <a:srgbClr val="A4A3A4"/>
          </p15:clr>
        </p15:guide>
        <p15:guide id="7" pos="7329" userDrawn="1">
          <p15:clr>
            <a:srgbClr val="A4A3A4"/>
          </p15:clr>
        </p15:guide>
        <p15:guide id="8"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3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B02D4-46EA-45B2-8F96-910CB25BB3C3}" v="4" dt="2022-11-22T07:46:07.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99" autoAdjust="0"/>
    <p:restoredTop sz="95407" autoAdjust="0"/>
  </p:normalViewPr>
  <p:slideViewPr>
    <p:cSldViewPr>
      <p:cViewPr varScale="1">
        <p:scale>
          <a:sx n="74" d="100"/>
          <a:sy n="74" d="100"/>
        </p:scale>
        <p:origin x="86" y="326"/>
      </p:cViewPr>
      <p:guideLst>
        <p:guide pos="7330"/>
        <p:guide pos="7329"/>
        <p:guide orient="horz" pos="2160"/>
      </p:guideLst>
    </p:cSldViewPr>
  </p:slideViewPr>
  <p:notesTextViewPr>
    <p:cViewPr>
      <p:scale>
        <a:sx n="3" d="2"/>
        <a:sy n="3" d="2"/>
      </p:scale>
      <p:origin x="0" y="0"/>
    </p:cViewPr>
  </p:notesTextViewPr>
  <p:sorterViewPr>
    <p:cViewPr>
      <p:scale>
        <a:sx n="70" d="100"/>
        <a:sy n="70" d="100"/>
      </p:scale>
      <p:origin x="0" y="1728"/>
    </p:cViewPr>
  </p:sorterViewPr>
  <p:notesViewPr>
    <p:cSldViewPr>
      <p:cViewPr varScale="1">
        <p:scale>
          <a:sx n="68" d="100"/>
          <a:sy n="68" d="100"/>
        </p:scale>
        <p:origin x="4075" y="72"/>
      </p:cViewPr>
      <p:guideLst>
        <p:guide orient="horz" pos="2880"/>
        <p:guide pos="2160"/>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js, Roger" userId="9c534b6e-3bfa-438d-99d6-ca3d6a78dbbb" providerId="ADAL" clId="{25CB02D4-46EA-45B2-8F96-910CB25BB3C3}"/>
    <pc:docChg chg="addSld modSld sldOrd modMainMaster">
      <pc:chgData name="Meijs, Roger" userId="9c534b6e-3bfa-438d-99d6-ca3d6a78dbbb" providerId="ADAL" clId="{25CB02D4-46EA-45B2-8F96-910CB25BB3C3}" dt="2022-11-22T07:46:16.179" v="14" actId="1076"/>
      <pc:docMkLst>
        <pc:docMk/>
      </pc:docMkLst>
      <pc:sldChg chg="setBg">
        <pc:chgData name="Meijs, Roger" userId="9c534b6e-3bfa-438d-99d6-ca3d6a78dbbb" providerId="ADAL" clId="{25CB02D4-46EA-45B2-8F96-910CB25BB3C3}" dt="2022-11-22T07:45:43.937" v="0"/>
        <pc:sldMkLst>
          <pc:docMk/>
          <pc:sldMk cId="2796045944" sldId="484"/>
        </pc:sldMkLst>
      </pc:sldChg>
      <pc:sldChg chg="setBg">
        <pc:chgData name="Meijs, Roger" userId="9c534b6e-3bfa-438d-99d6-ca3d6a78dbbb" providerId="ADAL" clId="{25CB02D4-46EA-45B2-8F96-910CB25BB3C3}" dt="2022-11-22T07:45:43.937" v="0"/>
        <pc:sldMkLst>
          <pc:docMk/>
          <pc:sldMk cId="2569720538" sldId="486"/>
        </pc:sldMkLst>
      </pc:sldChg>
      <pc:sldChg chg="addSp modSp add mod ord">
        <pc:chgData name="Meijs, Roger" userId="9c534b6e-3bfa-438d-99d6-ca3d6a78dbbb" providerId="ADAL" clId="{25CB02D4-46EA-45B2-8F96-910CB25BB3C3}" dt="2022-11-22T07:46:16.179" v="14" actId="1076"/>
        <pc:sldMkLst>
          <pc:docMk/>
          <pc:sldMk cId="3042474680" sldId="490"/>
        </pc:sldMkLst>
        <pc:spChg chg="add mod">
          <ac:chgData name="Meijs, Roger" userId="9c534b6e-3bfa-438d-99d6-ca3d6a78dbbb" providerId="ADAL" clId="{25CB02D4-46EA-45B2-8F96-910CB25BB3C3}" dt="2022-11-22T07:46:16.179" v="14" actId="1076"/>
          <ac:spMkLst>
            <pc:docMk/>
            <pc:sldMk cId="3042474680" sldId="490"/>
            <ac:spMk id="2" creationId="{9FC00E40-B2DE-4284-BD62-EA33E9C941D8}"/>
          </ac:spMkLst>
        </pc:spChg>
        <pc:spChg chg="mod">
          <ac:chgData name="Meijs, Roger" userId="9c534b6e-3bfa-438d-99d6-ca3d6a78dbbb" providerId="ADAL" clId="{25CB02D4-46EA-45B2-8F96-910CB25BB3C3}" dt="2022-11-22T07:46:00.304" v="11" actId="20577"/>
          <ac:spMkLst>
            <pc:docMk/>
            <pc:sldMk cId="3042474680" sldId="490"/>
            <ac:spMk id="5" creationId="{00000000-0000-0000-0000-000000000000}"/>
          </ac:spMkLst>
        </pc:spChg>
        <pc:spChg chg="mod">
          <ac:chgData name="Meijs, Roger" userId="9c534b6e-3bfa-438d-99d6-ca3d6a78dbbb" providerId="ADAL" clId="{25CB02D4-46EA-45B2-8F96-910CB25BB3C3}" dt="2022-11-22T07:45:56.238" v="4" actId="20577"/>
          <ac:spMkLst>
            <pc:docMk/>
            <pc:sldMk cId="3042474680" sldId="490"/>
            <ac:spMk id="6" creationId="{00000000-0000-0000-0000-000000000000}"/>
          </ac:spMkLst>
        </pc:spChg>
      </pc:sldChg>
      <pc:sldMasterChg chg="modSldLayout">
        <pc:chgData name="Meijs, Roger" userId="9c534b6e-3bfa-438d-99d6-ca3d6a78dbbb" providerId="ADAL" clId="{25CB02D4-46EA-45B2-8F96-910CB25BB3C3}" dt="2022-11-22T07:45:43.937" v="0"/>
        <pc:sldMasterMkLst>
          <pc:docMk/>
          <pc:sldMasterMk cId="0" sldId="2147483708"/>
        </pc:sldMasterMkLst>
        <pc:sldLayoutChg chg="setBg">
          <pc:chgData name="Meijs, Roger" userId="9c534b6e-3bfa-438d-99d6-ca3d6a78dbbb" providerId="ADAL" clId="{25CB02D4-46EA-45B2-8F96-910CB25BB3C3}" dt="2022-11-22T07:45:43.937" v="0"/>
          <pc:sldLayoutMkLst>
            <pc:docMk/>
            <pc:sldMasterMk cId="0" sldId="2147483708"/>
            <pc:sldLayoutMk cId="2134583712" sldId="2147483717"/>
          </pc:sldLayoutMkLst>
        </pc:sldLayoutChg>
      </pc:sldMasterChg>
      <pc:sldMasterChg chg="modSldLayout">
        <pc:chgData name="Meijs, Roger" userId="9c534b6e-3bfa-438d-99d6-ca3d6a78dbbb" providerId="ADAL" clId="{25CB02D4-46EA-45B2-8F96-910CB25BB3C3}" dt="2022-11-22T07:45:43.937" v="0"/>
        <pc:sldMasterMkLst>
          <pc:docMk/>
          <pc:sldMasterMk cId="1970298107" sldId="2147483725"/>
        </pc:sldMasterMkLst>
        <pc:sldLayoutChg chg="setBg">
          <pc:chgData name="Meijs, Roger" userId="9c534b6e-3bfa-438d-99d6-ca3d6a78dbbb" providerId="ADAL" clId="{25CB02D4-46EA-45B2-8F96-910CB25BB3C3}" dt="2022-11-22T07:45:43.937" v="0"/>
          <pc:sldLayoutMkLst>
            <pc:docMk/>
            <pc:sldMasterMk cId="1970298107" sldId="2147483725"/>
            <pc:sldLayoutMk cId="2050522360" sldId="2147483726"/>
          </pc:sldLayoutMkLst>
        </pc:sldLayoutChg>
      </pc:sldMasterChg>
      <pc:sldMasterChg chg="modSldLayout">
        <pc:chgData name="Meijs, Roger" userId="9c534b6e-3bfa-438d-99d6-ca3d6a78dbbb" providerId="ADAL" clId="{25CB02D4-46EA-45B2-8F96-910CB25BB3C3}" dt="2022-11-22T07:45:43.937" v="0"/>
        <pc:sldMasterMkLst>
          <pc:docMk/>
          <pc:sldMasterMk cId="561547424" sldId="2147483738"/>
        </pc:sldMasterMkLst>
        <pc:sldLayoutChg chg="setBg">
          <pc:chgData name="Meijs, Roger" userId="9c534b6e-3bfa-438d-99d6-ca3d6a78dbbb" providerId="ADAL" clId="{25CB02D4-46EA-45B2-8F96-910CB25BB3C3}" dt="2022-11-22T07:45:43.937" v="0"/>
          <pc:sldLayoutMkLst>
            <pc:docMk/>
            <pc:sldMasterMk cId="561547424" sldId="2147483738"/>
            <pc:sldLayoutMk cId="967604494" sldId="2147483739"/>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3475424801" sldId="2147483742"/>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1042551823" sldId="2147483753"/>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926195096" sldId="2147483754"/>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2487622134" sldId="2147483762"/>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1077768164" sldId="2147483764"/>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3258035071" sldId="2147483766"/>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3015964625" sldId="2147483767"/>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1568104622" sldId="2147483768"/>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3436612827" sldId="2147483769"/>
          </pc:sldLayoutMkLst>
        </pc:sldLayoutChg>
        <pc:sldLayoutChg chg="setBg">
          <pc:chgData name="Meijs, Roger" userId="9c534b6e-3bfa-438d-99d6-ca3d6a78dbbb" providerId="ADAL" clId="{25CB02D4-46EA-45B2-8F96-910CB25BB3C3}" dt="2022-11-22T07:45:43.937" v="0"/>
          <pc:sldLayoutMkLst>
            <pc:docMk/>
            <pc:sldMasterMk cId="561547424" sldId="2147483738"/>
            <pc:sldLayoutMk cId="2834407531" sldId="214748377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bwMode="gray">
          <a:xfrm>
            <a:off x="0" y="0"/>
            <a:ext cx="2946347" cy="49649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bwMode="gray">
          <a:xfrm>
            <a:off x="3851342" y="0"/>
            <a:ext cx="2946347" cy="496491"/>
          </a:xfrm>
          <a:prstGeom prst="rect">
            <a:avLst/>
          </a:prstGeom>
        </p:spPr>
        <p:txBody>
          <a:bodyPr vert="horz" lIns="91440" tIns="45720" rIns="91440" bIns="45720" rtlCol="0"/>
          <a:lstStyle>
            <a:lvl1pPr algn="r">
              <a:defRPr sz="1200"/>
            </a:lvl1pPr>
          </a:lstStyle>
          <a:p>
            <a:fld id="{2D7757D0-0DA8-4B50-962C-F8908CCD91C6}" type="datetimeFigureOut">
              <a:rPr lang="nl-NL" smtClean="0"/>
              <a:pPr/>
              <a:t>22-11-2022</a:t>
            </a:fld>
            <a:endParaRPr lang="nl-NL" dirty="0"/>
          </a:p>
        </p:txBody>
      </p:sp>
      <p:sp>
        <p:nvSpPr>
          <p:cNvPr id="4" name="Tijdelijke aanduiding voor voettekst 3"/>
          <p:cNvSpPr>
            <a:spLocks noGrp="1"/>
          </p:cNvSpPr>
          <p:nvPr>
            <p:ph type="ftr" sz="quarter" idx="2"/>
          </p:nvPr>
        </p:nvSpPr>
        <p:spPr bwMode="gray">
          <a:xfrm>
            <a:off x="0" y="9431599"/>
            <a:ext cx="2946347" cy="496491"/>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bwMode="gray">
          <a:xfrm>
            <a:off x="3851342" y="9431599"/>
            <a:ext cx="2946347" cy="496491"/>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bwMode="gray">
          <a:xfrm>
            <a:off x="0" y="0"/>
            <a:ext cx="2946347" cy="49649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bwMode="gray">
          <a:xfrm>
            <a:off x="3851342" y="0"/>
            <a:ext cx="2946347" cy="496491"/>
          </a:xfrm>
          <a:prstGeom prst="rect">
            <a:avLst/>
          </a:prstGeom>
        </p:spPr>
        <p:txBody>
          <a:bodyPr vert="horz" lIns="91440" tIns="45720" rIns="91440" bIns="45720" rtlCol="0"/>
          <a:lstStyle>
            <a:lvl1pPr algn="r">
              <a:defRPr sz="1200"/>
            </a:lvl1pPr>
          </a:lstStyle>
          <a:p>
            <a:fld id="{7CAC0B33-3943-42F1-973C-9CDD51C76BBD}" type="datetimeFigureOut">
              <a:rPr lang="nl-NL" smtClean="0"/>
              <a:pPr/>
              <a:t>22-11-2022</a:t>
            </a:fld>
            <a:endParaRPr lang="nl-NL" dirty="0"/>
          </a:p>
        </p:txBody>
      </p:sp>
      <p:sp>
        <p:nvSpPr>
          <p:cNvPr id="4" name="Tijdelijke aanduiding voor dia-afbeelding 3"/>
          <p:cNvSpPr>
            <a:spLocks noGrp="1" noRot="1" noChangeAspect="1"/>
          </p:cNvSpPr>
          <p:nvPr>
            <p:ph type="sldImg" idx="2"/>
          </p:nvPr>
        </p:nvSpPr>
        <p:spPr bwMode="gray">
          <a:xfrm>
            <a:off x="90488" y="744538"/>
            <a:ext cx="6618287" cy="3724275"/>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bwMode="gray">
          <a:xfrm>
            <a:off x="679927" y="4716661"/>
            <a:ext cx="5439410" cy="4468416"/>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bwMode="gray">
          <a:xfrm>
            <a:off x="0" y="9431599"/>
            <a:ext cx="2946347" cy="496491"/>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bwMode="gray">
          <a:xfrm>
            <a:off x="3851342" y="9431599"/>
            <a:ext cx="2946347" cy="496491"/>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284" rtl="0" eaLnBrk="1" latinLnBrk="0" hangingPunct="1">
      <a:defRPr sz="1400" kern="1200">
        <a:solidFill>
          <a:schemeClr val="tx1"/>
        </a:solidFill>
        <a:latin typeface="+mn-lt"/>
        <a:ea typeface="+mn-ea"/>
        <a:cs typeface="+mn-cs"/>
      </a:defRPr>
    </a:lvl1pPr>
    <a:lvl2pPr marL="544142" algn="l" defTabSz="1088284" rtl="0" eaLnBrk="1" latinLnBrk="0" hangingPunct="1">
      <a:defRPr sz="1400" kern="1200">
        <a:solidFill>
          <a:schemeClr val="tx1"/>
        </a:solidFill>
        <a:latin typeface="+mn-lt"/>
        <a:ea typeface="+mn-ea"/>
        <a:cs typeface="+mn-cs"/>
      </a:defRPr>
    </a:lvl2pPr>
    <a:lvl3pPr marL="1088284" algn="l" defTabSz="1088284" rtl="0" eaLnBrk="1" latinLnBrk="0" hangingPunct="1">
      <a:defRPr sz="1400" kern="1200">
        <a:solidFill>
          <a:schemeClr val="tx1"/>
        </a:solidFill>
        <a:latin typeface="+mn-lt"/>
        <a:ea typeface="+mn-ea"/>
        <a:cs typeface="+mn-cs"/>
      </a:defRPr>
    </a:lvl3pPr>
    <a:lvl4pPr marL="1632426" algn="l" defTabSz="1088284" rtl="0" eaLnBrk="1" latinLnBrk="0" hangingPunct="1">
      <a:defRPr sz="1400" kern="1200">
        <a:solidFill>
          <a:schemeClr val="tx1"/>
        </a:solidFill>
        <a:latin typeface="+mn-lt"/>
        <a:ea typeface="+mn-ea"/>
        <a:cs typeface="+mn-cs"/>
      </a:defRPr>
    </a:lvl4pPr>
    <a:lvl5pPr marL="2176569" algn="l" defTabSz="1088284" rtl="0" eaLnBrk="1" latinLnBrk="0" hangingPunct="1">
      <a:defRPr sz="1400" kern="1200">
        <a:solidFill>
          <a:schemeClr val="tx1"/>
        </a:solidFill>
        <a:latin typeface="+mn-lt"/>
        <a:ea typeface="+mn-ea"/>
        <a:cs typeface="+mn-cs"/>
      </a:defRPr>
    </a:lvl5pPr>
    <a:lvl6pPr marL="2720710" algn="l" defTabSz="1088284" rtl="0" eaLnBrk="1" latinLnBrk="0" hangingPunct="1">
      <a:defRPr sz="1400" kern="1200">
        <a:solidFill>
          <a:schemeClr val="tx1"/>
        </a:solidFill>
        <a:latin typeface="+mn-lt"/>
        <a:ea typeface="+mn-ea"/>
        <a:cs typeface="+mn-cs"/>
      </a:defRPr>
    </a:lvl6pPr>
    <a:lvl7pPr marL="3264852" algn="l" defTabSz="1088284" rtl="0" eaLnBrk="1" latinLnBrk="0" hangingPunct="1">
      <a:defRPr sz="1400" kern="1200">
        <a:solidFill>
          <a:schemeClr val="tx1"/>
        </a:solidFill>
        <a:latin typeface="+mn-lt"/>
        <a:ea typeface="+mn-ea"/>
        <a:cs typeface="+mn-cs"/>
      </a:defRPr>
    </a:lvl7pPr>
    <a:lvl8pPr marL="3808994" algn="l" defTabSz="1088284" rtl="0" eaLnBrk="1" latinLnBrk="0" hangingPunct="1">
      <a:defRPr sz="1400" kern="1200">
        <a:solidFill>
          <a:schemeClr val="tx1"/>
        </a:solidFill>
        <a:latin typeface="+mn-lt"/>
        <a:ea typeface="+mn-ea"/>
        <a:cs typeface="+mn-cs"/>
      </a:defRPr>
    </a:lvl8pPr>
    <a:lvl9pPr marL="4353136" algn="l" defTabSz="108828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OYbRlJLBzn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304336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 Inlaat afgedamde Maas &amp; 2 – </a:t>
            </a:r>
            <a:r>
              <a:rPr lang="nl-NL" dirty="0" err="1"/>
              <a:t>Influent</a:t>
            </a:r>
            <a:r>
              <a:rPr lang="nl-NL" dirty="0"/>
              <a:t> duin </a:t>
            </a:r>
            <a:r>
              <a:rPr lang="nl-NL" dirty="0" err="1"/>
              <a:t>Meijendel</a:t>
            </a:r>
            <a:endParaRPr lang="nl-NL" dirty="0"/>
          </a:p>
          <a:p>
            <a:r>
              <a:rPr lang="nl-NL" dirty="0"/>
              <a:t>3 – plas 38 &amp; 4 – filtraat na plas 38</a:t>
            </a:r>
          </a:p>
          <a:p>
            <a:r>
              <a:rPr lang="nl-NL" dirty="0"/>
              <a:t>5 – plas 40 &amp; 6 – filtraat na plas 40</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152380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 Inlaat afgedamde Maas &amp; 2 – </a:t>
            </a:r>
            <a:r>
              <a:rPr lang="nl-NL" dirty="0" err="1"/>
              <a:t>Influent</a:t>
            </a:r>
            <a:r>
              <a:rPr lang="nl-NL" dirty="0"/>
              <a:t> duin </a:t>
            </a:r>
            <a:r>
              <a:rPr lang="nl-NL" dirty="0" err="1"/>
              <a:t>Meijendel</a:t>
            </a:r>
            <a:endParaRPr lang="nl-NL" dirty="0"/>
          </a:p>
          <a:p>
            <a:r>
              <a:rPr lang="nl-NL" dirty="0"/>
              <a:t>3 – plas 38 &amp; 4 – filtraat na plas 38</a:t>
            </a:r>
          </a:p>
          <a:p>
            <a:r>
              <a:rPr lang="nl-NL" dirty="0"/>
              <a:t>5 – plas 40 &amp; 6 – filtraat na plas 40</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128281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r>
              <a:rPr lang="nl-NL" dirty="0"/>
              <a:t>Kort doornemen van het programma op hoofdlijnen</a:t>
            </a:r>
          </a:p>
          <a:p>
            <a:r>
              <a:rPr lang="nl-NL" dirty="0"/>
              <a:t>Vertellen dat je ernaar streeft om dit alles in twee uur met elkaar te doen</a:t>
            </a:r>
          </a:p>
          <a:p>
            <a:r>
              <a:rPr lang="nl-NL" dirty="0"/>
              <a:t>Is iedereens telefoon of tablet opgeladen?</a:t>
            </a:r>
          </a:p>
        </p:txBody>
      </p:sp>
      <p:sp>
        <p:nvSpPr>
          <p:cNvPr id="4" name="Slide Number Placeholder 3"/>
          <p:cNvSpPr>
            <a:spLocks noGrp="1"/>
          </p:cNvSpPr>
          <p:nvPr>
            <p:ph type="sldNum" sz="quarter" idx="10"/>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290516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r>
              <a:rPr lang="nl-NL" dirty="0"/>
              <a:t>Kort doornemen van het programma op hoofdlijnen</a:t>
            </a:r>
          </a:p>
          <a:p>
            <a:r>
              <a:rPr lang="nl-NL" dirty="0"/>
              <a:t>Vertellen dat je ernaar streeft om dit alles in twee uur met elkaar te doen</a:t>
            </a:r>
          </a:p>
          <a:p>
            <a:r>
              <a:rPr lang="nl-NL" dirty="0"/>
              <a:t>Is iedereens telefoon of tablet opgeladen?</a:t>
            </a:r>
          </a:p>
        </p:txBody>
      </p:sp>
      <p:sp>
        <p:nvSpPr>
          <p:cNvPr id="4" name="Slide Number Placeholder 3"/>
          <p:cNvSpPr>
            <a:spLocks noGrp="1"/>
          </p:cNvSpPr>
          <p:nvPr>
            <p:ph type="sldNum" sz="quarter" idx="10"/>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214240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het filmpje af te spelen moet je “inhoud inschakelen” van de </a:t>
            </a:r>
            <a:r>
              <a:rPr lang="nl-NL" dirty="0" err="1"/>
              <a:t>powerpoint</a:t>
            </a:r>
            <a:r>
              <a:rPr lang="nl-NL" dirty="0"/>
              <a:t> (zie lichtgele balk bovenaan) én vervolgens goed op de afbeelding klikken (en even wachten), dan verschijnt er een </a:t>
            </a:r>
            <a:r>
              <a:rPr lang="nl-NL" dirty="0" err="1"/>
              <a:t>play</a:t>
            </a:r>
            <a:r>
              <a:rPr lang="nl-NL" dirty="0"/>
              <a:t>-button. </a:t>
            </a:r>
            <a:br>
              <a:rPr lang="nl-NL" dirty="0"/>
            </a:br>
            <a:r>
              <a:rPr lang="nl-NL" dirty="0"/>
              <a:t>Als het niet werkt, moet je even schakelen naar de browser via deze link: </a:t>
            </a:r>
            <a:r>
              <a:rPr lang="nl-NL" dirty="0">
                <a:hlinkClick r:id="rId3"/>
              </a:rPr>
              <a:t>https://www.youtube.com/watch?v=OYbRlJLBzn4</a:t>
            </a:r>
            <a:endParaRPr lang="nl-NL" dirty="0"/>
          </a:p>
          <a:p>
            <a:endParaRPr lang="nl-NL" dirty="0"/>
          </a:p>
          <a:p>
            <a:r>
              <a:rPr lang="nl-NL" dirty="0"/>
              <a:t>Aan het einde van het filmpje even kort toelichten dat slib uitrijden op land in Nederland al lang niet meer is toegestaan. Slib wordt verbrand. (niet in valkuil trappen hier heel uitgebreid bij stil te staan)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198195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r>
              <a:rPr lang="nl-NL" dirty="0"/>
              <a:t>Kort doornemen van het programma op hoofdlijnen</a:t>
            </a:r>
          </a:p>
          <a:p>
            <a:r>
              <a:rPr lang="nl-NL" dirty="0"/>
              <a:t>Vertellen dat je ernaar streeft om dit alles in twee uur met elkaar te doen</a:t>
            </a:r>
          </a:p>
          <a:p>
            <a:r>
              <a:rPr lang="nl-NL" dirty="0"/>
              <a:t>Is iedereens telefoon of tablet opgeladen?</a:t>
            </a:r>
          </a:p>
        </p:txBody>
      </p:sp>
      <p:sp>
        <p:nvSpPr>
          <p:cNvPr id="4" name="Slide Number Placehold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169410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2016 RIVM rapport 30 ton contrastvloeistoffen</a:t>
            </a:r>
          </a:p>
          <a:p>
            <a:r>
              <a:rPr lang="nl-NL" dirty="0"/>
              <a:t>In ons gebied ziet de verhouding naar verwachting heel anders uit</a:t>
            </a:r>
          </a:p>
          <a:p>
            <a:r>
              <a:rPr lang="nl-NL" dirty="0"/>
              <a:t>Door vergrijzing neemt vracht alleen maar toe</a:t>
            </a:r>
          </a:p>
          <a:p>
            <a:r>
              <a:rPr lang="nl-NL" dirty="0"/>
              <a:t>Van 80</a:t>
            </a:r>
            <a:r>
              <a:rPr lang="nl-NL" baseline="0" dirty="0"/>
              <a:t> stoffen onderzocht zijn er 5 in hogere concentratie aangetroffen dan veilig voor waterorganismen</a:t>
            </a:r>
            <a:endParaRPr lang="nl-NL" dirty="0"/>
          </a:p>
        </p:txBody>
      </p:sp>
      <p:sp>
        <p:nvSpPr>
          <p:cNvPr id="4" name="Tijdelijke aanduiding voor dianummer 3"/>
          <p:cNvSpPr>
            <a:spLocks noGrp="1"/>
          </p:cNvSpPr>
          <p:nvPr>
            <p:ph type="sldNum" sz="quarter" idx="10"/>
          </p:nvPr>
        </p:nvSpPr>
        <p:spPr/>
        <p:txBody>
          <a:bodyPr/>
          <a:lstStyle/>
          <a:p>
            <a:fld id="{EF27A92F-9DD5-4B27-A08C-24F75C51EE1C}" type="slidenum">
              <a:rPr lang="nl-NL" smtClean="0"/>
              <a:pPr/>
              <a:t>5</a:t>
            </a:fld>
            <a:endParaRPr lang="nl-NL"/>
          </a:p>
        </p:txBody>
      </p:sp>
    </p:spTree>
    <p:extLst>
      <p:ext uri="{BB962C8B-B14F-4D97-AF65-F5344CB8AC3E}">
        <p14:creationId xmlns:p14="http://schemas.microsoft.com/office/powerpoint/2010/main" val="73784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zwart naar</a:t>
            </a:r>
            <a:r>
              <a:rPr lang="nl-NL" baseline="0" dirty="0"/>
              <a:t> groen naar helder water. Rond 1970 is de wet verontreiniging oppervlaktewater, grote verschil vanaf toen moest afvalwater gezuiverd worden. Toen kwamen we het volgende probleem tegen, het groene water. Weten jullie wat dat is? Veel </a:t>
            </a:r>
            <a:r>
              <a:rPr lang="nl-NL" baseline="0" dirty="0" err="1"/>
              <a:t>nutrienten</a:t>
            </a:r>
            <a:r>
              <a:rPr lang="nl-NL" baseline="0" dirty="0"/>
              <a:t> in het water vanuit de landbouw o.a. mest. Nu zien we dat we stappen maken, helderder water, sommige soorten komen voorzichtig terug. Maar we moeten nog veel stappen zetten want er zijn ook veel onzichtbare verontreinigingen die we nu in beeld bijv. </a:t>
            </a:r>
            <a:r>
              <a:rPr lang="nl-NL" baseline="0" dirty="0" err="1"/>
              <a:t>pfas</a:t>
            </a:r>
            <a:r>
              <a:rPr lang="nl-NL" baseline="0" dirty="0"/>
              <a:t> en medicijnresten.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241181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r>
              <a:rPr lang="nl-NL" dirty="0"/>
              <a:t>Kort doornemen van het programma op hoofdlijnen</a:t>
            </a:r>
          </a:p>
          <a:p>
            <a:r>
              <a:rPr lang="nl-NL" dirty="0"/>
              <a:t>Vertellen dat je ernaar streeft om dit alles in twee uur met elkaar te doen</a:t>
            </a:r>
          </a:p>
          <a:p>
            <a:r>
              <a:rPr lang="nl-NL" dirty="0"/>
              <a:t>Is iedereens telefoon of tablet opgeladen?</a:t>
            </a:r>
          </a:p>
        </p:txBody>
      </p:sp>
      <p:sp>
        <p:nvSpPr>
          <p:cNvPr id="4" name="Slide Number Placehold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905746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2016 RIVM rapport 30 ton contrastvloeistoffen</a:t>
            </a:r>
          </a:p>
          <a:p>
            <a:r>
              <a:rPr lang="nl-NL" dirty="0"/>
              <a:t>In ons gebied ziet de verhouding naar verwachting heel anders uit</a:t>
            </a:r>
          </a:p>
          <a:p>
            <a:r>
              <a:rPr lang="nl-NL" dirty="0"/>
              <a:t>Door vergrijzing neemt vracht alleen maar toe</a:t>
            </a:r>
          </a:p>
          <a:p>
            <a:r>
              <a:rPr lang="nl-NL" dirty="0"/>
              <a:t>Van 80</a:t>
            </a:r>
            <a:r>
              <a:rPr lang="nl-NL" baseline="0" dirty="0"/>
              <a:t> stoffen onderzocht zijn er 5 in hogere concentratie aangetroffen dan veilig voor waterorganismen</a:t>
            </a:r>
            <a:endParaRPr lang="nl-NL" dirty="0"/>
          </a:p>
        </p:txBody>
      </p:sp>
      <p:sp>
        <p:nvSpPr>
          <p:cNvPr id="4" name="Tijdelijke aanduiding voor dianummer 3"/>
          <p:cNvSpPr>
            <a:spLocks noGrp="1"/>
          </p:cNvSpPr>
          <p:nvPr>
            <p:ph type="sldNum" sz="quarter" idx="10"/>
          </p:nvPr>
        </p:nvSpPr>
        <p:spPr/>
        <p:txBody>
          <a:bodyPr/>
          <a:lstStyle/>
          <a:p>
            <a:fld id="{EF27A92F-9DD5-4B27-A08C-24F75C51EE1C}" type="slidenum">
              <a:rPr lang="nl-NL" smtClean="0"/>
              <a:pPr/>
              <a:t>8</a:t>
            </a:fld>
            <a:endParaRPr lang="nl-NL"/>
          </a:p>
        </p:txBody>
      </p:sp>
    </p:spTree>
    <p:extLst>
      <p:ext uri="{BB962C8B-B14F-4D97-AF65-F5344CB8AC3E}">
        <p14:creationId xmlns:p14="http://schemas.microsoft.com/office/powerpoint/2010/main" val="408245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solidFill>
                  <a:schemeClr val="bg1">
                    <a:lumMod val="50000"/>
                  </a:schemeClr>
                </a:solidFill>
              </a:rPr>
              <a:t>Risicoquotient</a:t>
            </a:r>
            <a:r>
              <a:rPr lang="en-US" dirty="0">
                <a:solidFill>
                  <a:schemeClr val="bg1">
                    <a:lumMod val="50000"/>
                  </a:schemeClr>
                </a:solidFill>
              </a:rPr>
              <a:t>: </a:t>
            </a:r>
            <a:r>
              <a:rPr lang="en-US" dirty="0" err="1">
                <a:solidFill>
                  <a:schemeClr val="bg1">
                    <a:lumMod val="50000"/>
                  </a:schemeClr>
                </a:solidFill>
              </a:rPr>
              <a:t>gemeten</a:t>
            </a:r>
            <a:r>
              <a:rPr lang="en-US" dirty="0">
                <a:solidFill>
                  <a:schemeClr val="bg1">
                    <a:lumMod val="50000"/>
                  </a:schemeClr>
                </a:solidFill>
              </a:rPr>
              <a:t> </a:t>
            </a:r>
            <a:r>
              <a:rPr lang="en-US" dirty="0" err="1">
                <a:solidFill>
                  <a:schemeClr val="bg1">
                    <a:lumMod val="50000"/>
                  </a:schemeClr>
                </a:solidFill>
              </a:rPr>
              <a:t>concentratie</a:t>
            </a:r>
            <a:r>
              <a:rPr lang="en-US" baseline="0" dirty="0">
                <a:solidFill>
                  <a:schemeClr val="bg1">
                    <a:lumMod val="50000"/>
                  </a:schemeClr>
                </a:solidFill>
              </a:rPr>
              <a:t> (</a:t>
            </a:r>
            <a:r>
              <a:rPr lang="en-US" baseline="0" dirty="0" err="1">
                <a:solidFill>
                  <a:schemeClr val="bg1">
                    <a:lumMod val="50000"/>
                  </a:schemeClr>
                </a:solidFill>
              </a:rPr>
              <a:t>o.a</a:t>
            </a:r>
            <a:r>
              <a:rPr lang="en-US" baseline="0" dirty="0">
                <a:solidFill>
                  <a:schemeClr val="bg1">
                    <a:lumMod val="50000"/>
                  </a:schemeClr>
                </a:solidFill>
              </a:rPr>
              <a:t>. </a:t>
            </a:r>
            <a:r>
              <a:rPr lang="en-US" baseline="0" dirty="0" err="1">
                <a:solidFill>
                  <a:schemeClr val="bg1">
                    <a:lumMod val="50000"/>
                  </a:schemeClr>
                </a:solidFill>
              </a:rPr>
              <a:t>onze</a:t>
            </a:r>
            <a:r>
              <a:rPr lang="en-US" baseline="0" dirty="0">
                <a:solidFill>
                  <a:schemeClr val="bg1">
                    <a:lumMod val="50000"/>
                  </a:schemeClr>
                </a:solidFill>
              </a:rPr>
              <a:t> </a:t>
            </a:r>
            <a:r>
              <a:rPr lang="en-US" baseline="0" dirty="0" err="1">
                <a:solidFill>
                  <a:schemeClr val="bg1">
                    <a:lumMod val="50000"/>
                  </a:schemeClr>
                </a:solidFill>
              </a:rPr>
              <a:t>metingen</a:t>
            </a:r>
            <a:r>
              <a:rPr lang="en-US" baseline="0" dirty="0">
                <a:solidFill>
                  <a:schemeClr val="bg1">
                    <a:lumMod val="50000"/>
                  </a:schemeClr>
                </a:solidFill>
              </a:rPr>
              <a:t>) </a:t>
            </a:r>
            <a:r>
              <a:rPr lang="en-US" baseline="0" dirty="0" err="1">
                <a:solidFill>
                  <a:schemeClr val="bg1">
                    <a:lumMod val="50000"/>
                  </a:schemeClr>
                </a:solidFill>
              </a:rPr>
              <a:t>gedeeld</a:t>
            </a:r>
            <a:r>
              <a:rPr lang="en-US" baseline="0" dirty="0">
                <a:solidFill>
                  <a:schemeClr val="bg1">
                    <a:lumMod val="50000"/>
                  </a:schemeClr>
                </a:solidFill>
              </a:rPr>
              <a:t> door de </a:t>
            </a:r>
            <a:r>
              <a:rPr lang="en-US" baseline="0" dirty="0" err="1">
                <a:solidFill>
                  <a:schemeClr val="bg1">
                    <a:lumMod val="50000"/>
                  </a:schemeClr>
                </a:solidFill>
              </a:rPr>
              <a:t>veilige</a:t>
            </a:r>
            <a:r>
              <a:rPr lang="en-US" baseline="0" dirty="0">
                <a:solidFill>
                  <a:schemeClr val="bg1">
                    <a:lumMod val="50000"/>
                  </a:schemeClr>
                </a:solidFill>
              </a:rPr>
              <a:t> </a:t>
            </a:r>
            <a:r>
              <a:rPr lang="en-US" baseline="0" dirty="0" err="1">
                <a:solidFill>
                  <a:schemeClr val="bg1">
                    <a:lumMod val="50000"/>
                  </a:schemeClr>
                </a:solidFill>
              </a:rPr>
              <a:t>concentratie</a:t>
            </a:r>
            <a:r>
              <a:rPr lang="en-US" baseline="0" dirty="0">
                <a:solidFill>
                  <a:schemeClr val="bg1">
                    <a:lumMod val="50000"/>
                  </a:schemeClr>
                </a:solidFill>
              </a:rPr>
              <a:t> (</a:t>
            </a:r>
            <a:r>
              <a:rPr lang="en-US" dirty="0"/>
              <a:t>predicted no effect concentrations (PNECs) of environmental quality standards (EQSs) )</a:t>
            </a:r>
            <a:endParaRPr lang="en-US" dirty="0">
              <a:solidFill>
                <a:schemeClr val="bg1">
                  <a:lumMod val="50000"/>
                </a:schemeClr>
              </a:solidFill>
            </a:endParaRPr>
          </a:p>
          <a:p>
            <a:r>
              <a:rPr lang="en-US" dirty="0" err="1">
                <a:solidFill>
                  <a:schemeClr val="bg1">
                    <a:lumMod val="50000"/>
                  </a:schemeClr>
                </a:solidFill>
              </a:rPr>
              <a:t>Versnipperde</a:t>
            </a:r>
            <a:r>
              <a:rPr lang="en-US" dirty="0">
                <a:solidFill>
                  <a:schemeClr val="bg1">
                    <a:lumMod val="50000"/>
                  </a:schemeClr>
                </a:solidFill>
              </a:rPr>
              <a:t> </a:t>
            </a:r>
            <a:r>
              <a:rPr lang="en-US" dirty="0" err="1">
                <a:solidFill>
                  <a:schemeClr val="bg1">
                    <a:lumMod val="50000"/>
                  </a:schemeClr>
                </a:solidFill>
              </a:rPr>
              <a:t>monitoringsdata</a:t>
            </a:r>
            <a:r>
              <a:rPr lang="en-US" dirty="0">
                <a:solidFill>
                  <a:schemeClr val="bg1">
                    <a:lumMod val="50000"/>
                  </a:schemeClr>
                </a:solidFill>
              </a:rPr>
              <a:t> in </a:t>
            </a:r>
            <a:r>
              <a:rPr lang="en-US" dirty="0" err="1">
                <a:solidFill>
                  <a:schemeClr val="bg1">
                    <a:lumMod val="50000"/>
                  </a:schemeClr>
                </a:solidFill>
              </a:rPr>
              <a:t>Waterkwaliteitsportaal</a:t>
            </a:r>
            <a:r>
              <a:rPr lang="en-US" dirty="0">
                <a:solidFill>
                  <a:schemeClr val="bg1">
                    <a:lumMod val="50000"/>
                  </a:schemeClr>
                </a:solidFill>
              </a:rPr>
              <a:t> </a:t>
            </a:r>
          </a:p>
          <a:p>
            <a:r>
              <a:rPr lang="en-US" dirty="0" err="1">
                <a:solidFill>
                  <a:schemeClr val="bg1">
                    <a:lumMod val="50000"/>
                  </a:schemeClr>
                </a:solidFill>
              </a:rPr>
              <a:t>Geneesmiddelen</a:t>
            </a:r>
            <a:r>
              <a:rPr lang="en-US" dirty="0">
                <a:solidFill>
                  <a:schemeClr val="bg1">
                    <a:lumMod val="50000"/>
                  </a:schemeClr>
                </a:solidFill>
              </a:rPr>
              <a:t> </a:t>
            </a:r>
            <a:r>
              <a:rPr lang="en-US" dirty="0" err="1">
                <a:solidFill>
                  <a:schemeClr val="bg1">
                    <a:lumMod val="50000"/>
                  </a:schemeClr>
                </a:solidFill>
              </a:rPr>
              <a:t>zijn</a:t>
            </a:r>
            <a:r>
              <a:rPr lang="en-US" dirty="0">
                <a:solidFill>
                  <a:schemeClr val="bg1">
                    <a:lumMod val="50000"/>
                  </a:schemeClr>
                </a:solidFill>
              </a:rPr>
              <a:t> </a:t>
            </a:r>
            <a:r>
              <a:rPr lang="en-US" dirty="0" err="1">
                <a:solidFill>
                  <a:schemeClr val="bg1">
                    <a:lumMod val="50000"/>
                  </a:schemeClr>
                </a:solidFill>
              </a:rPr>
              <a:t>aanwezig</a:t>
            </a:r>
            <a:r>
              <a:rPr lang="en-US" dirty="0">
                <a:solidFill>
                  <a:schemeClr val="bg1">
                    <a:lumMod val="50000"/>
                  </a:schemeClr>
                </a:solidFill>
              </a:rPr>
              <a:t> in </a:t>
            </a:r>
            <a:r>
              <a:rPr lang="en-US" dirty="0" err="1">
                <a:solidFill>
                  <a:schemeClr val="bg1">
                    <a:lumMod val="50000"/>
                  </a:schemeClr>
                </a:solidFill>
              </a:rPr>
              <a:t>oppervlaktewater</a:t>
            </a:r>
            <a:r>
              <a:rPr lang="en-US" dirty="0">
                <a:solidFill>
                  <a:schemeClr val="bg1">
                    <a:lumMod val="50000"/>
                  </a:schemeClr>
                </a:solidFill>
              </a:rPr>
              <a:t>, </a:t>
            </a:r>
            <a:r>
              <a:rPr lang="en-US" dirty="0" err="1">
                <a:solidFill>
                  <a:schemeClr val="bg1">
                    <a:lumMod val="50000"/>
                  </a:schemeClr>
                </a:solidFill>
              </a:rPr>
              <a:t>grondwater</a:t>
            </a:r>
            <a:r>
              <a:rPr lang="en-US" dirty="0">
                <a:solidFill>
                  <a:schemeClr val="bg1">
                    <a:lumMod val="50000"/>
                  </a:schemeClr>
                </a:solidFill>
              </a:rPr>
              <a:t> </a:t>
            </a:r>
            <a:r>
              <a:rPr lang="en-US" dirty="0" err="1">
                <a:solidFill>
                  <a:schemeClr val="bg1">
                    <a:lumMod val="50000"/>
                  </a:schemeClr>
                </a:solidFill>
              </a:rPr>
              <a:t>en</a:t>
            </a:r>
            <a:r>
              <a:rPr lang="en-US" dirty="0">
                <a:solidFill>
                  <a:schemeClr val="bg1">
                    <a:lumMod val="50000"/>
                  </a:schemeClr>
                </a:solidFill>
              </a:rPr>
              <a:t> (</a:t>
            </a:r>
            <a:r>
              <a:rPr lang="en-US" dirty="0" err="1">
                <a:solidFill>
                  <a:schemeClr val="bg1">
                    <a:lumMod val="50000"/>
                  </a:schemeClr>
                </a:solidFill>
              </a:rPr>
              <a:t>soms</a:t>
            </a:r>
            <a:r>
              <a:rPr lang="en-US" dirty="0">
                <a:solidFill>
                  <a:schemeClr val="bg1">
                    <a:lumMod val="50000"/>
                  </a:schemeClr>
                </a:solidFill>
              </a:rPr>
              <a:t>) in </a:t>
            </a:r>
            <a:r>
              <a:rPr lang="en-US" dirty="0" err="1">
                <a:solidFill>
                  <a:schemeClr val="bg1">
                    <a:lumMod val="50000"/>
                  </a:schemeClr>
                </a:solidFill>
              </a:rPr>
              <a:t>drinkwater</a:t>
            </a:r>
            <a:r>
              <a:rPr lang="en-US" dirty="0">
                <a:solidFill>
                  <a:schemeClr val="bg1">
                    <a:lumMod val="50000"/>
                  </a:schemeClr>
                </a:solidFill>
              </a:rPr>
              <a:t>.</a:t>
            </a:r>
          </a:p>
          <a:p>
            <a:r>
              <a:rPr lang="en-US" dirty="0">
                <a:solidFill>
                  <a:schemeClr val="bg1">
                    <a:lumMod val="50000"/>
                  </a:schemeClr>
                </a:solidFill>
              </a:rPr>
              <a:t>Van de 80 </a:t>
            </a:r>
            <a:r>
              <a:rPr lang="en-US" dirty="0" err="1">
                <a:solidFill>
                  <a:schemeClr val="bg1">
                    <a:lumMod val="50000"/>
                  </a:schemeClr>
                </a:solidFill>
              </a:rPr>
              <a:t>geanalyseerde</a:t>
            </a:r>
            <a:r>
              <a:rPr lang="en-US" dirty="0">
                <a:solidFill>
                  <a:schemeClr val="bg1">
                    <a:lumMod val="50000"/>
                  </a:schemeClr>
                </a:solidFill>
              </a:rPr>
              <a:t> </a:t>
            </a:r>
            <a:r>
              <a:rPr lang="en-US" dirty="0" err="1">
                <a:solidFill>
                  <a:schemeClr val="bg1">
                    <a:lumMod val="50000"/>
                  </a:schemeClr>
                </a:solidFill>
              </a:rPr>
              <a:t>stoffen</a:t>
            </a:r>
            <a:r>
              <a:rPr lang="en-US" dirty="0">
                <a:solidFill>
                  <a:schemeClr val="bg1">
                    <a:lumMod val="50000"/>
                  </a:schemeClr>
                </a:solidFill>
              </a:rPr>
              <a:t>, </a:t>
            </a:r>
            <a:r>
              <a:rPr lang="en-US" dirty="0" err="1">
                <a:solidFill>
                  <a:schemeClr val="bg1">
                    <a:lumMod val="50000"/>
                  </a:schemeClr>
                </a:solidFill>
              </a:rPr>
              <a:t>werden</a:t>
            </a:r>
            <a:r>
              <a:rPr lang="en-US" dirty="0">
                <a:solidFill>
                  <a:schemeClr val="bg1">
                    <a:lumMod val="50000"/>
                  </a:schemeClr>
                </a:solidFill>
              </a:rPr>
              <a:t> </a:t>
            </a:r>
            <a:r>
              <a:rPr lang="en-US" dirty="0" err="1">
                <a:solidFill>
                  <a:schemeClr val="bg1">
                    <a:lumMod val="50000"/>
                  </a:schemeClr>
                </a:solidFill>
              </a:rPr>
              <a:t>er</a:t>
            </a:r>
            <a:r>
              <a:rPr lang="en-US" dirty="0">
                <a:solidFill>
                  <a:schemeClr val="bg1">
                    <a:lumMod val="50000"/>
                  </a:schemeClr>
                </a:solidFill>
              </a:rPr>
              <a:t> 29 </a:t>
            </a:r>
            <a:r>
              <a:rPr lang="en-US" dirty="0" err="1">
                <a:solidFill>
                  <a:schemeClr val="bg1">
                    <a:lumMod val="50000"/>
                  </a:schemeClr>
                </a:solidFill>
              </a:rPr>
              <a:t>geregeld</a:t>
            </a:r>
            <a:r>
              <a:rPr lang="en-US" dirty="0">
                <a:solidFill>
                  <a:schemeClr val="bg1">
                    <a:lumMod val="50000"/>
                  </a:schemeClr>
                </a:solidFill>
              </a:rPr>
              <a:t> </a:t>
            </a:r>
            <a:r>
              <a:rPr lang="en-US" dirty="0" err="1">
                <a:solidFill>
                  <a:schemeClr val="bg1">
                    <a:lumMod val="50000"/>
                  </a:schemeClr>
                </a:solidFill>
              </a:rPr>
              <a:t>aangetroffen</a:t>
            </a:r>
            <a:r>
              <a:rPr lang="en-US" dirty="0">
                <a:solidFill>
                  <a:schemeClr val="bg1">
                    <a:lumMod val="50000"/>
                  </a:schemeClr>
                </a:solidFill>
              </a:rPr>
              <a:t>.</a:t>
            </a:r>
          </a:p>
          <a:p>
            <a:r>
              <a:rPr lang="en-US" dirty="0" err="1"/>
              <a:t>Voor</a:t>
            </a:r>
            <a:r>
              <a:rPr lang="en-US" dirty="0"/>
              <a:t> 22 van </a:t>
            </a:r>
            <a:r>
              <a:rPr lang="en-US" dirty="0" err="1"/>
              <a:t>deze</a:t>
            </a:r>
            <a:r>
              <a:rPr lang="en-US" dirty="0"/>
              <a:t> 29 </a:t>
            </a:r>
            <a:r>
              <a:rPr lang="en-US" dirty="0" err="1"/>
              <a:t>stoffen</a:t>
            </a:r>
            <a:r>
              <a:rPr lang="en-US" dirty="0"/>
              <a:t> </a:t>
            </a:r>
            <a:r>
              <a:rPr lang="en-US" dirty="0" err="1"/>
              <a:t>waren</a:t>
            </a:r>
            <a:r>
              <a:rPr lang="en-US" dirty="0"/>
              <a:t> </a:t>
            </a:r>
            <a:r>
              <a:rPr lang="en-US" dirty="0" err="1"/>
              <a:t>veilige</a:t>
            </a:r>
            <a:r>
              <a:rPr lang="en-US" dirty="0"/>
              <a:t> </a:t>
            </a:r>
            <a:r>
              <a:rPr lang="en-US" dirty="0" err="1"/>
              <a:t>concentraties</a:t>
            </a:r>
            <a:r>
              <a:rPr lang="en-US" dirty="0"/>
              <a:t> </a:t>
            </a:r>
            <a:r>
              <a:rPr lang="en-US" dirty="0" err="1"/>
              <a:t>aanwezig</a:t>
            </a:r>
            <a:r>
              <a:rPr lang="en-US" dirty="0"/>
              <a:t> in </a:t>
            </a:r>
            <a:r>
              <a:rPr lang="en-US" dirty="0" err="1"/>
              <a:t>openbare</a:t>
            </a:r>
            <a:r>
              <a:rPr lang="en-US" dirty="0"/>
              <a:t> </a:t>
            </a:r>
            <a:r>
              <a:rPr lang="en-US" dirty="0" err="1"/>
              <a:t>bronnen</a:t>
            </a:r>
            <a:r>
              <a:rPr lang="en-US" dirty="0"/>
              <a:t>. </a:t>
            </a:r>
            <a:r>
              <a:rPr lang="en-US" dirty="0" err="1"/>
              <a:t>Er</a:t>
            </a:r>
            <a:r>
              <a:rPr lang="en-US" dirty="0"/>
              <a:t> </a:t>
            </a:r>
            <a:r>
              <a:rPr lang="en-US" dirty="0" err="1"/>
              <a:t>zijn</a:t>
            </a:r>
            <a:r>
              <a:rPr lang="en-US" dirty="0"/>
              <a:t> </a:t>
            </a:r>
            <a:r>
              <a:rPr lang="en-US" dirty="0" err="1"/>
              <a:t>geen</a:t>
            </a:r>
            <a:r>
              <a:rPr lang="en-US" dirty="0"/>
              <a:t> </a:t>
            </a:r>
            <a:r>
              <a:rPr lang="en-US" dirty="0" err="1"/>
              <a:t>formele</a:t>
            </a:r>
            <a:r>
              <a:rPr lang="en-US" dirty="0"/>
              <a:t> </a:t>
            </a:r>
            <a:r>
              <a:rPr lang="en-US" dirty="0" err="1"/>
              <a:t>normen</a:t>
            </a:r>
            <a:r>
              <a:rPr lang="en-US" dirty="0"/>
              <a:t>.</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421178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ZsysVerborgenFooter Placeholder 3"/>
          <p:cNvSpPr>
            <a:spLocks noGrp="1" noSelect="1"/>
          </p:cNvSpPr>
          <p:nvPr>
            <p:ph type="ftr" sz="quarter" idx="11"/>
          </p:nvPr>
        </p:nvSpPr>
        <p:spPr bwMode="gray">
          <a:xfrm>
            <a:off x="11493727" y="4869192"/>
            <a:ext cx="527863" cy="180024"/>
          </a:xfrm>
          <a:prstGeom prst="rect">
            <a:avLst/>
          </a:prstGeom>
        </p:spPr>
        <p:txBody>
          <a:bodyPr/>
          <a:lstStyle/>
          <a:p>
            <a:r>
              <a:rPr lang="nl-NL" dirty="0"/>
              <a:t>KLANT | KENMERK</a:t>
            </a:r>
          </a:p>
        </p:txBody>
      </p:sp>
      <p:sp>
        <p:nvSpPr>
          <p:cNvPr id="5" name="ZsysVerborgenSlideNumber Placeholder 4"/>
          <p:cNvSpPr>
            <a:spLocks noGrp="1" noSelect="1"/>
          </p:cNvSpPr>
          <p:nvPr>
            <p:ph type="sldNum" sz="quarter" idx="12"/>
          </p:nvPr>
        </p:nvSpPr>
        <p:spPr bwMode="gray">
          <a:xfrm>
            <a:off x="11733695" y="6039348"/>
            <a:ext cx="335913" cy="144000"/>
          </a:xfrm>
          <a:prstGeom prst="rect">
            <a:avLst/>
          </a:prstGeom>
        </p:spPr>
        <p:txBody>
          <a:bodyPr/>
          <a:lstStyle/>
          <a:p>
            <a:pPr algn="l"/>
            <a:r>
              <a:rPr lang="nl-NL"/>
              <a:t>|  </a:t>
            </a:r>
            <a:fld id="{4E826A4D-02C1-4201-B32A-4F1FD7521BB1}" type="slidenum">
              <a:rPr lang="nl-NL" smtClean="0"/>
              <a:pPr algn="l"/>
              <a:t>‹nr.›</a:t>
            </a:fld>
            <a:r>
              <a:rPr lang="nl-NL"/>
              <a:t> </a:t>
            </a:r>
            <a:endParaRPr lang="nl-NL" dirty="0"/>
          </a:p>
        </p:txBody>
      </p:sp>
      <p:grpSp>
        <p:nvGrpSpPr>
          <p:cNvPr id="14" name="Group 4">
            <a:extLst>
              <a:ext uri="{FF2B5EF4-FFF2-40B4-BE49-F238E27FC236}">
                <a16:creationId xmlns:a16="http://schemas.microsoft.com/office/drawing/2014/main" id="{5BC6DA79-9AAF-43C5-8564-BF5C274751DE}"/>
              </a:ext>
            </a:extLst>
          </p:cNvPr>
          <p:cNvGrpSpPr>
            <a:grpSpLocks noSelect="1" noChangeAspect="1"/>
          </p:cNvGrpSpPr>
          <p:nvPr userDrawn="1"/>
        </p:nvGrpSpPr>
        <p:grpSpPr bwMode="gray">
          <a:xfrm>
            <a:off x="0" y="0"/>
            <a:ext cx="12187238" cy="6858000"/>
            <a:chOff x="0" y="0"/>
            <a:chExt cx="7677" cy="4320"/>
          </a:xfrm>
        </p:grpSpPr>
        <p:sp>
          <p:nvSpPr>
            <p:cNvPr id="16" name="Freeform 5">
              <a:extLst>
                <a:ext uri="{FF2B5EF4-FFF2-40B4-BE49-F238E27FC236}">
                  <a16:creationId xmlns:a16="http://schemas.microsoft.com/office/drawing/2014/main" id="{41281F00-B4ED-477B-880D-47217C269D6B}"/>
                </a:ext>
              </a:extLst>
            </p:cNvPr>
            <p:cNvSpPr>
              <a:spLocks noSelect="1"/>
            </p:cNvSpPr>
            <p:nvPr userDrawn="1"/>
          </p:nvSpPr>
          <p:spPr bwMode="gray">
            <a:xfrm>
              <a:off x="0" y="0"/>
              <a:ext cx="5661" cy="4320"/>
            </a:xfrm>
            <a:custGeom>
              <a:avLst/>
              <a:gdLst>
                <a:gd name="T0" fmla="*/ 24712 w 28322"/>
                <a:gd name="T1" fmla="*/ 9908 h 21600"/>
                <a:gd name="T2" fmla="*/ 28322 w 28322"/>
                <a:gd name="T3" fmla="*/ 2223 h 21600"/>
                <a:gd name="T4" fmla="*/ 27877 w 28322"/>
                <a:gd name="T5" fmla="*/ 0 h 21600"/>
                <a:gd name="T6" fmla="*/ 14874 w 28322"/>
                <a:gd name="T7" fmla="*/ 0 h 21600"/>
                <a:gd name="T8" fmla="*/ 14048 w 28322"/>
                <a:gd name="T9" fmla="*/ 829 h 21600"/>
                <a:gd name="T10" fmla="*/ 13999 w 28322"/>
                <a:gd name="T11" fmla="*/ 880 h 21600"/>
                <a:gd name="T12" fmla="*/ 11618 w 28322"/>
                <a:gd name="T13" fmla="*/ 2073 h 21600"/>
                <a:gd name="T14" fmla="*/ 9443 w 28322"/>
                <a:gd name="T15" fmla="*/ 858 h 21600"/>
                <a:gd name="T16" fmla="*/ 8574 w 28322"/>
                <a:gd name="T17" fmla="*/ 0 h 21600"/>
                <a:gd name="T18" fmla="*/ 0 w 28322"/>
                <a:gd name="T19" fmla="*/ 0 h 21600"/>
                <a:gd name="T20" fmla="*/ 0 w 28322"/>
                <a:gd name="T21" fmla="*/ 21600 h 21600"/>
                <a:gd name="T22" fmla="*/ 15751 w 28322"/>
                <a:gd name="T23" fmla="*/ 21600 h 21600"/>
                <a:gd name="T24" fmla="*/ 24672 w 28322"/>
                <a:gd name="T25" fmla="*/ 9958 h 21600"/>
                <a:gd name="T26" fmla="*/ 24712 w 28322"/>
                <a:gd name="T27" fmla="*/ 9908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322" h="21600">
                  <a:moveTo>
                    <a:pt x="24712" y="9908"/>
                  </a:moveTo>
                  <a:cubicBezTo>
                    <a:pt x="27040" y="7070"/>
                    <a:pt x="28322" y="4341"/>
                    <a:pt x="28322" y="2223"/>
                  </a:cubicBezTo>
                  <a:cubicBezTo>
                    <a:pt x="28322" y="1504"/>
                    <a:pt x="28172" y="716"/>
                    <a:pt x="27877" y="0"/>
                  </a:cubicBezTo>
                  <a:cubicBezTo>
                    <a:pt x="14874" y="0"/>
                    <a:pt x="14874" y="0"/>
                    <a:pt x="14874" y="0"/>
                  </a:cubicBezTo>
                  <a:cubicBezTo>
                    <a:pt x="14524" y="327"/>
                    <a:pt x="14226" y="636"/>
                    <a:pt x="14048" y="829"/>
                  </a:cubicBezTo>
                  <a:cubicBezTo>
                    <a:pt x="13999" y="880"/>
                    <a:pt x="13999" y="880"/>
                    <a:pt x="13999" y="880"/>
                  </a:cubicBezTo>
                  <a:cubicBezTo>
                    <a:pt x="13322" y="1557"/>
                    <a:pt x="12764" y="2073"/>
                    <a:pt x="11618" y="2073"/>
                  </a:cubicBezTo>
                  <a:cubicBezTo>
                    <a:pt x="10687" y="2073"/>
                    <a:pt x="10036" y="1500"/>
                    <a:pt x="9443" y="858"/>
                  </a:cubicBezTo>
                  <a:cubicBezTo>
                    <a:pt x="8574" y="0"/>
                    <a:pt x="8574" y="0"/>
                    <a:pt x="8574" y="0"/>
                  </a:cubicBezTo>
                  <a:cubicBezTo>
                    <a:pt x="0" y="0"/>
                    <a:pt x="0" y="0"/>
                    <a:pt x="0" y="0"/>
                  </a:cubicBezTo>
                  <a:cubicBezTo>
                    <a:pt x="0" y="21600"/>
                    <a:pt x="0" y="21600"/>
                    <a:pt x="0" y="21600"/>
                  </a:cubicBezTo>
                  <a:cubicBezTo>
                    <a:pt x="15751" y="21600"/>
                    <a:pt x="15751" y="21600"/>
                    <a:pt x="15751" y="21600"/>
                  </a:cubicBezTo>
                  <a:cubicBezTo>
                    <a:pt x="19259" y="17064"/>
                    <a:pt x="22588" y="12706"/>
                    <a:pt x="24672" y="9958"/>
                  </a:cubicBezTo>
                  <a:lnTo>
                    <a:pt x="24712" y="9908"/>
                  </a:lnTo>
                  <a:close/>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6">
              <a:extLst>
                <a:ext uri="{FF2B5EF4-FFF2-40B4-BE49-F238E27FC236}">
                  <a16:creationId xmlns:a16="http://schemas.microsoft.com/office/drawing/2014/main" id="{938878FB-7778-452D-9F75-960A637C4EAE}"/>
                </a:ext>
              </a:extLst>
            </p:cNvPr>
            <p:cNvSpPr>
              <a:spLocks noSelect="1"/>
            </p:cNvSpPr>
            <p:nvPr userDrawn="1"/>
          </p:nvSpPr>
          <p:spPr bwMode="gray">
            <a:xfrm>
              <a:off x="6317" y="2420"/>
              <a:ext cx="1360" cy="1900"/>
            </a:xfrm>
            <a:custGeom>
              <a:avLst/>
              <a:gdLst>
                <a:gd name="T0" fmla="*/ 4489 w 6802"/>
                <a:gd name="T1" fmla="*/ 3442 h 9499"/>
                <a:gd name="T2" fmla="*/ 0 w 6802"/>
                <a:gd name="T3" fmla="*/ 9499 h 9499"/>
                <a:gd name="T4" fmla="*/ 6802 w 6802"/>
                <a:gd name="T5" fmla="*/ 9499 h 9499"/>
                <a:gd name="T6" fmla="*/ 6802 w 6802"/>
                <a:gd name="T7" fmla="*/ 0 h 9499"/>
                <a:gd name="T8" fmla="*/ 4629 w 6802"/>
                <a:gd name="T9" fmla="*/ 3239 h 9499"/>
                <a:gd name="T10" fmla="*/ 4489 w 6802"/>
                <a:gd name="T11" fmla="*/ 3442 h 9499"/>
              </a:gdLst>
              <a:ahLst/>
              <a:cxnLst>
                <a:cxn ang="0">
                  <a:pos x="T0" y="T1"/>
                </a:cxn>
                <a:cxn ang="0">
                  <a:pos x="T2" y="T3"/>
                </a:cxn>
                <a:cxn ang="0">
                  <a:pos x="T4" y="T5"/>
                </a:cxn>
                <a:cxn ang="0">
                  <a:pos x="T6" y="T7"/>
                </a:cxn>
                <a:cxn ang="0">
                  <a:pos x="T8" y="T9"/>
                </a:cxn>
                <a:cxn ang="0">
                  <a:pos x="T10" y="T11"/>
                </a:cxn>
              </a:cxnLst>
              <a:rect l="0" t="0" r="r" b="b"/>
              <a:pathLst>
                <a:path w="6802" h="9499">
                  <a:moveTo>
                    <a:pt x="4489" y="3442"/>
                  </a:moveTo>
                  <a:cubicBezTo>
                    <a:pt x="3279" y="5185"/>
                    <a:pt x="1696" y="7299"/>
                    <a:pt x="0" y="9499"/>
                  </a:cubicBezTo>
                  <a:cubicBezTo>
                    <a:pt x="6802" y="9499"/>
                    <a:pt x="6802" y="9499"/>
                    <a:pt x="6802" y="9499"/>
                  </a:cubicBezTo>
                  <a:cubicBezTo>
                    <a:pt x="6802" y="0"/>
                    <a:pt x="6802" y="0"/>
                    <a:pt x="6802" y="0"/>
                  </a:cubicBezTo>
                  <a:cubicBezTo>
                    <a:pt x="6149" y="1034"/>
                    <a:pt x="5389" y="2137"/>
                    <a:pt x="4629" y="3239"/>
                  </a:cubicBezTo>
                  <a:lnTo>
                    <a:pt x="4489" y="3442"/>
                  </a:lnTo>
                  <a:close/>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7">
              <a:extLst>
                <a:ext uri="{FF2B5EF4-FFF2-40B4-BE49-F238E27FC236}">
                  <a16:creationId xmlns:a16="http://schemas.microsoft.com/office/drawing/2014/main" id="{7FA3EB39-A464-40AF-B8F8-24B0E76E78C7}"/>
                </a:ext>
              </a:extLst>
            </p:cNvPr>
            <p:cNvSpPr>
              <a:spLocks noSelect="1"/>
            </p:cNvSpPr>
            <p:nvPr userDrawn="1"/>
          </p:nvSpPr>
          <p:spPr bwMode="gray">
            <a:xfrm>
              <a:off x="606" y="2886"/>
              <a:ext cx="1318" cy="689"/>
            </a:xfrm>
            <a:custGeom>
              <a:avLst/>
              <a:gdLst>
                <a:gd name="T0" fmla="*/ 688 w 6594"/>
                <a:gd name="T1" fmla="*/ 3433 h 3447"/>
                <a:gd name="T2" fmla="*/ 525 w 6594"/>
                <a:gd name="T3" fmla="*/ 0 h 3447"/>
                <a:gd name="T4" fmla="*/ 853 w 6594"/>
                <a:gd name="T5" fmla="*/ 150 h 3447"/>
                <a:gd name="T6" fmla="*/ 1254 w 6594"/>
                <a:gd name="T7" fmla="*/ 494 h 3447"/>
                <a:gd name="T8" fmla="*/ 575 w 6594"/>
                <a:gd name="T9" fmla="*/ 1714 h 3447"/>
                <a:gd name="T10" fmla="*/ 1251 w 6594"/>
                <a:gd name="T11" fmla="*/ 1268 h 3447"/>
                <a:gd name="T12" fmla="*/ 1890 w 6594"/>
                <a:gd name="T13" fmla="*/ 106 h 3447"/>
                <a:gd name="T14" fmla="*/ 2940 w 6594"/>
                <a:gd name="T15" fmla="*/ 1716 h 3447"/>
                <a:gd name="T16" fmla="*/ 2971 w 6594"/>
                <a:gd name="T17" fmla="*/ 2300 h 3447"/>
                <a:gd name="T18" fmla="*/ 2999 w 6594"/>
                <a:gd name="T19" fmla="*/ 1584 h 3447"/>
                <a:gd name="T20" fmla="*/ 3570 w 6594"/>
                <a:gd name="T21" fmla="*/ 2308 h 3447"/>
                <a:gd name="T22" fmla="*/ 3605 w 6594"/>
                <a:gd name="T23" fmla="*/ 1736 h 3447"/>
                <a:gd name="T24" fmla="*/ 3588 w 6594"/>
                <a:gd name="T25" fmla="*/ 1862 h 3447"/>
                <a:gd name="T26" fmla="*/ 3588 w 6594"/>
                <a:gd name="T27" fmla="*/ 1862 h 3447"/>
                <a:gd name="T28" fmla="*/ 4185 w 6594"/>
                <a:gd name="T29" fmla="*/ 1703 h 3447"/>
                <a:gd name="T30" fmla="*/ 4269 w 6594"/>
                <a:gd name="T31" fmla="*/ 2178 h 3447"/>
                <a:gd name="T32" fmla="*/ 4000 w 6594"/>
                <a:gd name="T33" fmla="*/ 1960 h 3447"/>
                <a:gd name="T34" fmla="*/ 4728 w 6594"/>
                <a:gd name="T35" fmla="*/ 2223 h 3447"/>
                <a:gd name="T36" fmla="*/ 4707 w 6594"/>
                <a:gd name="T37" fmla="*/ 2344 h 3447"/>
                <a:gd name="T38" fmla="*/ 4625 w 6594"/>
                <a:gd name="T39" fmla="*/ 1960 h 3447"/>
                <a:gd name="T40" fmla="*/ 5331 w 6594"/>
                <a:gd name="T41" fmla="*/ 1584 h 3447"/>
                <a:gd name="T42" fmla="*/ 5352 w 6594"/>
                <a:gd name="T43" fmla="*/ 2223 h 3447"/>
                <a:gd name="T44" fmla="*/ 5331 w 6594"/>
                <a:gd name="T45" fmla="*/ 2344 h 3447"/>
                <a:gd name="T46" fmla="*/ 5248 w 6594"/>
                <a:gd name="T47" fmla="*/ 1960 h 3447"/>
                <a:gd name="T48" fmla="*/ 5568 w 6594"/>
                <a:gd name="T49" fmla="*/ 1584 h 3447"/>
                <a:gd name="T50" fmla="*/ 6053 w 6594"/>
                <a:gd name="T51" fmla="*/ 1826 h 3447"/>
                <a:gd name="T52" fmla="*/ 6223 w 6594"/>
                <a:gd name="T53" fmla="*/ 2300 h 3447"/>
                <a:gd name="T54" fmla="*/ 5866 w 6594"/>
                <a:gd name="T55" fmla="*/ 1716 h 3447"/>
                <a:gd name="T56" fmla="*/ 3625 w 6594"/>
                <a:gd name="T57" fmla="*/ 2820 h 3447"/>
                <a:gd name="T58" fmla="*/ 3288 w 6594"/>
                <a:gd name="T59" fmla="*/ 2820 h 3447"/>
                <a:gd name="T60" fmla="*/ 3027 w 6594"/>
                <a:gd name="T61" fmla="*/ 3171 h 3447"/>
                <a:gd name="T62" fmla="*/ 2948 w 6594"/>
                <a:gd name="T63" fmla="*/ 3431 h 3447"/>
                <a:gd name="T64" fmla="*/ 3234 w 6594"/>
                <a:gd name="T65" fmla="*/ 3029 h 3447"/>
                <a:gd name="T66" fmla="*/ 3640 w 6594"/>
                <a:gd name="T67" fmla="*/ 2855 h 3447"/>
                <a:gd name="T68" fmla="*/ 4083 w 6594"/>
                <a:gd name="T69" fmla="*/ 3281 h 3447"/>
                <a:gd name="T70" fmla="*/ 3700 w 6594"/>
                <a:gd name="T71" fmla="*/ 3174 h 3447"/>
                <a:gd name="T72" fmla="*/ 3851 w 6594"/>
                <a:gd name="T73" fmla="*/ 3064 h 3447"/>
                <a:gd name="T74" fmla="*/ 4489 w 6594"/>
                <a:gd name="T75" fmla="*/ 2841 h 3447"/>
                <a:gd name="T76" fmla="*/ 4343 w 6594"/>
                <a:gd name="T77" fmla="*/ 3433 h 3447"/>
                <a:gd name="T78" fmla="*/ 4695 w 6594"/>
                <a:gd name="T79" fmla="*/ 2940 h 3447"/>
                <a:gd name="T80" fmla="*/ 5247 w 6594"/>
                <a:gd name="T81" fmla="*/ 2820 h 3447"/>
                <a:gd name="T82" fmla="*/ 4954 w 6594"/>
                <a:gd name="T83" fmla="*/ 2504 h 3447"/>
                <a:gd name="T84" fmla="*/ 4934 w 6594"/>
                <a:gd name="T85" fmla="*/ 3404 h 3447"/>
                <a:gd name="T86" fmla="*/ 5299 w 6594"/>
                <a:gd name="T87" fmla="*/ 3393 h 3447"/>
                <a:gd name="T88" fmla="*/ 5534 w 6594"/>
                <a:gd name="T89" fmla="*/ 3165 h 3447"/>
                <a:gd name="T90" fmla="*/ 5855 w 6594"/>
                <a:gd name="T91" fmla="*/ 3372 h 3447"/>
                <a:gd name="T92" fmla="*/ 5815 w 6594"/>
                <a:gd name="T93" fmla="*/ 2983 h 3447"/>
                <a:gd name="T94" fmla="*/ 6204 w 6594"/>
                <a:gd name="T95" fmla="*/ 2891 h 3447"/>
                <a:gd name="T96" fmla="*/ 6029 w 6594"/>
                <a:gd name="T97" fmla="*/ 3404 h 3447"/>
                <a:gd name="T98" fmla="*/ 6361 w 6594"/>
                <a:gd name="T99" fmla="*/ 2930 h 3447"/>
                <a:gd name="T100" fmla="*/ 6531 w 6594"/>
                <a:gd name="T101" fmla="*/ 3404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94" h="3447">
                  <a:moveTo>
                    <a:pt x="2545" y="1118"/>
                  </a:moveTo>
                  <a:cubicBezTo>
                    <a:pt x="2545" y="1745"/>
                    <a:pt x="2034" y="2256"/>
                    <a:pt x="1417" y="2256"/>
                  </a:cubicBezTo>
                  <a:cubicBezTo>
                    <a:pt x="784" y="2256"/>
                    <a:pt x="784" y="2256"/>
                    <a:pt x="784" y="2256"/>
                  </a:cubicBezTo>
                  <a:cubicBezTo>
                    <a:pt x="784" y="3337"/>
                    <a:pt x="784" y="3337"/>
                    <a:pt x="784" y="3337"/>
                  </a:cubicBezTo>
                  <a:cubicBezTo>
                    <a:pt x="784" y="3387"/>
                    <a:pt x="739" y="3433"/>
                    <a:pt x="688" y="3433"/>
                  </a:cubicBezTo>
                  <a:cubicBezTo>
                    <a:pt x="96" y="3433"/>
                    <a:pt x="96" y="3433"/>
                    <a:pt x="96" y="3433"/>
                  </a:cubicBezTo>
                  <a:cubicBezTo>
                    <a:pt x="40" y="3433"/>
                    <a:pt x="0" y="3387"/>
                    <a:pt x="0" y="3337"/>
                  </a:cubicBezTo>
                  <a:cubicBezTo>
                    <a:pt x="0" y="98"/>
                    <a:pt x="0" y="98"/>
                    <a:pt x="0" y="98"/>
                  </a:cubicBezTo>
                  <a:cubicBezTo>
                    <a:pt x="0" y="47"/>
                    <a:pt x="42" y="0"/>
                    <a:pt x="98" y="0"/>
                  </a:cubicBezTo>
                  <a:cubicBezTo>
                    <a:pt x="525" y="0"/>
                    <a:pt x="525" y="0"/>
                    <a:pt x="525" y="0"/>
                  </a:cubicBezTo>
                  <a:cubicBezTo>
                    <a:pt x="536" y="10"/>
                    <a:pt x="536" y="10"/>
                    <a:pt x="536" y="10"/>
                  </a:cubicBezTo>
                  <a:cubicBezTo>
                    <a:pt x="679" y="151"/>
                    <a:pt x="679" y="151"/>
                    <a:pt x="679" y="151"/>
                  </a:cubicBezTo>
                  <a:cubicBezTo>
                    <a:pt x="702" y="175"/>
                    <a:pt x="726" y="196"/>
                    <a:pt x="761" y="196"/>
                  </a:cubicBezTo>
                  <a:cubicBezTo>
                    <a:pt x="804" y="196"/>
                    <a:pt x="825" y="177"/>
                    <a:pt x="851" y="151"/>
                  </a:cubicBezTo>
                  <a:cubicBezTo>
                    <a:pt x="853" y="150"/>
                    <a:pt x="853" y="150"/>
                    <a:pt x="853" y="150"/>
                  </a:cubicBezTo>
                  <a:cubicBezTo>
                    <a:pt x="883" y="117"/>
                    <a:pt x="982" y="18"/>
                    <a:pt x="1101" y="0"/>
                  </a:cubicBezTo>
                  <a:cubicBezTo>
                    <a:pt x="1189" y="0"/>
                    <a:pt x="1189" y="0"/>
                    <a:pt x="1189" y="0"/>
                  </a:cubicBezTo>
                  <a:cubicBezTo>
                    <a:pt x="1330" y="0"/>
                    <a:pt x="1391" y="110"/>
                    <a:pt x="1391" y="202"/>
                  </a:cubicBezTo>
                  <a:cubicBezTo>
                    <a:pt x="1391" y="282"/>
                    <a:pt x="1343" y="385"/>
                    <a:pt x="1255" y="492"/>
                  </a:cubicBezTo>
                  <a:cubicBezTo>
                    <a:pt x="1254" y="494"/>
                    <a:pt x="1254" y="494"/>
                    <a:pt x="1254" y="494"/>
                  </a:cubicBezTo>
                  <a:cubicBezTo>
                    <a:pt x="1088" y="712"/>
                    <a:pt x="719" y="1193"/>
                    <a:pt x="505" y="1457"/>
                  </a:cubicBezTo>
                  <a:cubicBezTo>
                    <a:pt x="503" y="1459"/>
                    <a:pt x="503" y="1459"/>
                    <a:pt x="503" y="1459"/>
                  </a:cubicBezTo>
                  <a:cubicBezTo>
                    <a:pt x="480" y="1490"/>
                    <a:pt x="467" y="1501"/>
                    <a:pt x="467" y="1563"/>
                  </a:cubicBezTo>
                  <a:cubicBezTo>
                    <a:pt x="467" y="1613"/>
                    <a:pt x="467" y="1613"/>
                    <a:pt x="467" y="1613"/>
                  </a:cubicBezTo>
                  <a:cubicBezTo>
                    <a:pt x="467" y="1679"/>
                    <a:pt x="522" y="1714"/>
                    <a:pt x="575" y="1714"/>
                  </a:cubicBezTo>
                  <a:cubicBezTo>
                    <a:pt x="1797" y="1714"/>
                    <a:pt x="1797" y="1714"/>
                    <a:pt x="1797" y="1714"/>
                  </a:cubicBezTo>
                  <a:cubicBezTo>
                    <a:pt x="1830" y="1714"/>
                    <a:pt x="1883" y="1674"/>
                    <a:pt x="1883" y="1622"/>
                  </a:cubicBezTo>
                  <a:cubicBezTo>
                    <a:pt x="1883" y="1396"/>
                    <a:pt x="1883" y="1396"/>
                    <a:pt x="1883" y="1396"/>
                  </a:cubicBezTo>
                  <a:cubicBezTo>
                    <a:pt x="1883" y="1307"/>
                    <a:pt x="1838" y="1268"/>
                    <a:pt x="1775" y="1268"/>
                  </a:cubicBezTo>
                  <a:cubicBezTo>
                    <a:pt x="1251" y="1268"/>
                    <a:pt x="1251" y="1268"/>
                    <a:pt x="1251" y="1268"/>
                  </a:cubicBezTo>
                  <a:cubicBezTo>
                    <a:pt x="1267" y="1248"/>
                    <a:pt x="1283" y="1228"/>
                    <a:pt x="1299" y="1207"/>
                  </a:cubicBezTo>
                  <a:cubicBezTo>
                    <a:pt x="1435" y="1036"/>
                    <a:pt x="1589" y="842"/>
                    <a:pt x="1684" y="704"/>
                  </a:cubicBezTo>
                  <a:cubicBezTo>
                    <a:pt x="1689" y="697"/>
                    <a:pt x="1689" y="697"/>
                    <a:pt x="1689" y="697"/>
                  </a:cubicBezTo>
                  <a:cubicBezTo>
                    <a:pt x="1804" y="530"/>
                    <a:pt x="1895" y="399"/>
                    <a:pt x="1895" y="188"/>
                  </a:cubicBezTo>
                  <a:cubicBezTo>
                    <a:pt x="1895" y="160"/>
                    <a:pt x="1893" y="132"/>
                    <a:pt x="1890" y="106"/>
                  </a:cubicBezTo>
                  <a:cubicBezTo>
                    <a:pt x="2276" y="285"/>
                    <a:pt x="2545" y="673"/>
                    <a:pt x="2545" y="1118"/>
                  </a:cubicBezTo>
                  <a:close/>
                  <a:moveTo>
                    <a:pt x="2971" y="2300"/>
                  </a:moveTo>
                  <a:cubicBezTo>
                    <a:pt x="3048" y="1745"/>
                    <a:pt x="3048" y="1745"/>
                    <a:pt x="3048" y="1745"/>
                  </a:cubicBezTo>
                  <a:cubicBezTo>
                    <a:pt x="3051" y="1730"/>
                    <a:pt x="3040" y="1716"/>
                    <a:pt x="3027" y="1716"/>
                  </a:cubicBezTo>
                  <a:cubicBezTo>
                    <a:pt x="2940" y="1716"/>
                    <a:pt x="2940" y="1716"/>
                    <a:pt x="2940" y="1716"/>
                  </a:cubicBezTo>
                  <a:cubicBezTo>
                    <a:pt x="2927" y="1716"/>
                    <a:pt x="2911" y="1730"/>
                    <a:pt x="2910" y="1745"/>
                  </a:cubicBezTo>
                  <a:cubicBezTo>
                    <a:pt x="2834" y="2300"/>
                    <a:pt x="2834" y="2300"/>
                    <a:pt x="2834" y="2300"/>
                  </a:cubicBezTo>
                  <a:cubicBezTo>
                    <a:pt x="2832" y="2316"/>
                    <a:pt x="2841" y="2329"/>
                    <a:pt x="2854" y="2329"/>
                  </a:cubicBezTo>
                  <a:cubicBezTo>
                    <a:pt x="2940" y="2329"/>
                    <a:pt x="2940" y="2329"/>
                    <a:pt x="2940" y="2329"/>
                  </a:cubicBezTo>
                  <a:cubicBezTo>
                    <a:pt x="2954" y="2329"/>
                    <a:pt x="2970" y="2316"/>
                    <a:pt x="2971" y="2300"/>
                  </a:cubicBezTo>
                  <a:close/>
                  <a:moveTo>
                    <a:pt x="2999" y="1584"/>
                  </a:moveTo>
                  <a:cubicBezTo>
                    <a:pt x="3055" y="1584"/>
                    <a:pt x="3102" y="1537"/>
                    <a:pt x="3102" y="1481"/>
                  </a:cubicBezTo>
                  <a:cubicBezTo>
                    <a:pt x="3102" y="1438"/>
                    <a:pt x="3069" y="1405"/>
                    <a:pt x="3024" y="1405"/>
                  </a:cubicBezTo>
                  <a:cubicBezTo>
                    <a:pt x="2972" y="1405"/>
                    <a:pt x="2922" y="1452"/>
                    <a:pt x="2922" y="1507"/>
                  </a:cubicBezTo>
                  <a:cubicBezTo>
                    <a:pt x="2922" y="1551"/>
                    <a:pt x="2954" y="1584"/>
                    <a:pt x="2999" y="1584"/>
                  </a:cubicBezTo>
                  <a:close/>
                  <a:moveTo>
                    <a:pt x="3782" y="1429"/>
                  </a:moveTo>
                  <a:cubicBezTo>
                    <a:pt x="3660" y="2300"/>
                    <a:pt x="3660" y="2300"/>
                    <a:pt x="3660" y="2300"/>
                  </a:cubicBezTo>
                  <a:cubicBezTo>
                    <a:pt x="3657" y="2316"/>
                    <a:pt x="3643" y="2329"/>
                    <a:pt x="3629" y="2329"/>
                  </a:cubicBezTo>
                  <a:cubicBezTo>
                    <a:pt x="3589" y="2329"/>
                    <a:pt x="3589" y="2329"/>
                    <a:pt x="3589" y="2329"/>
                  </a:cubicBezTo>
                  <a:cubicBezTo>
                    <a:pt x="3579" y="2329"/>
                    <a:pt x="3572" y="2324"/>
                    <a:pt x="3570" y="2308"/>
                  </a:cubicBezTo>
                  <a:cubicBezTo>
                    <a:pt x="3560" y="2263"/>
                    <a:pt x="3560" y="2263"/>
                    <a:pt x="3560" y="2263"/>
                  </a:cubicBezTo>
                  <a:cubicBezTo>
                    <a:pt x="3550" y="2276"/>
                    <a:pt x="3487" y="2344"/>
                    <a:pt x="3377" y="2344"/>
                  </a:cubicBezTo>
                  <a:cubicBezTo>
                    <a:pt x="3248" y="2344"/>
                    <a:pt x="3158" y="2220"/>
                    <a:pt x="3158" y="2072"/>
                  </a:cubicBezTo>
                  <a:cubicBezTo>
                    <a:pt x="3158" y="1862"/>
                    <a:pt x="3300" y="1703"/>
                    <a:pt x="3478" y="1703"/>
                  </a:cubicBezTo>
                  <a:cubicBezTo>
                    <a:pt x="3538" y="1703"/>
                    <a:pt x="3591" y="1726"/>
                    <a:pt x="3605" y="1736"/>
                  </a:cubicBezTo>
                  <a:cubicBezTo>
                    <a:pt x="3649" y="1429"/>
                    <a:pt x="3649" y="1429"/>
                    <a:pt x="3649" y="1429"/>
                  </a:cubicBezTo>
                  <a:cubicBezTo>
                    <a:pt x="3652" y="1409"/>
                    <a:pt x="3669" y="1400"/>
                    <a:pt x="3685" y="1400"/>
                  </a:cubicBezTo>
                  <a:cubicBezTo>
                    <a:pt x="3759" y="1400"/>
                    <a:pt x="3759" y="1400"/>
                    <a:pt x="3759" y="1400"/>
                  </a:cubicBezTo>
                  <a:cubicBezTo>
                    <a:pt x="3774" y="1400"/>
                    <a:pt x="3783" y="1413"/>
                    <a:pt x="3782" y="1429"/>
                  </a:cubicBezTo>
                  <a:close/>
                  <a:moveTo>
                    <a:pt x="3588" y="1862"/>
                  </a:moveTo>
                  <a:cubicBezTo>
                    <a:pt x="3588" y="1862"/>
                    <a:pt x="3543" y="1826"/>
                    <a:pt x="3473" y="1826"/>
                  </a:cubicBezTo>
                  <a:cubicBezTo>
                    <a:pt x="3376" y="1826"/>
                    <a:pt x="3291" y="1933"/>
                    <a:pt x="3291" y="2054"/>
                  </a:cubicBezTo>
                  <a:cubicBezTo>
                    <a:pt x="3291" y="2155"/>
                    <a:pt x="3339" y="2219"/>
                    <a:pt x="3412" y="2219"/>
                  </a:cubicBezTo>
                  <a:cubicBezTo>
                    <a:pt x="3487" y="2219"/>
                    <a:pt x="3550" y="2137"/>
                    <a:pt x="3556" y="2123"/>
                  </a:cubicBezTo>
                  <a:lnTo>
                    <a:pt x="3588" y="1862"/>
                  </a:lnTo>
                  <a:close/>
                  <a:moveTo>
                    <a:pt x="4306" y="2227"/>
                  </a:moveTo>
                  <a:cubicBezTo>
                    <a:pt x="4314" y="2240"/>
                    <a:pt x="4315" y="2253"/>
                    <a:pt x="4298" y="2268"/>
                  </a:cubicBezTo>
                  <a:cubicBezTo>
                    <a:pt x="4250" y="2306"/>
                    <a:pt x="4173" y="2344"/>
                    <a:pt x="4082" y="2344"/>
                  </a:cubicBezTo>
                  <a:cubicBezTo>
                    <a:pt x="3933" y="2344"/>
                    <a:pt x="3848" y="2220"/>
                    <a:pt x="3848" y="2070"/>
                  </a:cubicBezTo>
                  <a:cubicBezTo>
                    <a:pt x="3848" y="1875"/>
                    <a:pt x="3978" y="1703"/>
                    <a:pt x="4185" y="1703"/>
                  </a:cubicBezTo>
                  <a:cubicBezTo>
                    <a:pt x="4300" y="1703"/>
                    <a:pt x="4386" y="1762"/>
                    <a:pt x="4386" y="1875"/>
                  </a:cubicBezTo>
                  <a:cubicBezTo>
                    <a:pt x="4386" y="2050"/>
                    <a:pt x="4148" y="2081"/>
                    <a:pt x="3977" y="2061"/>
                  </a:cubicBezTo>
                  <a:cubicBezTo>
                    <a:pt x="3969" y="2145"/>
                    <a:pt x="4018" y="2223"/>
                    <a:pt x="4103" y="2223"/>
                  </a:cubicBezTo>
                  <a:cubicBezTo>
                    <a:pt x="4148" y="2223"/>
                    <a:pt x="4191" y="2207"/>
                    <a:pt x="4232" y="2178"/>
                  </a:cubicBezTo>
                  <a:cubicBezTo>
                    <a:pt x="4249" y="2166"/>
                    <a:pt x="4258" y="2164"/>
                    <a:pt x="4269" y="2178"/>
                  </a:cubicBezTo>
                  <a:lnTo>
                    <a:pt x="4306" y="2227"/>
                  </a:lnTo>
                  <a:close/>
                  <a:moveTo>
                    <a:pt x="4000" y="1960"/>
                  </a:moveTo>
                  <a:cubicBezTo>
                    <a:pt x="4103" y="1971"/>
                    <a:pt x="4258" y="1968"/>
                    <a:pt x="4258" y="1879"/>
                  </a:cubicBezTo>
                  <a:cubicBezTo>
                    <a:pt x="4258" y="1839"/>
                    <a:pt x="4221" y="1815"/>
                    <a:pt x="4169" y="1815"/>
                  </a:cubicBezTo>
                  <a:cubicBezTo>
                    <a:pt x="4084" y="1815"/>
                    <a:pt x="4018" y="1883"/>
                    <a:pt x="4000" y="1960"/>
                  </a:cubicBezTo>
                  <a:close/>
                  <a:moveTo>
                    <a:pt x="4473" y="2070"/>
                  </a:moveTo>
                  <a:cubicBezTo>
                    <a:pt x="4473" y="1875"/>
                    <a:pt x="4603" y="1703"/>
                    <a:pt x="4810" y="1703"/>
                  </a:cubicBezTo>
                  <a:cubicBezTo>
                    <a:pt x="4925" y="1703"/>
                    <a:pt x="5011" y="1762"/>
                    <a:pt x="5011" y="1875"/>
                  </a:cubicBezTo>
                  <a:cubicBezTo>
                    <a:pt x="5011" y="2050"/>
                    <a:pt x="4773" y="2081"/>
                    <a:pt x="4602" y="2061"/>
                  </a:cubicBezTo>
                  <a:cubicBezTo>
                    <a:pt x="4594" y="2145"/>
                    <a:pt x="4643" y="2223"/>
                    <a:pt x="4728" y="2223"/>
                  </a:cubicBezTo>
                  <a:cubicBezTo>
                    <a:pt x="4773" y="2223"/>
                    <a:pt x="4816" y="2207"/>
                    <a:pt x="4857" y="2178"/>
                  </a:cubicBezTo>
                  <a:cubicBezTo>
                    <a:pt x="4874" y="2166"/>
                    <a:pt x="4883" y="2164"/>
                    <a:pt x="4894" y="2178"/>
                  </a:cubicBezTo>
                  <a:cubicBezTo>
                    <a:pt x="4931" y="2227"/>
                    <a:pt x="4931" y="2227"/>
                    <a:pt x="4931" y="2227"/>
                  </a:cubicBezTo>
                  <a:cubicBezTo>
                    <a:pt x="4939" y="2240"/>
                    <a:pt x="4941" y="2253"/>
                    <a:pt x="4923" y="2268"/>
                  </a:cubicBezTo>
                  <a:cubicBezTo>
                    <a:pt x="4876" y="2306"/>
                    <a:pt x="4799" y="2344"/>
                    <a:pt x="4707" y="2344"/>
                  </a:cubicBezTo>
                  <a:cubicBezTo>
                    <a:pt x="4558" y="2344"/>
                    <a:pt x="4473" y="2220"/>
                    <a:pt x="4473" y="2070"/>
                  </a:cubicBezTo>
                  <a:close/>
                  <a:moveTo>
                    <a:pt x="4625" y="1960"/>
                  </a:moveTo>
                  <a:cubicBezTo>
                    <a:pt x="4728" y="1971"/>
                    <a:pt x="4883" y="1968"/>
                    <a:pt x="4883" y="1879"/>
                  </a:cubicBezTo>
                  <a:cubicBezTo>
                    <a:pt x="4883" y="1839"/>
                    <a:pt x="4846" y="1815"/>
                    <a:pt x="4795" y="1815"/>
                  </a:cubicBezTo>
                  <a:cubicBezTo>
                    <a:pt x="4710" y="1815"/>
                    <a:pt x="4643" y="1883"/>
                    <a:pt x="4625" y="1960"/>
                  </a:cubicBezTo>
                  <a:close/>
                  <a:moveTo>
                    <a:pt x="5331" y="1584"/>
                  </a:moveTo>
                  <a:cubicBezTo>
                    <a:pt x="5377" y="1584"/>
                    <a:pt x="5422" y="1542"/>
                    <a:pt x="5422" y="1493"/>
                  </a:cubicBezTo>
                  <a:cubicBezTo>
                    <a:pt x="5422" y="1450"/>
                    <a:pt x="5393" y="1418"/>
                    <a:pt x="5352" y="1418"/>
                  </a:cubicBezTo>
                  <a:cubicBezTo>
                    <a:pt x="5305" y="1418"/>
                    <a:pt x="5260" y="1461"/>
                    <a:pt x="5260" y="1511"/>
                  </a:cubicBezTo>
                  <a:cubicBezTo>
                    <a:pt x="5260" y="1553"/>
                    <a:pt x="5290" y="1584"/>
                    <a:pt x="5331" y="1584"/>
                  </a:cubicBezTo>
                  <a:close/>
                  <a:moveTo>
                    <a:pt x="5097" y="2070"/>
                  </a:moveTo>
                  <a:cubicBezTo>
                    <a:pt x="5097" y="1875"/>
                    <a:pt x="5227" y="1703"/>
                    <a:pt x="5434" y="1703"/>
                  </a:cubicBezTo>
                  <a:cubicBezTo>
                    <a:pt x="5548" y="1703"/>
                    <a:pt x="5635" y="1762"/>
                    <a:pt x="5635" y="1875"/>
                  </a:cubicBezTo>
                  <a:cubicBezTo>
                    <a:pt x="5635" y="2050"/>
                    <a:pt x="5397" y="2081"/>
                    <a:pt x="5226" y="2061"/>
                  </a:cubicBezTo>
                  <a:cubicBezTo>
                    <a:pt x="5218" y="2145"/>
                    <a:pt x="5267" y="2223"/>
                    <a:pt x="5352" y="2223"/>
                  </a:cubicBezTo>
                  <a:cubicBezTo>
                    <a:pt x="5397" y="2223"/>
                    <a:pt x="5440" y="2207"/>
                    <a:pt x="5481" y="2178"/>
                  </a:cubicBezTo>
                  <a:cubicBezTo>
                    <a:pt x="5498" y="2166"/>
                    <a:pt x="5507" y="2164"/>
                    <a:pt x="5518" y="2178"/>
                  </a:cubicBezTo>
                  <a:cubicBezTo>
                    <a:pt x="5555" y="2227"/>
                    <a:pt x="5555" y="2227"/>
                    <a:pt x="5555" y="2227"/>
                  </a:cubicBezTo>
                  <a:cubicBezTo>
                    <a:pt x="5563" y="2240"/>
                    <a:pt x="5564" y="2253"/>
                    <a:pt x="5547" y="2268"/>
                  </a:cubicBezTo>
                  <a:cubicBezTo>
                    <a:pt x="5499" y="2306"/>
                    <a:pt x="5422" y="2344"/>
                    <a:pt x="5331" y="2344"/>
                  </a:cubicBezTo>
                  <a:cubicBezTo>
                    <a:pt x="5182" y="2344"/>
                    <a:pt x="5097" y="2220"/>
                    <a:pt x="5097" y="2070"/>
                  </a:cubicBezTo>
                  <a:close/>
                  <a:moveTo>
                    <a:pt x="5248" y="1960"/>
                  </a:moveTo>
                  <a:cubicBezTo>
                    <a:pt x="5352" y="1971"/>
                    <a:pt x="5507" y="1968"/>
                    <a:pt x="5507" y="1879"/>
                  </a:cubicBezTo>
                  <a:cubicBezTo>
                    <a:pt x="5507" y="1839"/>
                    <a:pt x="5470" y="1815"/>
                    <a:pt x="5418" y="1815"/>
                  </a:cubicBezTo>
                  <a:cubicBezTo>
                    <a:pt x="5333" y="1815"/>
                    <a:pt x="5267" y="1883"/>
                    <a:pt x="5248" y="1960"/>
                  </a:cubicBezTo>
                  <a:close/>
                  <a:moveTo>
                    <a:pt x="5568" y="1584"/>
                  </a:moveTo>
                  <a:cubicBezTo>
                    <a:pt x="5615" y="1584"/>
                    <a:pt x="5660" y="1542"/>
                    <a:pt x="5660" y="1493"/>
                  </a:cubicBezTo>
                  <a:cubicBezTo>
                    <a:pt x="5660" y="1450"/>
                    <a:pt x="5631" y="1418"/>
                    <a:pt x="5588" y="1418"/>
                  </a:cubicBezTo>
                  <a:cubicBezTo>
                    <a:pt x="5543" y="1418"/>
                    <a:pt x="5498" y="1461"/>
                    <a:pt x="5498" y="1511"/>
                  </a:cubicBezTo>
                  <a:cubicBezTo>
                    <a:pt x="5498" y="1553"/>
                    <a:pt x="5526" y="1584"/>
                    <a:pt x="5568" y="1584"/>
                  </a:cubicBezTo>
                  <a:close/>
                  <a:moveTo>
                    <a:pt x="5741" y="2329"/>
                  </a:moveTo>
                  <a:cubicBezTo>
                    <a:pt x="5811" y="2329"/>
                    <a:pt x="5811" y="2329"/>
                    <a:pt x="5811" y="2329"/>
                  </a:cubicBezTo>
                  <a:cubicBezTo>
                    <a:pt x="5839" y="2329"/>
                    <a:pt x="5847" y="2320"/>
                    <a:pt x="5850" y="2300"/>
                  </a:cubicBezTo>
                  <a:cubicBezTo>
                    <a:pt x="5905" y="1915"/>
                    <a:pt x="5905" y="1915"/>
                    <a:pt x="5905" y="1915"/>
                  </a:cubicBezTo>
                  <a:cubicBezTo>
                    <a:pt x="5917" y="1896"/>
                    <a:pt x="5973" y="1826"/>
                    <a:pt x="6053" y="1826"/>
                  </a:cubicBezTo>
                  <a:cubicBezTo>
                    <a:pt x="6122" y="1826"/>
                    <a:pt x="6146" y="1880"/>
                    <a:pt x="6132" y="1980"/>
                  </a:cubicBezTo>
                  <a:cubicBezTo>
                    <a:pt x="6089" y="2300"/>
                    <a:pt x="6089" y="2300"/>
                    <a:pt x="6089" y="2300"/>
                  </a:cubicBezTo>
                  <a:cubicBezTo>
                    <a:pt x="6086" y="2316"/>
                    <a:pt x="6094" y="2329"/>
                    <a:pt x="6110" y="2329"/>
                  </a:cubicBezTo>
                  <a:cubicBezTo>
                    <a:pt x="6192" y="2329"/>
                    <a:pt x="6192" y="2329"/>
                    <a:pt x="6192" y="2329"/>
                  </a:cubicBezTo>
                  <a:cubicBezTo>
                    <a:pt x="6205" y="2329"/>
                    <a:pt x="6221" y="2316"/>
                    <a:pt x="6223" y="2300"/>
                  </a:cubicBezTo>
                  <a:cubicBezTo>
                    <a:pt x="6266" y="1984"/>
                    <a:pt x="6266" y="1984"/>
                    <a:pt x="6266" y="1984"/>
                  </a:cubicBezTo>
                  <a:cubicBezTo>
                    <a:pt x="6286" y="1825"/>
                    <a:pt x="6260" y="1703"/>
                    <a:pt x="6087" y="1703"/>
                  </a:cubicBezTo>
                  <a:cubicBezTo>
                    <a:pt x="5980" y="1703"/>
                    <a:pt x="5912" y="1773"/>
                    <a:pt x="5896" y="1787"/>
                  </a:cubicBezTo>
                  <a:cubicBezTo>
                    <a:pt x="5885" y="1734"/>
                    <a:pt x="5885" y="1734"/>
                    <a:pt x="5885" y="1734"/>
                  </a:cubicBezTo>
                  <a:cubicBezTo>
                    <a:pt x="5884" y="1722"/>
                    <a:pt x="5875" y="1716"/>
                    <a:pt x="5866" y="1716"/>
                  </a:cubicBezTo>
                  <a:cubicBezTo>
                    <a:pt x="5827" y="1716"/>
                    <a:pt x="5827" y="1716"/>
                    <a:pt x="5827" y="1716"/>
                  </a:cubicBezTo>
                  <a:cubicBezTo>
                    <a:pt x="5811" y="1716"/>
                    <a:pt x="5798" y="1730"/>
                    <a:pt x="5797" y="1745"/>
                  </a:cubicBezTo>
                  <a:cubicBezTo>
                    <a:pt x="5721" y="2300"/>
                    <a:pt x="5721" y="2300"/>
                    <a:pt x="5721" y="2300"/>
                  </a:cubicBezTo>
                  <a:cubicBezTo>
                    <a:pt x="5717" y="2316"/>
                    <a:pt x="5727" y="2329"/>
                    <a:pt x="5741" y="2329"/>
                  </a:cubicBezTo>
                  <a:close/>
                  <a:moveTo>
                    <a:pt x="3625" y="2820"/>
                  </a:moveTo>
                  <a:cubicBezTo>
                    <a:pt x="3552" y="2820"/>
                    <a:pt x="3552" y="2820"/>
                    <a:pt x="3552" y="2820"/>
                  </a:cubicBezTo>
                  <a:cubicBezTo>
                    <a:pt x="3535" y="2820"/>
                    <a:pt x="3524" y="2823"/>
                    <a:pt x="3519" y="2838"/>
                  </a:cubicBezTo>
                  <a:cubicBezTo>
                    <a:pt x="3384" y="3173"/>
                    <a:pt x="3384" y="3173"/>
                    <a:pt x="3384" y="3173"/>
                  </a:cubicBezTo>
                  <a:cubicBezTo>
                    <a:pt x="3381" y="3173"/>
                    <a:pt x="3381" y="3173"/>
                    <a:pt x="3381" y="3173"/>
                  </a:cubicBezTo>
                  <a:cubicBezTo>
                    <a:pt x="3288" y="2820"/>
                    <a:pt x="3288" y="2820"/>
                    <a:pt x="3288" y="2820"/>
                  </a:cubicBezTo>
                  <a:cubicBezTo>
                    <a:pt x="3286" y="2812"/>
                    <a:pt x="3278" y="2804"/>
                    <a:pt x="3267" y="2804"/>
                  </a:cubicBezTo>
                  <a:cubicBezTo>
                    <a:pt x="3256" y="2804"/>
                    <a:pt x="3256" y="2804"/>
                    <a:pt x="3256" y="2804"/>
                  </a:cubicBezTo>
                  <a:cubicBezTo>
                    <a:pt x="3244" y="2804"/>
                    <a:pt x="3238" y="2812"/>
                    <a:pt x="3232" y="2820"/>
                  </a:cubicBezTo>
                  <a:cubicBezTo>
                    <a:pt x="3029" y="3171"/>
                    <a:pt x="3029" y="3171"/>
                    <a:pt x="3029" y="3171"/>
                  </a:cubicBezTo>
                  <a:cubicBezTo>
                    <a:pt x="3027" y="3171"/>
                    <a:pt x="3027" y="3171"/>
                    <a:pt x="3027" y="3171"/>
                  </a:cubicBezTo>
                  <a:cubicBezTo>
                    <a:pt x="2982" y="2838"/>
                    <a:pt x="2982" y="2838"/>
                    <a:pt x="2982" y="2838"/>
                  </a:cubicBezTo>
                  <a:cubicBezTo>
                    <a:pt x="2980" y="2826"/>
                    <a:pt x="2971" y="2820"/>
                    <a:pt x="2960" y="2820"/>
                  </a:cubicBezTo>
                  <a:cubicBezTo>
                    <a:pt x="2890" y="2820"/>
                    <a:pt x="2890" y="2820"/>
                    <a:pt x="2890" y="2820"/>
                  </a:cubicBezTo>
                  <a:cubicBezTo>
                    <a:pt x="2873" y="2820"/>
                    <a:pt x="2859" y="2835"/>
                    <a:pt x="2862" y="2854"/>
                  </a:cubicBezTo>
                  <a:cubicBezTo>
                    <a:pt x="2948" y="3431"/>
                    <a:pt x="2948" y="3431"/>
                    <a:pt x="2948" y="3431"/>
                  </a:cubicBezTo>
                  <a:cubicBezTo>
                    <a:pt x="2950" y="3441"/>
                    <a:pt x="2956" y="3447"/>
                    <a:pt x="2970" y="3447"/>
                  </a:cubicBezTo>
                  <a:cubicBezTo>
                    <a:pt x="2976" y="3447"/>
                    <a:pt x="2976" y="3447"/>
                    <a:pt x="2976" y="3447"/>
                  </a:cubicBezTo>
                  <a:cubicBezTo>
                    <a:pt x="2987" y="3447"/>
                    <a:pt x="2996" y="3441"/>
                    <a:pt x="3000" y="3433"/>
                  </a:cubicBezTo>
                  <a:cubicBezTo>
                    <a:pt x="3231" y="3029"/>
                    <a:pt x="3231" y="3029"/>
                    <a:pt x="3231" y="3029"/>
                  </a:cubicBezTo>
                  <a:cubicBezTo>
                    <a:pt x="3234" y="3029"/>
                    <a:pt x="3234" y="3029"/>
                    <a:pt x="3234" y="3029"/>
                  </a:cubicBezTo>
                  <a:cubicBezTo>
                    <a:pt x="3344" y="3433"/>
                    <a:pt x="3344" y="3433"/>
                    <a:pt x="3344" y="3433"/>
                  </a:cubicBezTo>
                  <a:cubicBezTo>
                    <a:pt x="3347" y="3441"/>
                    <a:pt x="3352" y="3447"/>
                    <a:pt x="3364" y="3447"/>
                  </a:cubicBezTo>
                  <a:cubicBezTo>
                    <a:pt x="3370" y="3447"/>
                    <a:pt x="3370" y="3447"/>
                    <a:pt x="3370" y="3447"/>
                  </a:cubicBezTo>
                  <a:cubicBezTo>
                    <a:pt x="3385" y="3447"/>
                    <a:pt x="3393" y="3441"/>
                    <a:pt x="3398" y="3431"/>
                  </a:cubicBezTo>
                  <a:cubicBezTo>
                    <a:pt x="3640" y="2855"/>
                    <a:pt x="3640" y="2855"/>
                    <a:pt x="3640" y="2855"/>
                  </a:cubicBezTo>
                  <a:cubicBezTo>
                    <a:pt x="3651" y="2835"/>
                    <a:pt x="3643" y="2820"/>
                    <a:pt x="3625" y="2820"/>
                  </a:cubicBezTo>
                  <a:close/>
                  <a:moveTo>
                    <a:pt x="4237" y="2979"/>
                  </a:moveTo>
                  <a:cubicBezTo>
                    <a:pt x="4237" y="3154"/>
                    <a:pt x="4000" y="3185"/>
                    <a:pt x="3828" y="3165"/>
                  </a:cubicBezTo>
                  <a:cubicBezTo>
                    <a:pt x="3820" y="3248"/>
                    <a:pt x="3870" y="3327"/>
                    <a:pt x="3954" y="3327"/>
                  </a:cubicBezTo>
                  <a:cubicBezTo>
                    <a:pt x="4000" y="3327"/>
                    <a:pt x="4042" y="3311"/>
                    <a:pt x="4083" y="3281"/>
                  </a:cubicBezTo>
                  <a:cubicBezTo>
                    <a:pt x="4100" y="3269"/>
                    <a:pt x="4110" y="3268"/>
                    <a:pt x="4120" y="3281"/>
                  </a:cubicBezTo>
                  <a:cubicBezTo>
                    <a:pt x="4158" y="3331"/>
                    <a:pt x="4158" y="3331"/>
                    <a:pt x="4158" y="3331"/>
                  </a:cubicBezTo>
                  <a:cubicBezTo>
                    <a:pt x="4165" y="3344"/>
                    <a:pt x="4167" y="3357"/>
                    <a:pt x="4150" y="3372"/>
                  </a:cubicBezTo>
                  <a:cubicBezTo>
                    <a:pt x="4102" y="3410"/>
                    <a:pt x="4025" y="3447"/>
                    <a:pt x="3933" y="3447"/>
                  </a:cubicBezTo>
                  <a:cubicBezTo>
                    <a:pt x="3785" y="3447"/>
                    <a:pt x="3700" y="3324"/>
                    <a:pt x="3700" y="3174"/>
                  </a:cubicBezTo>
                  <a:cubicBezTo>
                    <a:pt x="3700" y="2979"/>
                    <a:pt x="3830" y="2806"/>
                    <a:pt x="4037" y="2806"/>
                  </a:cubicBezTo>
                  <a:cubicBezTo>
                    <a:pt x="4151" y="2806"/>
                    <a:pt x="4237" y="2866"/>
                    <a:pt x="4237" y="2979"/>
                  </a:cubicBezTo>
                  <a:close/>
                  <a:moveTo>
                    <a:pt x="4110" y="2983"/>
                  </a:moveTo>
                  <a:cubicBezTo>
                    <a:pt x="4110" y="2943"/>
                    <a:pt x="4073" y="2919"/>
                    <a:pt x="4021" y="2919"/>
                  </a:cubicBezTo>
                  <a:cubicBezTo>
                    <a:pt x="3936" y="2919"/>
                    <a:pt x="3870" y="2987"/>
                    <a:pt x="3851" y="3064"/>
                  </a:cubicBezTo>
                  <a:cubicBezTo>
                    <a:pt x="3954" y="3074"/>
                    <a:pt x="4110" y="3072"/>
                    <a:pt x="4110" y="2983"/>
                  </a:cubicBezTo>
                  <a:close/>
                  <a:moveTo>
                    <a:pt x="4756" y="2826"/>
                  </a:moveTo>
                  <a:cubicBezTo>
                    <a:pt x="4736" y="2813"/>
                    <a:pt x="4704" y="2806"/>
                    <a:pt x="4668" y="2806"/>
                  </a:cubicBezTo>
                  <a:cubicBezTo>
                    <a:pt x="4574" y="2806"/>
                    <a:pt x="4516" y="2878"/>
                    <a:pt x="4500" y="2894"/>
                  </a:cubicBezTo>
                  <a:cubicBezTo>
                    <a:pt x="4489" y="2841"/>
                    <a:pt x="4489" y="2841"/>
                    <a:pt x="4489" y="2841"/>
                  </a:cubicBezTo>
                  <a:cubicBezTo>
                    <a:pt x="4487" y="2829"/>
                    <a:pt x="4476" y="2820"/>
                    <a:pt x="4468" y="2820"/>
                  </a:cubicBezTo>
                  <a:cubicBezTo>
                    <a:pt x="4428" y="2820"/>
                    <a:pt x="4428" y="2820"/>
                    <a:pt x="4428" y="2820"/>
                  </a:cubicBezTo>
                  <a:cubicBezTo>
                    <a:pt x="4412" y="2820"/>
                    <a:pt x="4400" y="2834"/>
                    <a:pt x="4399" y="2849"/>
                  </a:cubicBezTo>
                  <a:cubicBezTo>
                    <a:pt x="4323" y="3404"/>
                    <a:pt x="4323" y="3404"/>
                    <a:pt x="4323" y="3404"/>
                  </a:cubicBezTo>
                  <a:cubicBezTo>
                    <a:pt x="4321" y="3419"/>
                    <a:pt x="4330" y="3433"/>
                    <a:pt x="4343" y="3433"/>
                  </a:cubicBezTo>
                  <a:cubicBezTo>
                    <a:pt x="4415" y="3433"/>
                    <a:pt x="4415" y="3433"/>
                    <a:pt x="4415" y="3433"/>
                  </a:cubicBezTo>
                  <a:cubicBezTo>
                    <a:pt x="4440" y="3433"/>
                    <a:pt x="4449" y="3425"/>
                    <a:pt x="4452" y="3404"/>
                  </a:cubicBezTo>
                  <a:cubicBezTo>
                    <a:pt x="4508" y="3004"/>
                    <a:pt x="4508" y="3004"/>
                    <a:pt x="4508" y="3004"/>
                  </a:cubicBezTo>
                  <a:cubicBezTo>
                    <a:pt x="4520" y="2985"/>
                    <a:pt x="4564" y="2930"/>
                    <a:pt x="4633" y="2930"/>
                  </a:cubicBezTo>
                  <a:cubicBezTo>
                    <a:pt x="4655" y="2930"/>
                    <a:pt x="4687" y="2939"/>
                    <a:pt x="4695" y="2940"/>
                  </a:cubicBezTo>
                  <a:cubicBezTo>
                    <a:pt x="4704" y="2944"/>
                    <a:pt x="4720" y="2944"/>
                    <a:pt x="4730" y="2926"/>
                  </a:cubicBezTo>
                  <a:cubicBezTo>
                    <a:pt x="4760" y="2862"/>
                    <a:pt x="4760" y="2862"/>
                    <a:pt x="4760" y="2862"/>
                  </a:cubicBezTo>
                  <a:cubicBezTo>
                    <a:pt x="4767" y="2847"/>
                    <a:pt x="4769" y="2834"/>
                    <a:pt x="4756" y="2826"/>
                  </a:cubicBezTo>
                  <a:close/>
                  <a:moveTo>
                    <a:pt x="5353" y="2820"/>
                  </a:moveTo>
                  <a:cubicBezTo>
                    <a:pt x="5247" y="2820"/>
                    <a:pt x="5247" y="2820"/>
                    <a:pt x="5247" y="2820"/>
                  </a:cubicBezTo>
                  <a:cubicBezTo>
                    <a:pt x="5231" y="2820"/>
                    <a:pt x="5218" y="2829"/>
                    <a:pt x="5207" y="2838"/>
                  </a:cubicBezTo>
                  <a:cubicBezTo>
                    <a:pt x="4984" y="3052"/>
                    <a:pt x="4984" y="3052"/>
                    <a:pt x="4984" y="3052"/>
                  </a:cubicBezTo>
                  <a:cubicBezTo>
                    <a:pt x="5057" y="2533"/>
                    <a:pt x="5057" y="2533"/>
                    <a:pt x="5057" y="2533"/>
                  </a:cubicBezTo>
                  <a:cubicBezTo>
                    <a:pt x="5060" y="2517"/>
                    <a:pt x="5049" y="2504"/>
                    <a:pt x="5035" y="2504"/>
                  </a:cubicBezTo>
                  <a:cubicBezTo>
                    <a:pt x="4954" y="2504"/>
                    <a:pt x="4954" y="2504"/>
                    <a:pt x="4954" y="2504"/>
                  </a:cubicBezTo>
                  <a:cubicBezTo>
                    <a:pt x="4939" y="2504"/>
                    <a:pt x="4927" y="2517"/>
                    <a:pt x="4925" y="2533"/>
                  </a:cubicBezTo>
                  <a:cubicBezTo>
                    <a:pt x="4802" y="3404"/>
                    <a:pt x="4802" y="3404"/>
                    <a:pt x="4802" y="3404"/>
                  </a:cubicBezTo>
                  <a:cubicBezTo>
                    <a:pt x="4800" y="3419"/>
                    <a:pt x="4809" y="3433"/>
                    <a:pt x="4822" y="3433"/>
                  </a:cubicBezTo>
                  <a:cubicBezTo>
                    <a:pt x="4906" y="3433"/>
                    <a:pt x="4906" y="3433"/>
                    <a:pt x="4906" y="3433"/>
                  </a:cubicBezTo>
                  <a:cubicBezTo>
                    <a:pt x="4918" y="3433"/>
                    <a:pt x="4933" y="3419"/>
                    <a:pt x="4934" y="3404"/>
                  </a:cubicBezTo>
                  <a:cubicBezTo>
                    <a:pt x="4972" y="3130"/>
                    <a:pt x="4972" y="3130"/>
                    <a:pt x="4972" y="3130"/>
                  </a:cubicBezTo>
                  <a:cubicBezTo>
                    <a:pt x="5153" y="3421"/>
                    <a:pt x="5153" y="3421"/>
                    <a:pt x="5153" y="3421"/>
                  </a:cubicBezTo>
                  <a:cubicBezTo>
                    <a:pt x="5157" y="3427"/>
                    <a:pt x="5164" y="3433"/>
                    <a:pt x="5175" y="3433"/>
                  </a:cubicBezTo>
                  <a:cubicBezTo>
                    <a:pt x="5279" y="3433"/>
                    <a:pt x="5279" y="3433"/>
                    <a:pt x="5279" y="3433"/>
                  </a:cubicBezTo>
                  <a:cubicBezTo>
                    <a:pt x="5300" y="3433"/>
                    <a:pt x="5310" y="3408"/>
                    <a:pt x="5299" y="3393"/>
                  </a:cubicBezTo>
                  <a:cubicBezTo>
                    <a:pt x="5105" y="3106"/>
                    <a:pt x="5105" y="3106"/>
                    <a:pt x="5105" y="3106"/>
                  </a:cubicBezTo>
                  <a:cubicBezTo>
                    <a:pt x="5364" y="2862"/>
                    <a:pt x="5364" y="2862"/>
                    <a:pt x="5364" y="2862"/>
                  </a:cubicBezTo>
                  <a:cubicBezTo>
                    <a:pt x="5379" y="2849"/>
                    <a:pt x="5376" y="2820"/>
                    <a:pt x="5353" y="2820"/>
                  </a:cubicBezTo>
                  <a:close/>
                  <a:moveTo>
                    <a:pt x="5943" y="2979"/>
                  </a:moveTo>
                  <a:cubicBezTo>
                    <a:pt x="5943" y="3154"/>
                    <a:pt x="5705" y="3185"/>
                    <a:pt x="5534" y="3165"/>
                  </a:cubicBezTo>
                  <a:cubicBezTo>
                    <a:pt x="5526" y="3248"/>
                    <a:pt x="5575" y="3327"/>
                    <a:pt x="5660" y="3327"/>
                  </a:cubicBezTo>
                  <a:cubicBezTo>
                    <a:pt x="5705" y="3327"/>
                    <a:pt x="5747" y="3311"/>
                    <a:pt x="5789" y="3281"/>
                  </a:cubicBezTo>
                  <a:cubicBezTo>
                    <a:pt x="5806" y="3269"/>
                    <a:pt x="5815" y="3268"/>
                    <a:pt x="5826" y="3281"/>
                  </a:cubicBezTo>
                  <a:cubicBezTo>
                    <a:pt x="5863" y="3331"/>
                    <a:pt x="5863" y="3331"/>
                    <a:pt x="5863" y="3331"/>
                  </a:cubicBezTo>
                  <a:cubicBezTo>
                    <a:pt x="5871" y="3344"/>
                    <a:pt x="5872" y="3357"/>
                    <a:pt x="5855" y="3372"/>
                  </a:cubicBezTo>
                  <a:cubicBezTo>
                    <a:pt x="5807" y="3410"/>
                    <a:pt x="5730" y="3447"/>
                    <a:pt x="5639" y="3447"/>
                  </a:cubicBezTo>
                  <a:cubicBezTo>
                    <a:pt x="5490" y="3447"/>
                    <a:pt x="5405" y="3324"/>
                    <a:pt x="5405" y="3174"/>
                  </a:cubicBezTo>
                  <a:cubicBezTo>
                    <a:pt x="5405" y="2979"/>
                    <a:pt x="5535" y="2806"/>
                    <a:pt x="5742" y="2806"/>
                  </a:cubicBezTo>
                  <a:cubicBezTo>
                    <a:pt x="5856" y="2806"/>
                    <a:pt x="5943" y="2866"/>
                    <a:pt x="5943" y="2979"/>
                  </a:cubicBezTo>
                  <a:close/>
                  <a:moveTo>
                    <a:pt x="5815" y="2983"/>
                  </a:moveTo>
                  <a:cubicBezTo>
                    <a:pt x="5815" y="2943"/>
                    <a:pt x="5778" y="2919"/>
                    <a:pt x="5726" y="2919"/>
                  </a:cubicBezTo>
                  <a:cubicBezTo>
                    <a:pt x="5641" y="2919"/>
                    <a:pt x="5575" y="2987"/>
                    <a:pt x="5556" y="3064"/>
                  </a:cubicBezTo>
                  <a:cubicBezTo>
                    <a:pt x="5660" y="3074"/>
                    <a:pt x="5815" y="3072"/>
                    <a:pt x="5815" y="2983"/>
                  </a:cubicBezTo>
                  <a:close/>
                  <a:moveTo>
                    <a:pt x="6395" y="2806"/>
                  </a:moveTo>
                  <a:cubicBezTo>
                    <a:pt x="6288" y="2806"/>
                    <a:pt x="6220" y="2877"/>
                    <a:pt x="6204" y="2891"/>
                  </a:cubicBezTo>
                  <a:cubicBezTo>
                    <a:pt x="6193" y="2838"/>
                    <a:pt x="6193" y="2838"/>
                    <a:pt x="6193" y="2838"/>
                  </a:cubicBezTo>
                  <a:cubicBezTo>
                    <a:pt x="6192" y="2826"/>
                    <a:pt x="6183" y="2820"/>
                    <a:pt x="6173" y="2820"/>
                  </a:cubicBezTo>
                  <a:cubicBezTo>
                    <a:pt x="6135" y="2820"/>
                    <a:pt x="6135" y="2820"/>
                    <a:pt x="6135" y="2820"/>
                  </a:cubicBezTo>
                  <a:cubicBezTo>
                    <a:pt x="6119" y="2820"/>
                    <a:pt x="6106" y="2834"/>
                    <a:pt x="6104" y="2849"/>
                  </a:cubicBezTo>
                  <a:cubicBezTo>
                    <a:pt x="6029" y="3404"/>
                    <a:pt x="6029" y="3404"/>
                    <a:pt x="6029" y="3404"/>
                  </a:cubicBezTo>
                  <a:cubicBezTo>
                    <a:pt x="6025" y="3420"/>
                    <a:pt x="6035" y="3433"/>
                    <a:pt x="6049" y="3433"/>
                  </a:cubicBezTo>
                  <a:cubicBezTo>
                    <a:pt x="6119" y="3433"/>
                    <a:pt x="6119" y="3433"/>
                    <a:pt x="6119" y="3433"/>
                  </a:cubicBezTo>
                  <a:cubicBezTo>
                    <a:pt x="6147" y="3433"/>
                    <a:pt x="6155" y="3423"/>
                    <a:pt x="6158" y="3404"/>
                  </a:cubicBezTo>
                  <a:cubicBezTo>
                    <a:pt x="6213" y="3019"/>
                    <a:pt x="6213" y="3019"/>
                    <a:pt x="6213" y="3019"/>
                  </a:cubicBezTo>
                  <a:cubicBezTo>
                    <a:pt x="6225" y="3000"/>
                    <a:pt x="6281" y="2930"/>
                    <a:pt x="6361" y="2930"/>
                  </a:cubicBezTo>
                  <a:cubicBezTo>
                    <a:pt x="6430" y="2930"/>
                    <a:pt x="6454" y="2984"/>
                    <a:pt x="6440" y="3084"/>
                  </a:cubicBezTo>
                  <a:cubicBezTo>
                    <a:pt x="6396" y="3404"/>
                    <a:pt x="6396" y="3404"/>
                    <a:pt x="6396" y="3404"/>
                  </a:cubicBezTo>
                  <a:cubicBezTo>
                    <a:pt x="6394" y="3420"/>
                    <a:pt x="6402" y="3433"/>
                    <a:pt x="6418" y="3433"/>
                  </a:cubicBezTo>
                  <a:cubicBezTo>
                    <a:pt x="6500" y="3433"/>
                    <a:pt x="6500" y="3433"/>
                    <a:pt x="6500" y="3433"/>
                  </a:cubicBezTo>
                  <a:cubicBezTo>
                    <a:pt x="6513" y="3433"/>
                    <a:pt x="6529" y="3420"/>
                    <a:pt x="6531" y="3404"/>
                  </a:cubicBezTo>
                  <a:cubicBezTo>
                    <a:pt x="6574" y="3088"/>
                    <a:pt x="6574" y="3088"/>
                    <a:pt x="6574" y="3088"/>
                  </a:cubicBezTo>
                  <a:cubicBezTo>
                    <a:pt x="6594" y="2928"/>
                    <a:pt x="6568" y="2806"/>
                    <a:pt x="6395" y="28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3" name="Ondertitel 2"/>
          <p:cNvSpPr>
            <a:spLocks noGrp="1" noSelect="1"/>
          </p:cNvSpPr>
          <p:nvPr>
            <p:ph type="subTitle" idx="1" hasCustomPrompt="1"/>
          </p:nvPr>
        </p:nvSpPr>
        <p:spPr bwMode="gray">
          <a:xfrm>
            <a:off x="961987" y="6164217"/>
            <a:ext cx="3743025" cy="288000"/>
          </a:xfrm>
        </p:spPr>
        <p:txBody>
          <a:bodyPr/>
          <a:lstStyle>
            <a:lvl1pPr marL="0" indent="0" algn="l">
              <a:buNone/>
              <a:defRPr sz="1466" b="1" cap="all" baseline="0">
                <a:solidFill>
                  <a:schemeClr val="tx1"/>
                </a:solidFill>
              </a:defRPr>
            </a:lvl1pPr>
            <a:lvl2pPr marL="544260" indent="0" algn="ctr">
              <a:buNone/>
              <a:defRPr>
                <a:solidFill>
                  <a:schemeClr val="tx1">
                    <a:tint val="75000"/>
                  </a:schemeClr>
                </a:solidFill>
              </a:defRPr>
            </a:lvl2pPr>
            <a:lvl3pPr marL="1088520" indent="0" algn="ctr">
              <a:buNone/>
              <a:defRPr>
                <a:solidFill>
                  <a:schemeClr val="tx1">
                    <a:tint val="75000"/>
                  </a:schemeClr>
                </a:solidFill>
              </a:defRPr>
            </a:lvl3pPr>
            <a:lvl4pPr marL="1632780" indent="0" algn="ctr">
              <a:buNone/>
              <a:defRPr>
                <a:solidFill>
                  <a:schemeClr val="tx1">
                    <a:tint val="75000"/>
                  </a:schemeClr>
                </a:solidFill>
              </a:defRPr>
            </a:lvl4pPr>
            <a:lvl5pPr marL="2177040" indent="0" algn="ctr">
              <a:buNone/>
              <a:defRPr>
                <a:solidFill>
                  <a:schemeClr val="tx1">
                    <a:tint val="75000"/>
                  </a:schemeClr>
                </a:solidFill>
              </a:defRPr>
            </a:lvl5pPr>
            <a:lvl6pPr marL="2721300" indent="0" algn="ctr">
              <a:buNone/>
              <a:defRPr>
                <a:solidFill>
                  <a:schemeClr val="tx1">
                    <a:tint val="75000"/>
                  </a:schemeClr>
                </a:solidFill>
              </a:defRPr>
            </a:lvl6pPr>
            <a:lvl7pPr marL="3265559" indent="0" algn="ctr">
              <a:buNone/>
              <a:defRPr>
                <a:solidFill>
                  <a:schemeClr val="tx1">
                    <a:tint val="75000"/>
                  </a:schemeClr>
                </a:solidFill>
              </a:defRPr>
            </a:lvl7pPr>
            <a:lvl8pPr marL="3809819" indent="0" algn="ctr">
              <a:buNone/>
              <a:defRPr>
                <a:solidFill>
                  <a:schemeClr val="tx1">
                    <a:tint val="75000"/>
                  </a:schemeClr>
                </a:solidFill>
              </a:defRPr>
            </a:lvl8pPr>
            <a:lvl9pPr marL="4354079" indent="0" algn="ctr">
              <a:buNone/>
              <a:defRPr>
                <a:solidFill>
                  <a:schemeClr val="tx1">
                    <a:tint val="75000"/>
                  </a:schemeClr>
                </a:solidFill>
              </a:defRPr>
            </a:lvl9pPr>
          </a:lstStyle>
          <a:p>
            <a:r>
              <a:rPr lang="nl-NL" noProof="1"/>
              <a:t>[Klantnaam]</a:t>
            </a:r>
          </a:p>
        </p:txBody>
      </p:sp>
      <p:sp>
        <p:nvSpPr>
          <p:cNvPr id="2" name="Titel 1"/>
          <p:cNvSpPr>
            <a:spLocks noGrp="1" noSelect="1"/>
          </p:cNvSpPr>
          <p:nvPr>
            <p:ph type="ctrTitle" hasCustomPrompt="1"/>
          </p:nvPr>
        </p:nvSpPr>
        <p:spPr bwMode="gray">
          <a:xfrm>
            <a:off x="957960" y="1387800"/>
            <a:ext cx="7116716" cy="2454120"/>
          </a:xfrm>
        </p:spPr>
        <p:txBody>
          <a:bodyPr anchor="t" anchorCtr="0"/>
          <a:lstStyle>
            <a:lvl1pPr algn="l">
              <a:defRPr sz="6398">
                <a:solidFill>
                  <a:schemeClr val="tx1"/>
                </a:solidFill>
              </a:defRPr>
            </a:lvl1pPr>
          </a:lstStyle>
          <a:p>
            <a:r>
              <a:rPr lang="nl-NL" noProof="1"/>
              <a:t>[Titel]</a:t>
            </a:r>
          </a:p>
        </p:txBody>
      </p:sp>
      <p:sp>
        <p:nvSpPr>
          <p:cNvPr id="36" name="***Tijdelijke aanduiding voor datum 35"/>
          <p:cNvSpPr>
            <a:spLocks noGrp="1" noSelect="1"/>
          </p:cNvSpPr>
          <p:nvPr>
            <p:ph type="dt" sz="half" idx="10"/>
          </p:nvPr>
        </p:nvSpPr>
        <p:spPr bwMode="gray">
          <a:xfrm>
            <a:off x="10595012" y="6192414"/>
            <a:ext cx="886426" cy="146434"/>
          </a:xfrm>
          <a:prstGeom prst="rect">
            <a:avLst/>
          </a:prstGeom>
        </p:spPr>
        <p:txBody>
          <a:bodyPr/>
          <a:lstStyle>
            <a:lvl1pPr>
              <a:defRPr>
                <a:solidFill>
                  <a:schemeClr val="bg1"/>
                </a:solidFill>
              </a:defRPr>
            </a:lvl1pPr>
          </a:lstStyle>
          <a:p>
            <a:pPr algn="r"/>
            <a:fld id="{D48215B9-10B5-4B58-96EA-0BD12F1A14EA}" type="datetime1">
              <a:rPr lang="nl-NL" sz="1200" smtClean="0"/>
              <a:t>22-11-2022</a:t>
            </a:fld>
            <a:r>
              <a:rPr lang="nl-NL"/>
              <a:t> </a:t>
            </a:r>
            <a:endParaRPr lang="nl-NL" dirty="0"/>
          </a:p>
        </p:txBody>
      </p:sp>
      <p:sp>
        <p:nvSpPr>
          <p:cNvPr id="11" name="***Tijdelijke aanduiding voor datum 35"/>
          <p:cNvSpPr txBox="1">
            <a:spLocks noSelect="1"/>
          </p:cNvSpPr>
          <p:nvPr userDrawn="1"/>
        </p:nvSpPr>
        <p:spPr bwMode="gray">
          <a:xfrm>
            <a:off x="11481438" y="6192414"/>
            <a:ext cx="562971" cy="146434"/>
          </a:xfrm>
          <a:prstGeom prst="rect">
            <a:avLst/>
          </a:prstGeom>
        </p:spPr>
        <p:txBody>
          <a:bodyPr vert="horz" lIns="0" tIns="0" rIns="0" bIns="0" rtlCol="0" anchor="t"/>
          <a:lstStyle>
            <a:defPPr lvl="0">
              <a:defRPr lang="nl-NL"/>
            </a:defPPr>
            <a:lvl1pPr marL="0" lvl="1" algn="r" defTabSz="1088284" rtl="0" eaLnBrk="1" latinLnBrk="0" hangingPunct="1">
              <a:defRPr sz="900" kern="1200" spc="0" baseline="0">
                <a:solidFill>
                  <a:schemeClr val="bg1"/>
                </a:solidFill>
                <a:latin typeface="+mn-lt"/>
                <a:ea typeface="+mn-ea"/>
                <a:cs typeface="+mn-cs"/>
              </a:defRPr>
            </a:lvl1pPr>
            <a:lvl2pPr marL="544142" lvl="2" algn="l" defTabSz="1088284" rtl="0" eaLnBrk="1" latinLnBrk="0" hangingPunct="1">
              <a:defRPr sz="2100" kern="1200">
                <a:solidFill>
                  <a:schemeClr val="tx1"/>
                </a:solidFill>
                <a:latin typeface="+mn-lt"/>
                <a:ea typeface="+mn-ea"/>
                <a:cs typeface="+mn-cs"/>
              </a:defRPr>
            </a:lvl2pPr>
            <a:lvl3pPr marL="1088284" lvl="3" algn="l" defTabSz="1088284" rtl="0" eaLnBrk="1" latinLnBrk="0" hangingPunct="1">
              <a:defRPr sz="2100" kern="1200">
                <a:solidFill>
                  <a:schemeClr val="tx1"/>
                </a:solidFill>
                <a:latin typeface="+mn-lt"/>
                <a:ea typeface="+mn-ea"/>
                <a:cs typeface="+mn-cs"/>
              </a:defRPr>
            </a:lvl3pPr>
            <a:lvl4pPr marL="1632426" lvl="4"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a:lstStyle>
          <a:p>
            <a:r>
              <a:rPr lang="nl-NL" sz="1200" dirty="0"/>
              <a:t>• P2.NL</a:t>
            </a:r>
          </a:p>
        </p:txBody>
      </p:sp>
      <p:sp>
        <p:nvSpPr>
          <p:cNvPr id="30" name="Freeform 13">
            <a:extLst>
              <a:ext uri="{FF2B5EF4-FFF2-40B4-BE49-F238E27FC236}">
                <a16:creationId xmlns:a16="http://schemas.microsoft.com/office/drawing/2014/main" id="{9E5180A7-CFFD-41E2-B155-D808B4B956BD}"/>
              </a:ext>
            </a:extLst>
          </p:cNvPr>
          <p:cNvSpPr>
            <a:spLocks noSelect="1"/>
          </p:cNvSpPr>
          <p:nvPr userDrawn="1"/>
        </p:nvSpPr>
        <p:spPr bwMode="gray">
          <a:xfrm>
            <a:off x="958005" y="4580070"/>
            <a:ext cx="2092325" cy="1093788"/>
          </a:xfrm>
          <a:custGeom>
            <a:avLst/>
            <a:gdLst>
              <a:gd name="T0" fmla="*/ 688 w 6594"/>
              <a:gd name="T1" fmla="*/ 3433 h 3447"/>
              <a:gd name="T2" fmla="*/ 525 w 6594"/>
              <a:gd name="T3" fmla="*/ 0 h 3447"/>
              <a:gd name="T4" fmla="*/ 853 w 6594"/>
              <a:gd name="T5" fmla="*/ 150 h 3447"/>
              <a:gd name="T6" fmla="*/ 1254 w 6594"/>
              <a:gd name="T7" fmla="*/ 494 h 3447"/>
              <a:gd name="T8" fmla="*/ 575 w 6594"/>
              <a:gd name="T9" fmla="*/ 1714 h 3447"/>
              <a:gd name="T10" fmla="*/ 1251 w 6594"/>
              <a:gd name="T11" fmla="*/ 1268 h 3447"/>
              <a:gd name="T12" fmla="*/ 1890 w 6594"/>
              <a:gd name="T13" fmla="*/ 106 h 3447"/>
              <a:gd name="T14" fmla="*/ 2940 w 6594"/>
              <a:gd name="T15" fmla="*/ 1716 h 3447"/>
              <a:gd name="T16" fmla="*/ 2971 w 6594"/>
              <a:gd name="T17" fmla="*/ 2300 h 3447"/>
              <a:gd name="T18" fmla="*/ 2999 w 6594"/>
              <a:gd name="T19" fmla="*/ 1584 h 3447"/>
              <a:gd name="T20" fmla="*/ 3570 w 6594"/>
              <a:gd name="T21" fmla="*/ 2308 h 3447"/>
              <a:gd name="T22" fmla="*/ 3605 w 6594"/>
              <a:gd name="T23" fmla="*/ 1736 h 3447"/>
              <a:gd name="T24" fmla="*/ 3588 w 6594"/>
              <a:gd name="T25" fmla="*/ 1862 h 3447"/>
              <a:gd name="T26" fmla="*/ 3588 w 6594"/>
              <a:gd name="T27" fmla="*/ 1862 h 3447"/>
              <a:gd name="T28" fmla="*/ 4185 w 6594"/>
              <a:gd name="T29" fmla="*/ 1703 h 3447"/>
              <a:gd name="T30" fmla="*/ 4269 w 6594"/>
              <a:gd name="T31" fmla="*/ 2178 h 3447"/>
              <a:gd name="T32" fmla="*/ 4000 w 6594"/>
              <a:gd name="T33" fmla="*/ 1960 h 3447"/>
              <a:gd name="T34" fmla="*/ 4728 w 6594"/>
              <a:gd name="T35" fmla="*/ 2223 h 3447"/>
              <a:gd name="T36" fmla="*/ 4707 w 6594"/>
              <a:gd name="T37" fmla="*/ 2344 h 3447"/>
              <a:gd name="T38" fmla="*/ 4625 w 6594"/>
              <a:gd name="T39" fmla="*/ 1960 h 3447"/>
              <a:gd name="T40" fmla="*/ 5331 w 6594"/>
              <a:gd name="T41" fmla="*/ 1584 h 3447"/>
              <a:gd name="T42" fmla="*/ 5352 w 6594"/>
              <a:gd name="T43" fmla="*/ 2223 h 3447"/>
              <a:gd name="T44" fmla="*/ 5331 w 6594"/>
              <a:gd name="T45" fmla="*/ 2344 h 3447"/>
              <a:gd name="T46" fmla="*/ 5248 w 6594"/>
              <a:gd name="T47" fmla="*/ 1960 h 3447"/>
              <a:gd name="T48" fmla="*/ 5568 w 6594"/>
              <a:gd name="T49" fmla="*/ 1584 h 3447"/>
              <a:gd name="T50" fmla="*/ 6053 w 6594"/>
              <a:gd name="T51" fmla="*/ 1826 h 3447"/>
              <a:gd name="T52" fmla="*/ 6223 w 6594"/>
              <a:gd name="T53" fmla="*/ 2300 h 3447"/>
              <a:gd name="T54" fmla="*/ 5866 w 6594"/>
              <a:gd name="T55" fmla="*/ 1716 h 3447"/>
              <a:gd name="T56" fmla="*/ 3625 w 6594"/>
              <a:gd name="T57" fmla="*/ 2820 h 3447"/>
              <a:gd name="T58" fmla="*/ 3288 w 6594"/>
              <a:gd name="T59" fmla="*/ 2820 h 3447"/>
              <a:gd name="T60" fmla="*/ 3027 w 6594"/>
              <a:gd name="T61" fmla="*/ 3171 h 3447"/>
              <a:gd name="T62" fmla="*/ 2948 w 6594"/>
              <a:gd name="T63" fmla="*/ 3431 h 3447"/>
              <a:gd name="T64" fmla="*/ 3234 w 6594"/>
              <a:gd name="T65" fmla="*/ 3029 h 3447"/>
              <a:gd name="T66" fmla="*/ 3640 w 6594"/>
              <a:gd name="T67" fmla="*/ 2855 h 3447"/>
              <a:gd name="T68" fmla="*/ 4083 w 6594"/>
              <a:gd name="T69" fmla="*/ 3281 h 3447"/>
              <a:gd name="T70" fmla="*/ 3700 w 6594"/>
              <a:gd name="T71" fmla="*/ 3174 h 3447"/>
              <a:gd name="T72" fmla="*/ 3851 w 6594"/>
              <a:gd name="T73" fmla="*/ 3064 h 3447"/>
              <a:gd name="T74" fmla="*/ 4489 w 6594"/>
              <a:gd name="T75" fmla="*/ 2841 h 3447"/>
              <a:gd name="T76" fmla="*/ 4343 w 6594"/>
              <a:gd name="T77" fmla="*/ 3433 h 3447"/>
              <a:gd name="T78" fmla="*/ 4695 w 6594"/>
              <a:gd name="T79" fmla="*/ 2940 h 3447"/>
              <a:gd name="T80" fmla="*/ 5247 w 6594"/>
              <a:gd name="T81" fmla="*/ 2820 h 3447"/>
              <a:gd name="T82" fmla="*/ 4954 w 6594"/>
              <a:gd name="T83" fmla="*/ 2504 h 3447"/>
              <a:gd name="T84" fmla="*/ 4934 w 6594"/>
              <a:gd name="T85" fmla="*/ 3404 h 3447"/>
              <a:gd name="T86" fmla="*/ 5299 w 6594"/>
              <a:gd name="T87" fmla="*/ 3393 h 3447"/>
              <a:gd name="T88" fmla="*/ 5534 w 6594"/>
              <a:gd name="T89" fmla="*/ 3165 h 3447"/>
              <a:gd name="T90" fmla="*/ 5855 w 6594"/>
              <a:gd name="T91" fmla="*/ 3372 h 3447"/>
              <a:gd name="T92" fmla="*/ 5815 w 6594"/>
              <a:gd name="T93" fmla="*/ 2983 h 3447"/>
              <a:gd name="T94" fmla="*/ 6204 w 6594"/>
              <a:gd name="T95" fmla="*/ 2891 h 3447"/>
              <a:gd name="T96" fmla="*/ 6029 w 6594"/>
              <a:gd name="T97" fmla="*/ 3404 h 3447"/>
              <a:gd name="T98" fmla="*/ 6361 w 6594"/>
              <a:gd name="T99" fmla="*/ 2930 h 3447"/>
              <a:gd name="T100" fmla="*/ 6531 w 6594"/>
              <a:gd name="T101" fmla="*/ 3404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94" h="3447">
                <a:moveTo>
                  <a:pt x="2545" y="1118"/>
                </a:moveTo>
                <a:cubicBezTo>
                  <a:pt x="2545" y="1745"/>
                  <a:pt x="2034" y="2256"/>
                  <a:pt x="1417" y="2256"/>
                </a:cubicBezTo>
                <a:cubicBezTo>
                  <a:pt x="784" y="2256"/>
                  <a:pt x="784" y="2256"/>
                  <a:pt x="784" y="2256"/>
                </a:cubicBezTo>
                <a:cubicBezTo>
                  <a:pt x="784" y="3337"/>
                  <a:pt x="784" y="3337"/>
                  <a:pt x="784" y="3337"/>
                </a:cubicBezTo>
                <a:cubicBezTo>
                  <a:pt x="784" y="3387"/>
                  <a:pt x="739" y="3433"/>
                  <a:pt x="688" y="3433"/>
                </a:cubicBezTo>
                <a:cubicBezTo>
                  <a:pt x="96" y="3433"/>
                  <a:pt x="96" y="3433"/>
                  <a:pt x="96" y="3433"/>
                </a:cubicBezTo>
                <a:cubicBezTo>
                  <a:pt x="40" y="3433"/>
                  <a:pt x="0" y="3387"/>
                  <a:pt x="0" y="3337"/>
                </a:cubicBezTo>
                <a:cubicBezTo>
                  <a:pt x="0" y="98"/>
                  <a:pt x="0" y="98"/>
                  <a:pt x="0" y="98"/>
                </a:cubicBezTo>
                <a:cubicBezTo>
                  <a:pt x="0" y="47"/>
                  <a:pt x="42" y="0"/>
                  <a:pt x="98" y="0"/>
                </a:cubicBezTo>
                <a:cubicBezTo>
                  <a:pt x="525" y="0"/>
                  <a:pt x="525" y="0"/>
                  <a:pt x="525" y="0"/>
                </a:cubicBezTo>
                <a:cubicBezTo>
                  <a:pt x="536" y="10"/>
                  <a:pt x="536" y="10"/>
                  <a:pt x="536" y="10"/>
                </a:cubicBezTo>
                <a:cubicBezTo>
                  <a:pt x="679" y="151"/>
                  <a:pt x="679" y="151"/>
                  <a:pt x="679" y="151"/>
                </a:cubicBezTo>
                <a:cubicBezTo>
                  <a:pt x="702" y="175"/>
                  <a:pt x="726" y="196"/>
                  <a:pt x="761" y="196"/>
                </a:cubicBezTo>
                <a:cubicBezTo>
                  <a:pt x="804" y="196"/>
                  <a:pt x="825" y="177"/>
                  <a:pt x="851" y="151"/>
                </a:cubicBezTo>
                <a:cubicBezTo>
                  <a:pt x="853" y="150"/>
                  <a:pt x="853" y="150"/>
                  <a:pt x="853" y="150"/>
                </a:cubicBezTo>
                <a:cubicBezTo>
                  <a:pt x="883" y="117"/>
                  <a:pt x="982" y="18"/>
                  <a:pt x="1101" y="0"/>
                </a:cubicBezTo>
                <a:cubicBezTo>
                  <a:pt x="1189" y="0"/>
                  <a:pt x="1189" y="0"/>
                  <a:pt x="1189" y="0"/>
                </a:cubicBezTo>
                <a:cubicBezTo>
                  <a:pt x="1330" y="0"/>
                  <a:pt x="1391" y="110"/>
                  <a:pt x="1391" y="202"/>
                </a:cubicBezTo>
                <a:cubicBezTo>
                  <a:pt x="1391" y="282"/>
                  <a:pt x="1343" y="385"/>
                  <a:pt x="1255" y="492"/>
                </a:cubicBezTo>
                <a:cubicBezTo>
                  <a:pt x="1254" y="494"/>
                  <a:pt x="1254" y="494"/>
                  <a:pt x="1254" y="494"/>
                </a:cubicBezTo>
                <a:cubicBezTo>
                  <a:pt x="1088" y="712"/>
                  <a:pt x="719" y="1193"/>
                  <a:pt x="505" y="1457"/>
                </a:cubicBezTo>
                <a:cubicBezTo>
                  <a:pt x="503" y="1459"/>
                  <a:pt x="503" y="1459"/>
                  <a:pt x="503" y="1459"/>
                </a:cubicBezTo>
                <a:cubicBezTo>
                  <a:pt x="480" y="1490"/>
                  <a:pt x="467" y="1501"/>
                  <a:pt x="467" y="1563"/>
                </a:cubicBezTo>
                <a:cubicBezTo>
                  <a:pt x="467" y="1613"/>
                  <a:pt x="467" y="1613"/>
                  <a:pt x="467" y="1613"/>
                </a:cubicBezTo>
                <a:cubicBezTo>
                  <a:pt x="467" y="1679"/>
                  <a:pt x="522" y="1714"/>
                  <a:pt x="575" y="1714"/>
                </a:cubicBezTo>
                <a:cubicBezTo>
                  <a:pt x="1797" y="1714"/>
                  <a:pt x="1797" y="1714"/>
                  <a:pt x="1797" y="1714"/>
                </a:cubicBezTo>
                <a:cubicBezTo>
                  <a:pt x="1830" y="1714"/>
                  <a:pt x="1883" y="1674"/>
                  <a:pt x="1883" y="1622"/>
                </a:cubicBezTo>
                <a:cubicBezTo>
                  <a:pt x="1883" y="1396"/>
                  <a:pt x="1883" y="1396"/>
                  <a:pt x="1883" y="1396"/>
                </a:cubicBezTo>
                <a:cubicBezTo>
                  <a:pt x="1883" y="1307"/>
                  <a:pt x="1838" y="1268"/>
                  <a:pt x="1775" y="1268"/>
                </a:cubicBezTo>
                <a:cubicBezTo>
                  <a:pt x="1251" y="1268"/>
                  <a:pt x="1251" y="1268"/>
                  <a:pt x="1251" y="1268"/>
                </a:cubicBezTo>
                <a:cubicBezTo>
                  <a:pt x="1267" y="1248"/>
                  <a:pt x="1283" y="1228"/>
                  <a:pt x="1299" y="1207"/>
                </a:cubicBezTo>
                <a:cubicBezTo>
                  <a:pt x="1435" y="1036"/>
                  <a:pt x="1589" y="842"/>
                  <a:pt x="1684" y="704"/>
                </a:cubicBezTo>
                <a:cubicBezTo>
                  <a:pt x="1689" y="697"/>
                  <a:pt x="1689" y="697"/>
                  <a:pt x="1689" y="697"/>
                </a:cubicBezTo>
                <a:cubicBezTo>
                  <a:pt x="1804" y="530"/>
                  <a:pt x="1895" y="399"/>
                  <a:pt x="1895" y="188"/>
                </a:cubicBezTo>
                <a:cubicBezTo>
                  <a:pt x="1895" y="160"/>
                  <a:pt x="1893" y="132"/>
                  <a:pt x="1890" y="106"/>
                </a:cubicBezTo>
                <a:cubicBezTo>
                  <a:pt x="2276" y="285"/>
                  <a:pt x="2545" y="673"/>
                  <a:pt x="2545" y="1118"/>
                </a:cubicBezTo>
                <a:close/>
                <a:moveTo>
                  <a:pt x="2971" y="2300"/>
                </a:moveTo>
                <a:cubicBezTo>
                  <a:pt x="3048" y="1745"/>
                  <a:pt x="3048" y="1745"/>
                  <a:pt x="3048" y="1745"/>
                </a:cubicBezTo>
                <a:cubicBezTo>
                  <a:pt x="3051" y="1730"/>
                  <a:pt x="3040" y="1716"/>
                  <a:pt x="3027" y="1716"/>
                </a:cubicBezTo>
                <a:cubicBezTo>
                  <a:pt x="2940" y="1716"/>
                  <a:pt x="2940" y="1716"/>
                  <a:pt x="2940" y="1716"/>
                </a:cubicBezTo>
                <a:cubicBezTo>
                  <a:pt x="2927" y="1716"/>
                  <a:pt x="2911" y="1730"/>
                  <a:pt x="2910" y="1745"/>
                </a:cubicBezTo>
                <a:cubicBezTo>
                  <a:pt x="2834" y="2300"/>
                  <a:pt x="2834" y="2300"/>
                  <a:pt x="2834" y="2300"/>
                </a:cubicBezTo>
                <a:cubicBezTo>
                  <a:pt x="2832" y="2316"/>
                  <a:pt x="2841" y="2329"/>
                  <a:pt x="2854" y="2329"/>
                </a:cubicBezTo>
                <a:cubicBezTo>
                  <a:pt x="2940" y="2329"/>
                  <a:pt x="2940" y="2329"/>
                  <a:pt x="2940" y="2329"/>
                </a:cubicBezTo>
                <a:cubicBezTo>
                  <a:pt x="2954" y="2329"/>
                  <a:pt x="2970" y="2316"/>
                  <a:pt x="2971" y="2300"/>
                </a:cubicBezTo>
                <a:close/>
                <a:moveTo>
                  <a:pt x="2999" y="1584"/>
                </a:moveTo>
                <a:cubicBezTo>
                  <a:pt x="3055" y="1584"/>
                  <a:pt x="3102" y="1537"/>
                  <a:pt x="3102" y="1481"/>
                </a:cubicBezTo>
                <a:cubicBezTo>
                  <a:pt x="3102" y="1438"/>
                  <a:pt x="3069" y="1405"/>
                  <a:pt x="3024" y="1405"/>
                </a:cubicBezTo>
                <a:cubicBezTo>
                  <a:pt x="2972" y="1405"/>
                  <a:pt x="2922" y="1452"/>
                  <a:pt x="2922" y="1507"/>
                </a:cubicBezTo>
                <a:cubicBezTo>
                  <a:pt x="2922" y="1551"/>
                  <a:pt x="2954" y="1584"/>
                  <a:pt x="2999" y="1584"/>
                </a:cubicBezTo>
                <a:close/>
                <a:moveTo>
                  <a:pt x="3782" y="1429"/>
                </a:moveTo>
                <a:cubicBezTo>
                  <a:pt x="3660" y="2300"/>
                  <a:pt x="3660" y="2300"/>
                  <a:pt x="3660" y="2300"/>
                </a:cubicBezTo>
                <a:cubicBezTo>
                  <a:pt x="3657" y="2316"/>
                  <a:pt x="3643" y="2329"/>
                  <a:pt x="3629" y="2329"/>
                </a:cubicBezTo>
                <a:cubicBezTo>
                  <a:pt x="3589" y="2329"/>
                  <a:pt x="3589" y="2329"/>
                  <a:pt x="3589" y="2329"/>
                </a:cubicBezTo>
                <a:cubicBezTo>
                  <a:pt x="3579" y="2329"/>
                  <a:pt x="3572" y="2324"/>
                  <a:pt x="3570" y="2308"/>
                </a:cubicBezTo>
                <a:cubicBezTo>
                  <a:pt x="3560" y="2263"/>
                  <a:pt x="3560" y="2263"/>
                  <a:pt x="3560" y="2263"/>
                </a:cubicBezTo>
                <a:cubicBezTo>
                  <a:pt x="3550" y="2276"/>
                  <a:pt x="3487" y="2344"/>
                  <a:pt x="3377" y="2344"/>
                </a:cubicBezTo>
                <a:cubicBezTo>
                  <a:pt x="3248" y="2344"/>
                  <a:pt x="3158" y="2220"/>
                  <a:pt x="3158" y="2072"/>
                </a:cubicBezTo>
                <a:cubicBezTo>
                  <a:pt x="3158" y="1862"/>
                  <a:pt x="3300" y="1703"/>
                  <a:pt x="3478" y="1703"/>
                </a:cubicBezTo>
                <a:cubicBezTo>
                  <a:pt x="3538" y="1703"/>
                  <a:pt x="3591" y="1726"/>
                  <a:pt x="3605" y="1736"/>
                </a:cubicBezTo>
                <a:cubicBezTo>
                  <a:pt x="3649" y="1429"/>
                  <a:pt x="3649" y="1429"/>
                  <a:pt x="3649" y="1429"/>
                </a:cubicBezTo>
                <a:cubicBezTo>
                  <a:pt x="3652" y="1409"/>
                  <a:pt x="3669" y="1400"/>
                  <a:pt x="3685" y="1400"/>
                </a:cubicBezTo>
                <a:cubicBezTo>
                  <a:pt x="3759" y="1400"/>
                  <a:pt x="3759" y="1400"/>
                  <a:pt x="3759" y="1400"/>
                </a:cubicBezTo>
                <a:cubicBezTo>
                  <a:pt x="3774" y="1400"/>
                  <a:pt x="3783" y="1413"/>
                  <a:pt x="3782" y="1429"/>
                </a:cubicBezTo>
                <a:close/>
                <a:moveTo>
                  <a:pt x="3588" y="1862"/>
                </a:moveTo>
                <a:cubicBezTo>
                  <a:pt x="3588" y="1862"/>
                  <a:pt x="3543" y="1826"/>
                  <a:pt x="3473" y="1826"/>
                </a:cubicBezTo>
                <a:cubicBezTo>
                  <a:pt x="3376" y="1826"/>
                  <a:pt x="3291" y="1933"/>
                  <a:pt x="3291" y="2054"/>
                </a:cubicBezTo>
                <a:cubicBezTo>
                  <a:pt x="3291" y="2155"/>
                  <a:pt x="3339" y="2219"/>
                  <a:pt x="3412" y="2219"/>
                </a:cubicBezTo>
                <a:cubicBezTo>
                  <a:pt x="3487" y="2219"/>
                  <a:pt x="3550" y="2137"/>
                  <a:pt x="3556" y="2123"/>
                </a:cubicBezTo>
                <a:lnTo>
                  <a:pt x="3588" y="1862"/>
                </a:lnTo>
                <a:close/>
                <a:moveTo>
                  <a:pt x="4306" y="2227"/>
                </a:moveTo>
                <a:cubicBezTo>
                  <a:pt x="4314" y="2240"/>
                  <a:pt x="4315" y="2253"/>
                  <a:pt x="4298" y="2268"/>
                </a:cubicBezTo>
                <a:cubicBezTo>
                  <a:pt x="4250" y="2306"/>
                  <a:pt x="4173" y="2344"/>
                  <a:pt x="4082" y="2344"/>
                </a:cubicBezTo>
                <a:cubicBezTo>
                  <a:pt x="3933" y="2344"/>
                  <a:pt x="3848" y="2220"/>
                  <a:pt x="3848" y="2070"/>
                </a:cubicBezTo>
                <a:cubicBezTo>
                  <a:pt x="3848" y="1875"/>
                  <a:pt x="3978" y="1703"/>
                  <a:pt x="4185" y="1703"/>
                </a:cubicBezTo>
                <a:cubicBezTo>
                  <a:pt x="4300" y="1703"/>
                  <a:pt x="4386" y="1762"/>
                  <a:pt x="4386" y="1875"/>
                </a:cubicBezTo>
                <a:cubicBezTo>
                  <a:pt x="4386" y="2050"/>
                  <a:pt x="4148" y="2081"/>
                  <a:pt x="3977" y="2061"/>
                </a:cubicBezTo>
                <a:cubicBezTo>
                  <a:pt x="3969" y="2145"/>
                  <a:pt x="4018" y="2223"/>
                  <a:pt x="4103" y="2223"/>
                </a:cubicBezTo>
                <a:cubicBezTo>
                  <a:pt x="4148" y="2223"/>
                  <a:pt x="4191" y="2207"/>
                  <a:pt x="4232" y="2178"/>
                </a:cubicBezTo>
                <a:cubicBezTo>
                  <a:pt x="4249" y="2166"/>
                  <a:pt x="4258" y="2164"/>
                  <a:pt x="4269" y="2178"/>
                </a:cubicBezTo>
                <a:lnTo>
                  <a:pt x="4306" y="2227"/>
                </a:lnTo>
                <a:close/>
                <a:moveTo>
                  <a:pt x="4000" y="1960"/>
                </a:moveTo>
                <a:cubicBezTo>
                  <a:pt x="4103" y="1971"/>
                  <a:pt x="4258" y="1968"/>
                  <a:pt x="4258" y="1879"/>
                </a:cubicBezTo>
                <a:cubicBezTo>
                  <a:pt x="4258" y="1839"/>
                  <a:pt x="4221" y="1815"/>
                  <a:pt x="4169" y="1815"/>
                </a:cubicBezTo>
                <a:cubicBezTo>
                  <a:pt x="4084" y="1815"/>
                  <a:pt x="4018" y="1883"/>
                  <a:pt x="4000" y="1960"/>
                </a:cubicBezTo>
                <a:close/>
                <a:moveTo>
                  <a:pt x="4473" y="2070"/>
                </a:moveTo>
                <a:cubicBezTo>
                  <a:pt x="4473" y="1875"/>
                  <a:pt x="4603" y="1703"/>
                  <a:pt x="4810" y="1703"/>
                </a:cubicBezTo>
                <a:cubicBezTo>
                  <a:pt x="4925" y="1703"/>
                  <a:pt x="5011" y="1762"/>
                  <a:pt x="5011" y="1875"/>
                </a:cubicBezTo>
                <a:cubicBezTo>
                  <a:pt x="5011" y="2050"/>
                  <a:pt x="4773" y="2081"/>
                  <a:pt x="4602" y="2061"/>
                </a:cubicBezTo>
                <a:cubicBezTo>
                  <a:pt x="4594" y="2145"/>
                  <a:pt x="4643" y="2223"/>
                  <a:pt x="4728" y="2223"/>
                </a:cubicBezTo>
                <a:cubicBezTo>
                  <a:pt x="4773" y="2223"/>
                  <a:pt x="4816" y="2207"/>
                  <a:pt x="4857" y="2178"/>
                </a:cubicBezTo>
                <a:cubicBezTo>
                  <a:pt x="4874" y="2166"/>
                  <a:pt x="4883" y="2164"/>
                  <a:pt x="4894" y="2178"/>
                </a:cubicBezTo>
                <a:cubicBezTo>
                  <a:pt x="4931" y="2227"/>
                  <a:pt x="4931" y="2227"/>
                  <a:pt x="4931" y="2227"/>
                </a:cubicBezTo>
                <a:cubicBezTo>
                  <a:pt x="4939" y="2240"/>
                  <a:pt x="4941" y="2253"/>
                  <a:pt x="4923" y="2268"/>
                </a:cubicBezTo>
                <a:cubicBezTo>
                  <a:pt x="4876" y="2306"/>
                  <a:pt x="4799" y="2344"/>
                  <a:pt x="4707" y="2344"/>
                </a:cubicBezTo>
                <a:cubicBezTo>
                  <a:pt x="4558" y="2344"/>
                  <a:pt x="4473" y="2220"/>
                  <a:pt x="4473" y="2070"/>
                </a:cubicBezTo>
                <a:close/>
                <a:moveTo>
                  <a:pt x="4625" y="1960"/>
                </a:moveTo>
                <a:cubicBezTo>
                  <a:pt x="4728" y="1971"/>
                  <a:pt x="4883" y="1968"/>
                  <a:pt x="4883" y="1879"/>
                </a:cubicBezTo>
                <a:cubicBezTo>
                  <a:pt x="4883" y="1839"/>
                  <a:pt x="4846" y="1815"/>
                  <a:pt x="4795" y="1815"/>
                </a:cubicBezTo>
                <a:cubicBezTo>
                  <a:pt x="4710" y="1815"/>
                  <a:pt x="4643" y="1883"/>
                  <a:pt x="4625" y="1960"/>
                </a:cubicBezTo>
                <a:close/>
                <a:moveTo>
                  <a:pt x="5331" y="1584"/>
                </a:moveTo>
                <a:cubicBezTo>
                  <a:pt x="5377" y="1584"/>
                  <a:pt x="5422" y="1542"/>
                  <a:pt x="5422" y="1493"/>
                </a:cubicBezTo>
                <a:cubicBezTo>
                  <a:pt x="5422" y="1450"/>
                  <a:pt x="5393" y="1418"/>
                  <a:pt x="5352" y="1418"/>
                </a:cubicBezTo>
                <a:cubicBezTo>
                  <a:pt x="5305" y="1418"/>
                  <a:pt x="5260" y="1461"/>
                  <a:pt x="5260" y="1511"/>
                </a:cubicBezTo>
                <a:cubicBezTo>
                  <a:pt x="5260" y="1553"/>
                  <a:pt x="5290" y="1584"/>
                  <a:pt x="5331" y="1584"/>
                </a:cubicBezTo>
                <a:close/>
                <a:moveTo>
                  <a:pt x="5097" y="2070"/>
                </a:moveTo>
                <a:cubicBezTo>
                  <a:pt x="5097" y="1875"/>
                  <a:pt x="5227" y="1703"/>
                  <a:pt x="5434" y="1703"/>
                </a:cubicBezTo>
                <a:cubicBezTo>
                  <a:pt x="5548" y="1703"/>
                  <a:pt x="5635" y="1762"/>
                  <a:pt x="5635" y="1875"/>
                </a:cubicBezTo>
                <a:cubicBezTo>
                  <a:pt x="5635" y="2050"/>
                  <a:pt x="5397" y="2081"/>
                  <a:pt x="5226" y="2061"/>
                </a:cubicBezTo>
                <a:cubicBezTo>
                  <a:pt x="5218" y="2145"/>
                  <a:pt x="5267" y="2223"/>
                  <a:pt x="5352" y="2223"/>
                </a:cubicBezTo>
                <a:cubicBezTo>
                  <a:pt x="5397" y="2223"/>
                  <a:pt x="5440" y="2207"/>
                  <a:pt x="5481" y="2178"/>
                </a:cubicBezTo>
                <a:cubicBezTo>
                  <a:pt x="5498" y="2166"/>
                  <a:pt x="5507" y="2164"/>
                  <a:pt x="5518" y="2178"/>
                </a:cubicBezTo>
                <a:cubicBezTo>
                  <a:pt x="5555" y="2227"/>
                  <a:pt x="5555" y="2227"/>
                  <a:pt x="5555" y="2227"/>
                </a:cubicBezTo>
                <a:cubicBezTo>
                  <a:pt x="5563" y="2240"/>
                  <a:pt x="5564" y="2253"/>
                  <a:pt x="5547" y="2268"/>
                </a:cubicBezTo>
                <a:cubicBezTo>
                  <a:pt x="5499" y="2306"/>
                  <a:pt x="5422" y="2344"/>
                  <a:pt x="5331" y="2344"/>
                </a:cubicBezTo>
                <a:cubicBezTo>
                  <a:pt x="5182" y="2344"/>
                  <a:pt x="5097" y="2220"/>
                  <a:pt x="5097" y="2070"/>
                </a:cubicBezTo>
                <a:close/>
                <a:moveTo>
                  <a:pt x="5248" y="1960"/>
                </a:moveTo>
                <a:cubicBezTo>
                  <a:pt x="5352" y="1971"/>
                  <a:pt x="5507" y="1968"/>
                  <a:pt x="5507" y="1879"/>
                </a:cubicBezTo>
                <a:cubicBezTo>
                  <a:pt x="5507" y="1839"/>
                  <a:pt x="5470" y="1815"/>
                  <a:pt x="5418" y="1815"/>
                </a:cubicBezTo>
                <a:cubicBezTo>
                  <a:pt x="5333" y="1815"/>
                  <a:pt x="5267" y="1883"/>
                  <a:pt x="5248" y="1960"/>
                </a:cubicBezTo>
                <a:close/>
                <a:moveTo>
                  <a:pt x="5568" y="1584"/>
                </a:moveTo>
                <a:cubicBezTo>
                  <a:pt x="5615" y="1584"/>
                  <a:pt x="5660" y="1542"/>
                  <a:pt x="5660" y="1493"/>
                </a:cubicBezTo>
                <a:cubicBezTo>
                  <a:pt x="5660" y="1450"/>
                  <a:pt x="5631" y="1418"/>
                  <a:pt x="5588" y="1418"/>
                </a:cubicBezTo>
                <a:cubicBezTo>
                  <a:pt x="5543" y="1418"/>
                  <a:pt x="5498" y="1461"/>
                  <a:pt x="5498" y="1511"/>
                </a:cubicBezTo>
                <a:cubicBezTo>
                  <a:pt x="5498" y="1553"/>
                  <a:pt x="5526" y="1584"/>
                  <a:pt x="5568" y="1584"/>
                </a:cubicBezTo>
                <a:close/>
                <a:moveTo>
                  <a:pt x="5741" y="2329"/>
                </a:moveTo>
                <a:cubicBezTo>
                  <a:pt x="5811" y="2329"/>
                  <a:pt x="5811" y="2329"/>
                  <a:pt x="5811" y="2329"/>
                </a:cubicBezTo>
                <a:cubicBezTo>
                  <a:pt x="5839" y="2329"/>
                  <a:pt x="5847" y="2320"/>
                  <a:pt x="5850" y="2300"/>
                </a:cubicBezTo>
                <a:cubicBezTo>
                  <a:pt x="5905" y="1915"/>
                  <a:pt x="5905" y="1915"/>
                  <a:pt x="5905" y="1915"/>
                </a:cubicBezTo>
                <a:cubicBezTo>
                  <a:pt x="5917" y="1896"/>
                  <a:pt x="5973" y="1826"/>
                  <a:pt x="6053" y="1826"/>
                </a:cubicBezTo>
                <a:cubicBezTo>
                  <a:pt x="6122" y="1826"/>
                  <a:pt x="6146" y="1880"/>
                  <a:pt x="6132" y="1980"/>
                </a:cubicBezTo>
                <a:cubicBezTo>
                  <a:pt x="6089" y="2300"/>
                  <a:pt x="6089" y="2300"/>
                  <a:pt x="6089" y="2300"/>
                </a:cubicBezTo>
                <a:cubicBezTo>
                  <a:pt x="6086" y="2316"/>
                  <a:pt x="6094" y="2329"/>
                  <a:pt x="6110" y="2329"/>
                </a:cubicBezTo>
                <a:cubicBezTo>
                  <a:pt x="6192" y="2329"/>
                  <a:pt x="6192" y="2329"/>
                  <a:pt x="6192" y="2329"/>
                </a:cubicBezTo>
                <a:cubicBezTo>
                  <a:pt x="6205" y="2329"/>
                  <a:pt x="6221" y="2316"/>
                  <a:pt x="6223" y="2300"/>
                </a:cubicBezTo>
                <a:cubicBezTo>
                  <a:pt x="6266" y="1984"/>
                  <a:pt x="6266" y="1984"/>
                  <a:pt x="6266" y="1984"/>
                </a:cubicBezTo>
                <a:cubicBezTo>
                  <a:pt x="6286" y="1825"/>
                  <a:pt x="6260" y="1703"/>
                  <a:pt x="6087" y="1703"/>
                </a:cubicBezTo>
                <a:cubicBezTo>
                  <a:pt x="5980" y="1703"/>
                  <a:pt x="5912" y="1773"/>
                  <a:pt x="5896" y="1787"/>
                </a:cubicBezTo>
                <a:cubicBezTo>
                  <a:pt x="5885" y="1734"/>
                  <a:pt x="5885" y="1734"/>
                  <a:pt x="5885" y="1734"/>
                </a:cubicBezTo>
                <a:cubicBezTo>
                  <a:pt x="5884" y="1722"/>
                  <a:pt x="5875" y="1716"/>
                  <a:pt x="5866" y="1716"/>
                </a:cubicBezTo>
                <a:cubicBezTo>
                  <a:pt x="5827" y="1716"/>
                  <a:pt x="5827" y="1716"/>
                  <a:pt x="5827" y="1716"/>
                </a:cubicBezTo>
                <a:cubicBezTo>
                  <a:pt x="5811" y="1716"/>
                  <a:pt x="5798" y="1730"/>
                  <a:pt x="5797" y="1745"/>
                </a:cubicBezTo>
                <a:cubicBezTo>
                  <a:pt x="5721" y="2300"/>
                  <a:pt x="5721" y="2300"/>
                  <a:pt x="5721" y="2300"/>
                </a:cubicBezTo>
                <a:cubicBezTo>
                  <a:pt x="5717" y="2316"/>
                  <a:pt x="5727" y="2329"/>
                  <a:pt x="5741" y="2329"/>
                </a:cubicBezTo>
                <a:close/>
                <a:moveTo>
                  <a:pt x="3625" y="2820"/>
                </a:moveTo>
                <a:cubicBezTo>
                  <a:pt x="3552" y="2820"/>
                  <a:pt x="3552" y="2820"/>
                  <a:pt x="3552" y="2820"/>
                </a:cubicBezTo>
                <a:cubicBezTo>
                  <a:pt x="3535" y="2820"/>
                  <a:pt x="3524" y="2823"/>
                  <a:pt x="3519" y="2838"/>
                </a:cubicBezTo>
                <a:cubicBezTo>
                  <a:pt x="3384" y="3173"/>
                  <a:pt x="3384" y="3173"/>
                  <a:pt x="3384" y="3173"/>
                </a:cubicBezTo>
                <a:cubicBezTo>
                  <a:pt x="3381" y="3173"/>
                  <a:pt x="3381" y="3173"/>
                  <a:pt x="3381" y="3173"/>
                </a:cubicBezTo>
                <a:cubicBezTo>
                  <a:pt x="3288" y="2820"/>
                  <a:pt x="3288" y="2820"/>
                  <a:pt x="3288" y="2820"/>
                </a:cubicBezTo>
                <a:cubicBezTo>
                  <a:pt x="3286" y="2812"/>
                  <a:pt x="3278" y="2804"/>
                  <a:pt x="3267" y="2804"/>
                </a:cubicBezTo>
                <a:cubicBezTo>
                  <a:pt x="3256" y="2804"/>
                  <a:pt x="3256" y="2804"/>
                  <a:pt x="3256" y="2804"/>
                </a:cubicBezTo>
                <a:cubicBezTo>
                  <a:pt x="3244" y="2804"/>
                  <a:pt x="3238" y="2812"/>
                  <a:pt x="3232" y="2820"/>
                </a:cubicBezTo>
                <a:cubicBezTo>
                  <a:pt x="3029" y="3171"/>
                  <a:pt x="3029" y="3171"/>
                  <a:pt x="3029" y="3171"/>
                </a:cubicBezTo>
                <a:cubicBezTo>
                  <a:pt x="3027" y="3171"/>
                  <a:pt x="3027" y="3171"/>
                  <a:pt x="3027" y="3171"/>
                </a:cubicBezTo>
                <a:cubicBezTo>
                  <a:pt x="2982" y="2838"/>
                  <a:pt x="2982" y="2838"/>
                  <a:pt x="2982" y="2838"/>
                </a:cubicBezTo>
                <a:cubicBezTo>
                  <a:pt x="2980" y="2826"/>
                  <a:pt x="2971" y="2820"/>
                  <a:pt x="2960" y="2820"/>
                </a:cubicBezTo>
                <a:cubicBezTo>
                  <a:pt x="2890" y="2820"/>
                  <a:pt x="2890" y="2820"/>
                  <a:pt x="2890" y="2820"/>
                </a:cubicBezTo>
                <a:cubicBezTo>
                  <a:pt x="2873" y="2820"/>
                  <a:pt x="2859" y="2835"/>
                  <a:pt x="2862" y="2854"/>
                </a:cubicBezTo>
                <a:cubicBezTo>
                  <a:pt x="2948" y="3431"/>
                  <a:pt x="2948" y="3431"/>
                  <a:pt x="2948" y="3431"/>
                </a:cubicBezTo>
                <a:cubicBezTo>
                  <a:pt x="2950" y="3441"/>
                  <a:pt x="2956" y="3447"/>
                  <a:pt x="2970" y="3447"/>
                </a:cubicBezTo>
                <a:cubicBezTo>
                  <a:pt x="2976" y="3447"/>
                  <a:pt x="2976" y="3447"/>
                  <a:pt x="2976" y="3447"/>
                </a:cubicBezTo>
                <a:cubicBezTo>
                  <a:pt x="2987" y="3447"/>
                  <a:pt x="2996" y="3441"/>
                  <a:pt x="3000" y="3433"/>
                </a:cubicBezTo>
                <a:cubicBezTo>
                  <a:pt x="3231" y="3029"/>
                  <a:pt x="3231" y="3029"/>
                  <a:pt x="3231" y="3029"/>
                </a:cubicBezTo>
                <a:cubicBezTo>
                  <a:pt x="3234" y="3029"/>
                  <a:pt x="3234" y="3029"/>
                  <a:pt x="3234" y="3029"/>
                </a:cubicBezTo>
                <a:cubicBezTo>
                  <a:pt x="3344" y="3433"/>
                  <a:pt x="3344" y="3433"/>
                  <a:pt x="3344" y="3433"/>
                </a:cubicBezTo>
                <a:cubicBezTo>
                  <a:pt x="3347" y="3441"/>
                  <a:pt x="3352" y="3447"/>
                  <a:pt x="3364" y="3447"/>
                </a:cubicBezTo>
                <a:cubicBezTo>
                  <a:pt x="3370" y="3447"/>
                  <a:pt x="3370" y="3447"/>
                  <a:pt x="3370" y="3447"/>
                </a:cubicBezTo>
                <a:cubicBezTo>
                  <a:pt x="3385" y="3447"/>
                  <a:pt x="3393" y="3441"/>
                  <a:pt x="3398" y="3431"/>
                </a:cubicBezTo>
                <a:cubicBezTo>
                  <a:pt x="3640" y="2855"/>
                  <a:pt x="3640" y="2855"/>
                  <a:pt x="3640" y="2855"/>
                </a:cubicBezTo>
                <a:cubicBezTo>
                  <a:pt x="3651" y="2835"/>
                  <a:pt x="3643" y="2820"/>
                  <a:pt x="3625" y="2820"/>
                </a:cubicBezTo>
                <a:close/>
                <a:moveTo>
                  <a:pt x="4237" y="2979"/>
                </a:moveTo>
                <a:cubicBezTo>
                  <a:pt x="4237" y="3154"/>
                  <a:pt x="4000" y="3185"/>
                  <a:pt x="3828" y="3165"/>
                </a:cubicBezTo>
                <a:cubicBezTo>
                  <a:pt x="3820" y="3248"/>
                  <a:pt x="3870" y="3327"/>
                  <a:pt x="3954" y="3327"/>
                </a:cubicBezTo>
                <a:cubicBezTo>
                  <a:pt x="4000" y="3327"/>
                  <a:pt x="4042" y="3311"/>
                  <a:pt x="4083" y="3281"/>
                </a:cubicBezTo>
                <a:cubicBezTo>
                  <a:pt x="4100" y="3269"/>
                  <a:pt x="4110" y="3268"/>
                  <a:pt x="4120" y="3281"/>
                </a:cubicBezTo>
                <a:cubicBezTo>
                  <a:pt x="4158" y="3331"/>
                  <a:pt x="4158" y="3331"/>
                  <a:pt x="4158" y="3331"/>
                </a:cubicBezTo>
                <a:cubicBezTo>
                  <a:pt x="4165" y="3344"/>
                  <a:pt x="4167" y="3357"/>
                  <a:pt x="4150" y="3372"/>
                </a:cubicBezTo>
                <a:cubicBezTo>
                  <a:pt x="4102" y="3410"/>
                  <a:pt x="4025" y="3447"/>
                  <a:pt x="3933" y="3447"/>
                </a:cubicBezTo>
                <a:cubicBezTo>
                  <a:pt x="3785" y="3447"/>
                  <a:pt x="3700" y="3324"/>
                  <a:pt x="3700" y="3174"/>
                </a:cubicBezTo>
                <a:cubicBezTo>
                  <a:pt x="3700" y="2979"/>
                  <a:pt x="3830" y="2806"/>
                  <a:pt x="4037" y="2806"/>
                </a:cubicBezTo>
                <a:cubicBezTo>
                  <a:pt x="4151" y="2806"/>
                  <a:pt x="4237" y="2866"/>
                  <a:pt x="4237" y="2979"/>
                </a:cubicBezTo>
                <a:close/>
                <a:moveTo>
                  <a:pt x="4110" y="2983"/>
                </a:moveTo>
                <a:cubicBezTo>
                  <a:pt x="4110" y="2943"/>
                  <a:pt x="4073" y="2919"/>
                  <a:pt x="4021" y="2919"/>
                </a:cubicBezTo>
                <a:cubicBezTo>
                  <a:pt x="3936" y="2919"/>
                  <a:pt x="3870" y="2987"/>
                  <a:pt x="3851" y="3064"/>
                </a:cubicBezTo>
                <a:cubicBezTo>
                  <a:pt x="3954" y="3074"/>
                  <a:pt x="4110" y="3072"/>
                  <a:pt x="4110" y="2983"/>
                </a:cubicBezTo>
                <a:close/>
                <a:moveTo>
                  <a:pt x="4756" y="2826"/>
                </a:moveTo>
                <a:cubicBezTo>
                  <a:pt x="4736" y="2813"/>
                  <a:pt x="4704" y="2806"/>
                  <a:pt x="4668" y="2806"/>
                </a:cubicBezTo>
                <a:cubicBezTo>
                  <a:pt x="4574" y="2806"/>
                  <a:pt x="4516" y="2878"/>
                  <a:pt x="4500" y="2894"/>
                </a:cubicBezTo>
                <a:cubicBezTo>
                  <a:pt x="4489" y="2841"/>
                  <a:pt x="4489" y="2841"/>
                  <a:pt x="4489" y="2841"/>
                </a:cubicBezTo>
                <a:cubicBezTo>
                  <a:pt x="4487" y="2829"/>
                  <a:pt x="4476" y="2820"/>
                  <a:pt x="4468" y="2820"/>
                </a:cubicBezTo>
                <a:cubicBezTo>
                  <a:pt x="4428" y="2820"/>
                  <a:pt x="4428" y="2820"/>
                  <a:pt x="4428" y="2820"/>
                </a:cubicBezTo>
                <a:cubicBezTo>
                  <a:pt x="4412" y="2820"/>
                  <a:pt x="4400" y="2834"/>
                  <a:pt x="4399" y="2849"/>
                </a:cubicBezTo>
                <a:cubicBezTo>
                  <a:pt x="4323" y="3404"/>
                  <a:pt x="4323" y="3404"/>
                  <a:pt x="4323" y="3404"/>
                </a:cubicBezTo>
                <a:cubicBezTo>
                  <a:pt x="4321" y="3419"/>
                  <a:pt x="4330" y="3433"/>
                  <a:pt x="4343" y="3433"/>
                </a:cubicBezTo>
                <a:cubicBezTo>
                  <a:pt x="4415" y="3433"/>
                  <a:pt x="4415" y="3433"/>
                  <a:pt x="4415" y="3433"/>
                </a:cubicBezTo>
                <a:cubicBezTo>
                  <a:pt x="4440" y="3433"/>
                  <a:pt x="4449" y="3425"/>
                  <a:pt x="4452" y="3404"/>
                </a:cubicBezTo>
                <a:cubicBezTo>
                  <a:pt x="4508" y="3004"/>
                  <a:pt x="4508" y="3004"/>
                  <a:pt x="4508" y="3004"/>
                </a:cubicBezTo>
                <a:cubicBezTo>
                  <a:pt x="4520" y="2985"/>
                  <a:pt x="4564" y="2930"/>
                  <a:pt x="4633" y="2930"/>
                </a:cubicBezTo>
                <a:cubicBezTo>
                  <a:pt x="4655" y="2930"/>
                  <a:pt x="4687" y="2939"/>
                  <a:pt x="4695" y="2940"/>
                </a:cubicBezTo>
                <a:cubicBezTo>
                  <a:pt x="4704" y="2944"/>
                  <a:pt x="4720" y="2944"/>
                  <a:pt x="4730" y="2926"/>
                </a:cubicBezTo>
                <a:cubicBezTo>
                  <a:pt x="4760" y="2862"/>
                  <a:pt x="4760" y="2862"/>
                  <a:pt x="4760" y="2862"/>
                </a:cubicBezTo>
                <a:cubicBezTo>
                  <a:pt x="4767" y="2847"/>
                  <a:pt x="4769" y="2834"/>
                  <a:pt x="4756" y="2826"/>
                </a:cubicBezTo>
                <a:close/>
                <a:moveTo>
                  <a:pt x="5353" y="2820"/>
                </a:moveTo>
                <a:cubicBezTo>
                  <a:pt x="5247" y="2820"/>
                  <a:pt x="5247" y="2820"/>
                  <a:pt x="5247" y="2820"/>
                </a:cubicBezTo>
                <a:cubicBezTo>
                  <a:pt x="5231" y="2820"/>
                  <a:pt x="5218" y="2829"/>
                  <a:pt x="5207" y="2838"/>
                </a:cubicBezTo>
                <a:cubicBezTo>
                  <a:pt x="4984" y="3052"/>
                  <a:pt x="4984" y="3052"/>
                  <a:pt x="4984" y="3052"/>
                </a:cubicBezTo>
                <a:cubicBezTo>
                  <a:pt x="5057" y="2533"/>
                  <a:pt x="5057" y="2533"/>
                  <a:pt x="5057" y="2533"/>
                </a:cubicBezTo>
                <a:cubicBezTo>
                  <a:pt x="5060" y="2517"/>
                  <a:pt x="5049" y="2504"/>
                  <a:pt x="5035" y="2504"/>
                </a:cubicBezTo>
                <a:cubicBezTo>
                  <a:pt x="4954" y="2504"/>
                  <a:pt x="4954" y="2504"/>
                  <a:pt x="4954" y="2504"/>
                </a:cubicBezTo>
                <a:cubicBezTo>
                  <a:pt x="4939" y="2504"/>
                  <a:pt x="4927" y="2517"/>
                  <a:pt x="4925" y="2533"/>
                </a:cubicBezTo>
                <a:cubicBezTo>
                  <a:pt x="4802" y="3404"/>
                  <a:pt x="4802" y="3404"/>
                  <a:pt x="4802" y="3404"/>
                </a:cubicBezTo>
                <a:cubicBezTo>
                  <a:pt x="4800" y="3419"/>
                  <a:pt x="4809" y="3433"/>
                  <a:pt x="4822" y="3433"/>
                </a:cubicBezTo>
                <a:cubicBezTo>
                  <a:pt x="4906" y="3433"/>
                  <a:pt x="4906" y="3433"/>
                  <a:pt x="4906" y="3433"/>
                </a:cubicBezTo>
                <a:cubicBezTo>
                  <a:pt x="4918" y="3433"/>
                  <a:pt x="4933" y="3419"/>
                  <a:pt x="4934" y="3404"/>
                </a:cubicBezTo>
                <a:cubicBezTo>
                  <a:pt x="4972" y="3130"/>
                  <a:pt x="4972" y="3130"/>
                  <a:pt x="4972" y="3130"/>
                </a:cubicBezTo>
                <a:cubicBezTo>
                  <a:pt x="5153" y="3421"/>
                  <a:pt x="5153" y="3421"/>
                  <a:pt x="5153" y="3421"/>
                </a:cubicBezTo>
                <a:cubicBezTo>
                  <a:pt x="5157" y="3427"/>
                  <a:pt x="5164" y="3433"/>
                  <a:pt x="5175" y="3433"/>
                </a:cubicBezTo>
                <a:cubicBezTo>
                  <a:pt x="5279" y="3433"/>
                  <a:pt x="5279" y="3433"/>
                  <a:pt x="5279" y="3433"/>
                </a:cubicBezTo>
                <a:cubicBezTo>
                  <a:pt x="5300" y="3433"/>
                  <a:pt x="5310" y="3408"/>
                  <a:pt x="5299" y="3393"/>
                </a:cubicBezTo>
                <a:cubicBezTo>
                  <a:pt x="5105" y="3106"/>
                  <a:pt x="5105" y="3106"/>
                  <a:pt x="5105" y="3106"/>
                </a:cubicBezTo>
                <a:cubicBezTo>
                  <a:pt x="5364" y="2862"/>
                  <a:pt x="5364" y="2862"/>
                  <a:pt x="5364" y="2862"/>
                </a:cubicBezTo>
                <a:cubicBezTo>
                  <a:pt x="5379" y="2849"/>
                  <a:pt x="5376" y="2820"/>
                  <a:pt x="5353" y="2820"/>
                </a:cubicBezTo>
                <a:close/>
                <a:moveTo>
                  <a:pt x="5943" y="2979"/>
                </a:moveTo>
                <a:cubicBezTo>
                  <a:pt x="5943" y="3154"/>
                  <a:pt x="5705" y="3185"/>
                  <a:pt x="5534" y="3165"/>
                </a:cubicBezTo>
                <a:cubicBezTo>
                  <a:pt x="5526" y="3248"/>
                  <a:pt x="5575" y="3327"/>
                  <a:pt x="5660" y="3327"/>
                </a:cubicBezTo>
                <a:cubicBezTo>
                  <a:pt x="5705" y="3327"/>
                  <a:pt x="5747" y="3311"/>
                  <a:pt x="5789" y="3281"/>
                </a:cubicBezTo>
                <a:cubicBezTo>
                  <a:pt x="5806" y="3269"/>
                  <a:pt x="5815" y="3268"/>
                  <a:pt x="5826" y="3281"/>
                </a:cubicBezTo>
                <a:cubicBezTo>
                  <a:pt x="5863" y="3331"/>
                  <a:pt x="5863" y="3331"/>
                  <a:pt x="5863" y="3331"/>
                </a:cubicBezTo>
                <a:cubicBezTo>
                  <a:pt x="5871" y="3344"/>
                  <a:pt x="5872" y="3357"/>
                  <a:pt x="5855" y="3372"/>
                </a:cubicBezTo>
                <a:cubicBezTo>
                  <a:pt x="5807" y="3410"/>
                  <a:pt x="5730" y="3447"/>
                  <a:pt x="5639" y="3447"/>
                </a:cubicBezTo>
                <a:cubicBezTo>
                  <a:pt x="5490" y="3447"/>
                  <a:pt x="5405" y="3324"/>
                  <a:pt x="5405" y="3174"/>
                </a:cubicBezTo>
                <a:cubicBezTo>
                  <a:pt x="5405" y="2979"/>
                  <a:pt x="5535" y="2806"/>
                  <a:pt x="5742" y="2806"/>
                </a:cubicBezTo>
                <a:cubicBezTo>
                  <a:pt x="5856" y="2806"/>
                  <a:pt x="5943" y="2866"/>
                  <a:pt x="5943" y="2979"/>
                </a:cubicBezTo>
                <a:close/>
                <a:moveTo>
                  <a:pt x="5815" y="2983"/>
                </a:moveTo>
                <a:cubicBezTo>
                  <a:pt x="5815" y="2943"/>
                  <a:pt x="5778" y="2919"/>
                  <a:pt x="5726" y="2919"/>
                </a:cubicBezTo>
                <a:cubicBezTo>
                  <a:pt x="5641" y="2919"/>
                  <a:pt x="5575" y="2987"/>
                  <a:pt x="5556" y="3064"/>
                </a:cubicBezTo>
                <a:cubicBezTo>
                  <a:pt x="5660" y="3074"/>
                  <a:pt x="5815" y="3072"/>
                  <a:pt x="5815" y="2983"/>
                </a:cubicBezTo>
                <a:close/>
                <a:moveTo>
                  <a:pt x="6395" y="2806"/>
                </a:moveTo>
                <a:cubicBezTo>
                  <a:pt x="6288" y="2806"/>
                  <a:pt x="6220" y="2877"/>
                  <a:pt x="6204" y="2891"/>
                </a:cubicBezTo>
                <a:cubicBezTo>
                  <a:pt x="6193" y="2838"/>
                  <a:pt x="6193" y="2838"/>
                  <a:pt x="6193" y="2838"/>
                </a:cubicBezTo>
                <a:cubicBezTo>
                  <a:pt x="6192" y="2826"/>
                  <a:pt x="6183" y="2820"/>
                  <a:pt x="6173" y="2820"/>
                </a:cubicBezTo>
                <a:cubicBezTo>
                  <a:pt x="6135" y="2820"/>
                  <a:pt x="6135" y="2820"/>
                  <a:pt x="6135" y="2820"/>
                </a:cubicBezTo>
                <a:cubicBezTo>
                  <a:pt x="6119" y="2820"/>
                  <a:pt x="6106" y="2834"/>
                  <a:pt x="6104" y="2849"/>
                </a:cubicBezTo>
                <a:cubicBezTo>
                  <a:pt x="6029" y="3404"/>
                  <a:pt x="6029" y="3404"/>
                  <a:pt x="6029" y="3404"/>
                </a:cubicBezTo>
                <a:cubicBezTo>
                  <a:pt x="6025" y="3420"/>
                  <a:pt x="6035" y="3433"/>
                  <a:pt x="6049" y="3433"/>
                </a:cubicBezTo>
                <a:cubicBezTo>
                  <a:pt x="6119" y="3433"/>
                  <a:pt x="6119" y="3433"/>
                  <a:pt x="6119" y="3433"/>
                </a:cubicBezTo>
                <a:cubicBezTo>
                  <a:pt x="6147" y="3433"/>
                  <a:pt x="6155" y="3423"/>
                  <a:pt x="6158" y="3404"/>
                </a:cubicBezTo>
                <a:cubicBezTo>
                  <a:pt x="6213" y="3019"/>
                  <a:pt x="6213" y="3019"/>
                  <a:pt x="6213" y="3019"/>
                </a:cubicBezTo>
                <a:cubicBezTo>
                  <a:pt x="6225" y="3000"/>
                  <a:pt x="6281" y="2930"/>
                  <a:pt x="6361" y="2930"/>
                </a:cubicBezTo>
                <a:cubicBezTo>
                  <a:pt x="6430" y="2930"/>
                  <a:pt x="6454" y="2984"/>
                  <a:pt x="6440" y="3084"/>
                </a:cubicBezTo>
                <a:cubicBezTo>
                  <a:pt x="6396" y="3404"/>
                  <a:pt x="6396" y="3404"/>
                  <a:pt x="6396" y="3404"/>
                </a:cubicBezTo>
                <a:cubicBezTo>
                  <a:pt x="6394" y="3420"/>
                  <a:pt x="6402" y="3433"/>
                  <a:pt x="6418" y="3433"/>
                </a:cubicBezTo>
                <a:cubicBezTo>
                  <a:pt x="6500" y="3433"/>
                  <a:pt x="6500" y="3433"/>
                  <a:pt x="6500" y="3433"/>
                </a:cubicBezTo>
                <a:cubicBezTo>
                  <a:pt x="6513" y="3433"/>
                  <a:pt x="6529" y="3420"/>
                  <a:pt x="6531" y="3404"/>
                </a:cubicBezTo>
                <a:cubicBezTo>
                  <a:pt x="6574" y="3088"/>
                  <a:pt x="6574" y="3088"/>
                  <a:pt x="6574" y="3088"/>
                </a:cubicBezTo>
                <a:cubicBezTo>
                  <a:pt x="6594" y="2928"/>
                  <a:pt x="6568" y="2806"/>
                  <a:pt x="6395" y="28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lleen foto">
    <p:spTree>
      <p:nvGrpSpPr>
        <p:cNvPr id="1" name=""/>
        <p:cNvGrpSpPr/>
        <p:nvPr/>
      </p:nvGrpSpPr>
      <p:grpSpPr>
        <a:xfrm>
          <a:off x="0" y="0"/>
          <a:ext cx="0" cy="0"/>
          <a:chOff x="0" y="0"/>
          <a:chExt cx="0" cy="0"/>
        </a:xfrm>
      </p:grpSpPr>
      <p:sp>
        <p:nvSpPr>
          <p:cNvPr id="3" name="ZsysVerborgenDate Placeholder 7"/>
          <p:cNvSpPr>
            <a:spLocks noGrp="1" noSelect="1"/>
          </p:cNvSpPr>
          <p:nvPr>
            <p:ph type="dt" sz="half" idx="13"/>
          </p:nvPr>
        </p:nvSpPr>
        <p:spPr bwMode="gray">
          <a:xfrm>
            <a:off x="243632" y="5499276"/>
            <a:ext cx="127711" cy="1174324"/>
          </a:xfrm>
          <a:prstGeom prst="rect">
            <a:avLst/>
          </a:prstGeom>
        </p:spPr>
        <p:txBody>
          <a:bodyPr/>
          <a:lstStyle>
            <a:lvl1pPr>
              <a:defRPr>
                <a:solidFill>
                  <a:srgbClr val="FFFFFF"/>
                </a:solidFill>
              </a:defRPr>
            </a:lvl1pPr>
          </a:lstStyle>
          <a:p>
            <a:fld id="{D177B4D2-AB7E-4AC4-B18B-A3637A86C6A2}" type="datetime1">
              <a:rPr lang="nl-NL" smtClean="0"/>
              <a:t>22-11-2022</a:t>
            </a:fld>
            <a:endParaRPr lang="nl-NL" dirty="0"/>
          </a:p>
        </p:txBody>
      </p:sp>
      <p:sp>
        <p:nvSpPr>
          <p:cNvPr id="6" name="Tijdelijke aanduiding voor afbeelding 5"/>
          <p:cNvSpPr>
            <a:spLocks noGrp="1" noSelect="1"/>
          </p:cNvSpPr>
          <p:nvPr>
            <p:ph type="pic" sz="quarter" idx="10" hasCustomPrompt="1"/>
          </p:nvPr>
        </p:nvSpPr>
        <p:spPr bwMode="gray">
          <a:xfrm>
            <a:off x="0" y="0"/>
            <a:ext cx="12188825" cy="6858000"/>
          </a:xfrm>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125041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54815A8-FA62-48B1-B421-54F69C1C3E08}"/>
              </a:ext>
            </a:extLst>
          </p:cNvPr>
          <p:cNvGrpSpPr>
            <a:grpSpLocks noSelect="1" noChangeAspect="1"/>
          </p:cNvGrpSpPr>
          <p:nvPr userDrawn="1"/>
        </p:nvGrpSpPr>
        <p:grpSpPr bwMode="auto">
          <a:xfrm>
            <a:off x="3175" y="0"/>
            <a:ext cx="12182475" cy="6858000"/>
            <a:chOff x="2" y="0"/>
            <a:chExt cx="7674" cy="4320"/>
          </a:xfrm>
        </p:grpSpPr>
        <p:sp>
          <p:nvSpPr>
            <p:cNvPr id="6" name="AutoShape 3">
              <a:extLst>
                <a:ext uri="{FF2B5EF4-FFF2-40B4-BE49-F238E27FC236}">
                  <a16:creationId xmlns:a16="http://schemas.microsoft.com/office/drawing/2014/main" id="{05921A82-47D9-42CA-8156-04B32F84488C}"/>
                </a:ext>
              </a:extLst>
            </p:cNvPr>
            <p:cNvSpPr>
              <a:spLocks noSelect="1" noChangeAspect="1" noChangeArrowheads="1" noTextEdit="1"/>
            </p:cNvSpPr>
            <p:nvPr userDrawn="1"/>
          </p:nvSpPr>
          <p:spPr bwMode="auto">
            <a:xfrm>
              <a:off x="2" y="0"/>
              <a:ext cx="767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7" name="Freeform 5">
              <a:extLst>
                <a:ext uri="{FF2B5EF4-FFF2-40B4-BE49-F238E27FC236}">
                  <a16:creationId xmlns:a16="http://schemas.microsoft.com/office/drawing/2014/main" id="{8D406AC5-C053-4479-BD1C-470EB7301CE6}"/>
                </a:ext>
              </a:extLst>
            </p:cNvPr>
            <p:cNvSpPr>
              <a:spLocks noSelect="1"/>
            </p:cNvSpPr>
            <p:nvPr userDrawn="1"/>
          </p:nvSpPr>
          <p:spPr bwMode="auto">
            <a:xfrm>
              <a:off x="5478" y="1708"/>
              <a:ext cx="1727" cy="1728"/>
            </a:xfrm>
            <a:custGeom>
              <a:avLst/>
              <a:gdLst>
                <a:gd name="T0" fmla="*/ 6152 w 8640"/>
                <a:gd name="T1" fmla="*/ 8197 h 8640"/>
                <a:gd name="T2" fmla="*/ 6823 w 8640"/>
                <a:gd name="T3" fmla="*/ 7762 h 8640"/>
                <a:gd name="T4" fmla="*/ 4511 w 8640"/>
                <a:gd name="T5" fmla="*/ 8571 h 8640"/>
                <a:gd name="T6" fmla="*/ 5452 w 8640"/>
                <a:gd name="T7" fmla="*/ 8423 h 8640"/>
                <a:gd name="T8" fmla="*/ 4672 w 8640"/>
                <a:gd name="T9" fmla="*/ 8593 h 8640"/>
                <a:gd name="T10" fmla="*/ 8276 w 8640"/>
                <a:gd name="T11" fmla="*/ 5976 h 8640"/>
                <a:gd name="T12" fmla="*/ 8018 w 8640"/>
                <a:gd name="T13" fmla="*/ 6491 h 8640"/>
                <a:gd name="T14" fmla="*/ 8213 w 8640"/>
                <a:gd name="T15" fmla="*/ 6194 h 8640"/>
                <a:gd name="T16" fmla="*/ 8622 w 8640"/>
                <a:gd name="T17" fmla="*/ 4707 h 8640"/>
                <a:gd name="T18" fmla="*/ 8601 w 8640"/>
                <a:gd name="T19" fmla="*/ 4900 h 8640"/>
                <a:gd name="T20" fmla="*/ 7816 w 8640"/>
                <a:gd name="T21" fmla="*/ 6858 h 8640"/>
                <a:gd name="T22" fmla="*/ 5267 w 8640"/>
                <a:gd name="T23" fmla="*/ 169 h 8640"/>
                <a:gd name="T24" fmla="*/ 5470 w 8640"/>
                <a:gd name="T25" fmla="*/ 154 h 8640"/>
                <a:gd name="T26" fmla="*/ 4511 w 8640"/>
                <a:gd name="T27" fmla="*/ 68 h 8640"/>
                <a:gd name="T28" fmla="*/ 5838 w 8640"/>
                <a:gd name="T29" fmla="*/ 274 h 8640"/>
                <a:gd name="T30" fmla="*/ 5080 w 8640"/>
                <a:gd name="T31" fmla="*/ 131 h 8640"/>
                <a:gd name="T32" fmla="*/ 7814 w 8640"/>
                <a:gd name="T33" fmla="*/ 1779 h 8640"/>
                <a:gd name="T34" fmla="*/ 8635 w 8640"/>
                <a:gd name="T35" fmla="*/ 4126 h 8640"/>
                <a:gd name="T36" fmla="*/ 8276 w 8640"/>
                <a:gd name="T37" fmla="*/ 2663 h 8640"/>
                <a:gd name="T38" fmla="*/ 7394 w 8640"/>
                <a:gd name="T39" fmla="*/ 1377 h 8640"/>
                <a:gd name="T40" fmla="*/ 6820 w 8640"/>
                <a:gd name="T41" fmla="*/ 875 h 8640"/>
                <a:gd name="T42" fmla="*/ 8601 w 8640"/>
                <a:gd name="T43" fmla="*/ 3740 h 8640"/>
                <a:gd name="T44" fmla="*/ 8508 w 8640"/>
                <a:gd name="T45" fmla="*/ 3396 h 8640"/>
                <a:gd name="T46" fmla="*/ 875 w 8640"/>
                <a:gd name="T47" fmla="*/ 1819 h 8640"/>
                <a:gd name="T48" fmla="*/ 1476 w 8640"/>
                <a:gd name="T49" fmla="*/ 1067 h 8640"/>
                <a:gd name="T50" fmla="*/ 1670 w 8640"/>
                <a:gd name="T51" fmla="*/ 948 h 8640"/>
                <a:gd name="T52" fmla="*/ 293 w 8640"/>
                <a:gd name="T53" fmla="*/ 2842 h 8640"/>
                <a:gd name="T54" fmla="*/ 346 w 8640"/>
                <a:gd name="T55" fmla="*/ 2621 h 8640"/>
                <a:gd name="T56" fmla="*/ 766 w 8640"/>
                <a:gd name="T57" fmla="*/ 1976 h 8640"/>
                <a:gd name="T58" fmla="*/ 3748 w 8640"/>
                <a:gd name="T59" fmla="*/ 102 h 8640"/>
                <a:gd name="T60" fmla="*/ 4129 w 8640"/>
                <a:gd name="T61" fmla="*/ 68 h 8640"/>
                <a:gd name="T62" fmla="*/ 2429 w 8640"/>
                <a:gd name="T63" fmla="*/ 470 h 8640"/>
                <a:gd name="T64" fmla="*/ 3025 w 8640"/>
                <a:gd name="T65" fmla="*/ 230 h 8640"/>
                <a:gd name="T66" fmla="*/ 1938 w 8640"/>
                <a:gd name="T67" fmla="*/ 715 h 8640"/>
                <a:gd name="T68" fmla="*/ 37 w 8640"/>
                <a:gd name="T69" fmla="*/ 4095 h 8640"/>
                <a:gd name="T70" fmla="*/ 94 w 8640"/>
                <a:gd name="T71" fmla="*/ 3585 h 8640"/>
                <a:gd name="T72" fmla="*/ 1198 w 8640"/>
                <a:gd name="T73" fmla="*/ 7306 h 8640"/>
                <a:gd name="T74" fmla="*/ 1781 w 8640"/>
                <a:gd name="T75" fmla="*/ 7816 h 8640"/>
                <a:gd name="T76" fmla="*/ 1667 w 8640"/>
                <a:gd name="T77" fmla="*/ 7648 h 8640"/>
                <a:gd name="T78" fmla="*/ 3966 w 8640"/>
                <a:gd name="T79" fmla="*/ 8593 h 8640"/>
                <a:gd name="T80" fmla="*/ 3004 w 8640"/>
                <a:gd name="T81" fmla="*/ 8368 h 8640"/>
                <a:gd name="T82" fmla="*/ 3209 w 8640"/>
                <a:gd name="T83" fmla="*/ 8462 h 8640"/>
                <a:gd name="T84" fmla="*/ 94 w 8640"/>
                <a:gd name="T85" fmla="*/ 5054 h 8640"/>
                <a:gd name="T86" fmla="*/ 17 w 8640"/>
                <a:gd name="T87" fmla="*/ 4707 h 8640"/>
                <a:gd name="T88" fmla="*/ 724 w 8640"/>
                <a:gd name="T89" fmla="*/ 6657 h 8640"/>
                <a:gd name="T90" fmla="*/ 611 w 8640"/>
                <a:gd name="T91" fmla="*/ 6537 h 8640"/>
                <a:gd name="T92" fmla="*/ 470 w 8640"/>
                <a:gd name="T93" fmla="*/ 6210 h 8640"/>
                <a:gd name="T94" fmla="*/ 8576 w 8640"/>
                <a:gd name="T95" fmla="*/ 4320 h 8640"/>
                <a:gd name="T96" fmla="*/ 64 w 8640"/>
                <a:gd name="T97" fmla="*/ 4320 h 8640"/>
                <a:gd name="T98" fmla="*/ 3635 w 8640"/>
                <a:gd name="T99" fmla="*/ 7931 h 8640"/>
                <a:gd name="T100" fmla="*/ 2226 w 8640"/>
                <a:gd name="T101" fmla="*/ 4313 h 8640"/>
                <a:gd name="T102" fmla="*/ 2151 w 8640"/>
                <a:gd name="T103" fmla="*/ 3889 h 8640"/>
                <a:gd name="T104" fmla="*/ 3539 w 8640"/>
                <a:gd name="T105" fmla="*/ 3873 h 8640"/>
                <a:gd name="T106" fmla="*/ 3605 w 8640"/>
                <a:gd name="T107" fmla="*/ 4065 h 8640"/>
                <a:gd name="T108" fmla="*/ 4017 w 8640"/>
                <a:gd name="T109" fmla="*/ 3526 h 8640"/>
                <a:gd name="T110" fmla="*/ 4270 w 8640"/>
                <a:gd name="T111" fmla="*/ 3750 h 8640"/>
                <a:gd name="T112" fmla="*/ 1529 w 8640"/>
                <a:gd name="T113" fmla="*/ 5591 h 8640"/>
                <a:gd name="T114" fmla="*/ 2684 w 8640"/>
                <a:gd name="T115" fmla="*/ 5527 h 8640"/>
                <a:gd name="T116" fmla="*/ 2997 w 8640"/>
                <a:gd name="T117" fmla="*/ 5565 h 8640"/>
                <a:gd name="T118" fmla="*/ 3446 w 8640"/>
                <a:gd name="T119" fmla="*/ 5593 h 8640"/>
                <a:gd name="T120" fmla="*/ 3924 w 8640"/>
                <a:gd name="T121" fmla="*/ 5345 h 8640"/>
                <a:gd name="T122" fmla="*/ 4840 w 8640"/>
                <a:gd name="T123" fmla="*/ 5138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40" h="8640">
                  <a:moveTo>
                    <a:pt x="7121" y="7523"/>
                  </a:moveTo>
                  <a:cubicBezTo>
                    <a:pt x="7121" y="7523"/>
                    <a:pt x="7121" y="7523"/>
                    <a:pt x="7121" y="7523"/>
                  </a:cubicBezTo>
                  <a:cubicBezTo>
                    <a:pt x="7121" y="7523"/>
                    <a:pt x="7121" y="7523"/>
                    <a:pt x="7121" y="7523"/>
                  </a:cubicBezTo>
                  <a:close/>
                  <a:moveTo>
                    <a:pt x="6338" y="8068"/>
                  </a:moveTo>
                  <a:cubicBezTo>
                    <a:pt x="6322" y="8076"/>
                    <a:pt x="6316" y="8095"/>
                    <a:pt x="6325" y="8111"/>
                  </a:cubicBezTo>
                  <a:cubicBezTo>
                    <a:pt x="6333" y="8126"/>
                    <a:pt x="6353" y="8132"/>
                    <a:pt x="6368" y="8124"/>
                  </a:cubicBezTo>
                  <a:cubicBezTo>
                    <a:pt x="6384" y="8116"/>
                    <a:pt x="6389" y="8096"/>
                    <a:pt x="6381" y="8081"/>
                  </a:cubicBezTo>
                  <a:cubicBezTo>
                    <a:pt x="6373" y="8065"/>
                    <a:pt x="6353" y="8059"/>
                    <a:pt x="6338" y="8068"/>
                  </a:cubicBezTo>
                  <a:close/>
                  <a:moveTo>
                    <a:pt x="6504" y="7973"/>
                  </a:moveTo>
                  <a:cubicBezTo>
                    <a:pt x="6504" y="7973"/>
                    <a:pt x="6504" y="7973"/>
                    <a:pt x="6504" y="7973"/>
                  </a:cubicBezTo>
                  <a:cubicBezTo>
                    <a:pt x="6489" y="7982"/>
                    <a:pt x="6484" y="8002"/>
                    <a:pt x="6493" y="8017"/>
                  </a:cubicBezTo>
                  <a:cubicBezTo>
                    <a:pt x="6502" y="8032"/>
                    <a:pt x="6522" y="8037"/>
                    <a:pt x="6537" y="8028"/>
                  </a:cubicBezTo>
                  <a:cubicBezTo>
                    <a:pt x="6537" y="8028"/>
                    <a:pt x="6537" y="8028"/>
                    <a:pt x="6537" y="8028"/>
                  </a:cubicBezTo>
                  <a:cubicBezTo>
                    <a:pt x="6552" y="8019"/>
                    <a:pt x="6557" y="7999"/>
                    <a:pt x="6548" y="7984"/>
                  </a:cubicBezTo>
                  <a:cubicBezTo>
                    <a:pt x="6539" y="7969"/>
                    <a:pt x="6519" y="7964"/>
                    <a:pt x="6504" y="7973"/>
                  </a:cubicBezTo>
                  <a:close/>
                  <a:moveTo>
                    <a:pt x="6167" y="8155"/>
                  </a:moveTo>
                  <a:cubicBezTo>
                    <a:pt x="6167" y="8155"/>
                    <a:pt x="6167" y="8155"/>
                    <a:pt x="6167" y="8155"/>
                  </a:cubicBezTo>
                  <a:cubicBezTo>
                    <a:pt x="6151" y="8162"/>
                    <a:pt x="6145" y="8181"/>
                    <a:pt x="6152" y="8197"/>
                  </a:cubicBezTo>
                  <a:cubicBezTo>
                    <a:pt x="6160" y="8213"/>
                    <a:pt x="6179" y="8220"/>
                    <a:pt x="6195" y="8212"/>
                  </a:cubicBezTo>
                  <a:cubicBezTo>
                    <a:pt x="6195" y="8212"/>
                    <a:pt x="6195" y="8212"/>
                    <a:pt x="6195" y="8212"/>
                  </a:cubicBezTo>
                  <a:cubicBezTo>
                    <a:pt x="6211" y="8205"/>
                    <a:pt x="6218" y="8185"/>
                    <a:pt x="6210" y="8170"/>
                  </a:cubicBezTo>
                  <a:cubicBezTo>
                    <a:pt x="6202" y="8154"/>
                    <a:pt x="6183" y="8147"/>
                    <a:pt x="6167" y="8155"/>
                  </a:cubicBezTo>
                  <a:close/>
                  <a:moveTo>
                    <a:pt x="7307" y="7395"/>
                  </a:moveTo>
                  <a:cubicBezTo>
                    <a:pt x="7295" y="7383"/>
                    <a:pt x="7275" y="7382"/>
                    <a:pt x="7262" y="7394"/>
                  </a:cubicBezTo>
                  <a:cubicBezTo>
                    <a:pt x="7262" y="7394"/>
                    <a:pt x="7262" y="7394"/>
                    <a:pt x="7262" y="7394"/>
                  </a:cubicBezTo>
                  <a:cubicBezTo>
                    <a:pt x="7249" y="7407"/>
                    <a:pt x="7249" y="7427"/>
                    <a:pt x="7261" y="7440"/>
                  </a:cubicBezTo>
                  <a:cubicBezTo>
                    <a:pt x="7273" y="7452"/>
                    <a:pt x="7294" y="7453"/>
                    <a:pt x="7306" y="7441"/>
                  </a:cubicBezTo>
                  <a:cubicBezTo>
                    <a:pt x="7306" y="7441"/>
                    <a:pt x="7306" y="7441"/>
                    <a:pt x="7306" y="7441"/>
                  </a:cubicBezTo>
                  <a:cubicBezTo>
                    <a:pt x="7319" y="7429"/>
                    <a:pt x="7320" y="7408"/>
                    <a:pt x="7307" y="7395"/>
                  </a:cubicBezTo>
                  <a:close/>
                  <a:moveTo>
                    <a:pt x="7121" y="7523"/>
                  </a:moveTo>
                  <a:cubicBezTo>
                    <a:pt x="7108" y="7535"/>
                    <a:pt x="7106" y="7555"/>
                    <a:pt x="7118" y="7569"/>
                  </a:cubicBezTo>
                  <a:cubicBezTo>
                    <a:pt x="7130" y="7582"/>
                    <a:pt x="7150" y="7583"/>
                    <a:pt x="7163" y="7572"/>
                  </a:cubicBezTo>
                  <a:cubicBezTo>
                    <a:pt x="7163" y="7572"/>
                    <a:pt x="7163" y="7572"/>
                    <a:pt x="7163" y="7572"/>
                  </a:cubicBezTo>
                  <a:cubicBezTo>
                    <a:pt x="7177" y="7560"/>
                    <a:pt x="7178" y="7540"/>
                    <a:pt x="7166" y="7526"/>
                  </a:cubicBezTo>
                  <a:cubicBezTo>
                    <a:pt x="7155" y="7513"/>
                    <a:pt x="7134" y="7512"/>
                    <a:pt x="7121" y="7523"/>
                  </a:cubicBezTo>
                  <a:close/>
                  <a:moveTo>
                    <a:pt x="6823" y="7762"/>
                  </a:moveTo>
                  <a:cubicBezTo>
                    <a:pt x="6808" y="7772"/>
                    <a:pt x="6805" y="7792"/>
                    <a:pt x="6816" y="7807"/>
                  </a:cubicBezTo>
                  <a:cubicBezTo>
                    <a:pt x="6826" y="7821"/>
                    <a:pt x="6846" y="7824"/>
                    <a:pt x="6860" y="7814"/>
                  </a:cubicBezTo>
                  <a:cubicBezTo>
                    <a:pt x="6860" y="7814"/>
                    <a:pt x="6860" y="7814"/>
                    <a:pt x="6860" y="7814"/>
                  </a:cubicBezTo>
                  <a:cubicBezTo>
                    <a:pt x="6875" y="7803"/>
                    <a:pt x="6878" y="7783"/>
                    <a:pt x="6867" y="7769"/>
                  </a:cubicBezTo>
                  <a:cubicBezTo>
                    <a:pt x="6857" y="7755"/>
                    <a:pt x="6837" y="7752"/>
                    <a:pt x="6823" y="7762"/>
                  </a:cubicBezTo>
                  <a:close/>
                  <a:moveTo>
                    <a:pt x="6975" y="7646"/>
                  </a:moveTo>
                  <a:cubicBezTo>
                    <a:pt x="6975" y="7646"/>
                    <a:pt x="6975" y="7646"/>
                    <a:pt x="6975" y="7646"/>
                  </a:cubicBezTo>
                  <a:cubicBezTo>
                    <a:pt x="6961" y="7657"/>
                    <a:pt x="6959" y="7677"/>
                    <a:pt x="6970" y="7691"/>
                  </a:cubicBezTo>
                  <a:cubicBezTo>
                    <a:pt x="6981" y="7705"/>
                    <a:pt x="7001" y="7707"/>
                    <a:pt x="7015" y="7696"/>
                  </a:cubicBezTo>
                  <a:cubicBezTo>
                    <a:pt x="7015" y="7696"/>
                    <a:pt x="7015" y="7696"/>
                    <a:pt x="7015" y="7696"/>
                  </a:cubicBezTo>
                  <a:cubicBezTo>
                    <a:pt x="7028" y="7685"/>
                    <a:pt x="7031" y="7665"/>
                    <a:pt x="7020" y="7651"/>
                  </a:cubicBezTo>
                  <a:cubicBezTo>
                    <a:pt x="7008" y="7637"/>
                    <a:pt x="6988" y="7635"/>
                    <a:pt x="6975" y="7646"/>
                  </a:cubicBezTo>
                  <a:close/>
                  <a:moveTo>
                    <a:pt x="6666" y="7871"/>
                  </a:moveTo>
                  <a:cubicBezTo>
                    <a:pt x="6651" y="7881"/>
                    <a:pt x="6647" y="7901"/>
                    <a:pt x="6657" y="7915"/>
                  </a:cubicBezTo>
                  <a:cubicBezTo>
                    <a:pt x="6666" y="7930"/>
                    <a:pt x="6686" y="7934"/>
                    <a:pt x="6701" y="7924"/>
                  </a:cubicBezTo>
                  <a:cubicBezTo>
                    <a:pt x="6716" y="7915"/>
                    <a:pt x="6720" y="7895"/>
                    <a:pt x="6710" y="7880"/>
                  </a:cubicBezTo>
                  <a:cubicBezTo>
                    <a:pt x="6700" y="7865"/>
                    <a:pt x="6680" y="7861"/>
                    <a:pt x="6666" y="7871"/>
                  </a:cubicBezTo>
                  <a:close/>
                  <a:moveTo>
                    <a:pt x="4511" y="8571"/>
                  </a:moveTo>
                  <a:cubicBezTo>
                    <a:pt x="4511" y="8571"/>
                    <a:pt x="4511" y="8571"/>
                    <a:pt x="4511" y="8571"/>
                  </a:cubicBezTo>
                  <a:cubicBezTo>
                    <a:pt x="4493" y="8572"/>
                    <a:pt x="4479" y="8587"/>
                    <a:pt x="4480" y="8605"/>
                  </a:cubicBezTo>
                  <a:cubicBezTo>
                    <a:pt x="4481" y="8622"/>
                    <a:pt x="4496" y="8636"/>
                    <a:pt x="4513" y="8635"/>
                  </a:cubicBezTo>
                  <a:cubicBezTo>
                    <a:pt x="4513" y="8635"/>
                    <a:pt x="4513" y="8635"/>
                    <a:pt x="4513" y="8635"/>
                  </a:cubicBezTo>
                  <a:cubicBezTo>
                    <a:pt x="4531" y="8634"/>
                    <a:pt x="4545" y="8620"/>
                    <a:pt x="4544" y="8602"/>
                  </a:cubicBezTo>
                  <a:cubicBezTo>
                    <a:pt x="4543" y="8584"/>
                    <a:pt x="4528" y="8571"/>
                    <a:pt x="4511" y="8571"/>
                  </a:cubicBezTo>
                  <a:close/>
                  <a:moveTo>
                    <a:pt x="5635" y="8368"/>
                  </a:moveTo>
                  <a:cubicBezTo>
                    <a:pt x="5618" y="8374"/>
                    <a:pt x="5609" y="8392"/>
                    <a:pt x="5614" y="8409"/>
                  </a:cubicBezTo>
                  <a:cubicBezTo>
                    <a:pt x="5620" y="8426"/>
                    <a:pt x="5638" y="8435"/>
                    <a:pt x="5655" y="8429"/>
                  </a:cubicBezTo>
                  <a:cubicBezTo>
                    <a:pt x="5671" y="8424"/>
                    <a:pt x="5681" y="8406"/>
                    <a:pt x="5675" y="8389"/>
                  </a:cubicBezTo>
                  <a:cubicBezTo>
                    <a:pt x="5670" y="8372"/>
                    <a:pt x="5652" y="8363"/>
                    <a:pt x="5635" y="8368"/>
                  </a:cubicBezTo>
                  <a:close/>
                  <a:moveTo>
                    <a:pt x="5993" y="8234"/>
                  </a:moveTo>
                  <a:cubicBezTo>
                    <a:pt x="5977" y="8241"/>
                    <a:pt x="5969" y="8260"/>
                    <a:pt x="5976" y="8276"/>
                  </a:cubicBezTo>
                  <a:cubicBezTo>
                    <a:pt x="5983" y="8292"/>
                    <a:pt x="6002" y="8300"/>
                    <a:pt x="6018" y="8293"/>
                  </a:cubicBezTo>
                  <a:cubicBezTo>
                    <a:pt x="6035" y="8286"/>
                    <a:pt x="6042" y="8267"/>
                    <a:pt x="6035" y="8251"/>
                  </a:cubicBezTo>
                  <a:cubicBezTo>
                    <a:pt x="6028" y="8234"/>
                    <a:pt x="6009" y="8227"/>
                    <a:pt x="5993" y="8234"/>
                  </a:cubicBezTo>
                  <a:close/>
                  <a:moveTo>
                    <a:pt x="5452" y="8423"/>
                  </a:moveTo>
                  <a:cubicBezTo>
                    <a:pt x="5452" y="8423"/>
                    <a:pt x="5452" y="8423"/>
                    <a:pt x="5452" y="8423"/>
                  </a:cubicBezTo>
                  <a:cubicBezTo>
                    <a:pt x="5435" y="8428"/>
                    <a:pt x="5425" y="8446"/>
                    <a:pt x="5430" y="8463"/>
                  </a:cubicBezTo>
                  <a:cubicBezTo>
                    <a:pt x="5434" y="8480"/>
                    <a:pt x="5452" y="8490"/>
                    <a:pt x="5469" y="8485"/>
                  </a:cubicBezTo>
                  <a:cubicBezTo>
                    <a:pt x="5469" y="8485"/>
                    <a:pt x="5469" y="8485"/>
                    <a:pt x="5469" y="8485"/>
                  </a:cubicBezTo>
                  <a:cubicBezTo>
                    <a:pt x="5486" y="8480"/>
                    <a:pt x="5496" y="8463"/>
                    <a:pt x="5491" y="8446"/>
                  </a:cubicBezTo>
                  <a:cubicBezTo>
                    <a:pt x="5487" y="8429"/>
                    <a:pt x="5469" y="8419"/>
                    <a:pt x="5452" y="8423"/>
                  </a:cubicBezTo>
                  <a:close/>
                  <a:moveTo>
                    <a:pt x="5816" y="8305"/>
                  </a:moveTo>
                  <a:cubicBezTo>
                    <a:pt x="5799" y="8311"/>
                    <a:pt x="5791" y="8330"/>
                    <a:pt x="5797" y="8346"/>
                  </a:cubicBezTo>
                  <a:cubicBezTo>
                    <a:pt x="5803" y="8363"/>
                    <a:pt x="5822" y="8371"/>
                    <a:pt x="5838" y="8365"/>
                  </a:cubicBezTo>
                  <a:cubicBezTo>
                    <a:pt x="5838" y="8365"/>
                    <a:pt x="5838" y="8365"/>
                    <a:pt x="5838" y="8365"/>
                  </a:cubicBezTo>
                  <a:cubicBezTo>
                    <a:pt x="5855" y="8359"/>
                    <a:pt x="5863" y="8340"/>
                    <a:pt x="5857" y="8324"/>
                  </a:cubicBezTo>
                  <a:cubicBezTo>
                    <a:pt x="5851" y="8307"/>
                    <a:pt x="5832" y="8299"/>
                    <a:pt x="5816" y="8305"/>
                  </a:cubicBezTo>
                  <a:close/>
                  <a:moveTo>
                    <a:pt x="4891" y="8538"/>
                  </a:moveTo>
                  <a:cubicBezTo>
                    <a:pt x="4873" y="8540"/>
                    <a:pt x="4861" y="8556"/>
                    <a:pt x="4863" y="8573"/>
                  </a:cubicBezTo>
                  <a:cubicBezTo>
                    <a:pt x="4866" y="8591"/>
                    <a:pt x="4882" y="8603"/>
                    <a:pt x="4899" y="8601"/>
                  </a:cubicBezTo>
                  <a:cubicBezTo>
                    <a:pt x="4917" y="8599"/>
                    <a:pt x="4929" y="8582"/>
                    <a:pt x="4927" y="8565"/>
                  </a:cubicBezTo>
                  <a:cubicBezTo>
                    <a:pt x="4925" y="8547"/>
                    <a:pt x="4908" y="8535"/>
                    <a:pt x="4891" y="8538"/>
                  </a:cubicBezTo>
                  <a:close/>
                  <a:moveTo>
                    <a:pt x="4701" y="8559"/>
                  </a:moveTo>
                  <a:cubicBezTo>
                    <a:pt x="4684" y="8560"/>
                    <a:pt x="4671" y="8576"/>
                    <a:pt x="4672" y="8593"/>
                  </a:cubicBezTo>
                  <a:cubicBezTo>
                    <a:pt x="4674" y="8611"/>
                    <a:pt x="4689" y="8624"/>
                    <a:pt x="4707" y="8622"/>
                  </a:cubicBezTo>
                  <a:cubicBezTo>
                    <a:pt x="4707" y="8622"/>
                    <a:pt x="4707" y="8622"/>
                    <a:pt x="4707" y="8622"/>
                  </a:cubicBezTo>
                  <a:cubicBezTo>
                    <a:pt x="4724" y="8621"/>
                    <a:pt x="4737" y="8605"/>
                    <a:pt x="4736" y="8588"/>
                  </a:cubicBezTo>
                  <a:cubicBezTo>
                    <a:pt x="4734" y="8570"/>
                    <a:pt x="4719" y="8557"/>
                    <a:pt x="4701" y="8559"/>
                  </a:cubicBezTo>
                  <a:close/>
                  <a:moveTo>
                    <a:pt x="5267" y="8470"/>
                  </a:moveTo>
                  <a:cubicBezTo>
                    <a:pt x="5267" y="8470"/>
                    <a:pt x="5267" y="8470"/>
                    <a:pt x="5267" y="8470"/>
                  </a:cubicBezTo>
                  <a:cubicBezTo>
                    <a:pt x="5250" y="8474"/>
                    <a:pt x="5239" y="8491"/>
                    <a:pt x="5243" y="8508"/>
                  </a:cubicBezTo>
                  <a:cubicBezTo>
                    <a:pt x="5247" y="8525"/>
                    <a:pt x="5264" y="8536"/>
                    <a:pt x="5281" y="8532"/>
                  </a:cubicBezTo>
                  <a:cubicBezTo>
                    <a:pt x="5281" y="8532"/>
                    <a:pt x="5281" y="8532"/>
                    <a:pt x="5281" y="8532"/>
                  </a:cubicBezTo>
                  <a:cubicBezTo>
                    <a:pt x="5298" y="8528"/>
                    <a:pt x="5309" y="8511"/>
                    <a:pt x="5305" y="8494"/>
                  </a:cubicBezTo>
                  <a:cubicBezTo>
                    <a:pt x="5301" y="8477"/>
                    <a:pt x="5284" y="8466"/>
                    <a:pt x="5267" y="8470"/>
                  </a:cubicBezTo>
                  <a:close/>
                  <a:moveTo>
                    <a:pt x="5080" y="8508"/>
                  </a:moveTo>
                  <a:cubicBezTo>
                    <a:pt x="5062" y="8511"/>
                    <a:pt x="5051" y="8528"/>
                    <a:pt x="5054" y="8545"/>
                  </a:cubicBezTo>
                  <a:cubicBezTo>
                    <a:pt x="5057" y="8562"/>
                    <a:pt x="5074" y="8574"/>
                    <a:pt x="5091" y="8571"/>
                  </a:cubicBezTo>
                  <a:cubicBezTo>
                    <a:pt x="5091" y="8571"/>
                    <a:pt x="5091" y="8571"/>
                    <a:pt x="5091" y="8571"/>
                  </a:cubicBezTo>
                  <a:cubicBezTo>
                    <a:pt x="5108" y="8568"/>
                    <a:pt x="5120" y="8551"/>
                    <a:pt x="5117" y="8534"/>
                  </a:cubicBezTo>
                  <a:cubicBezTo>
                    <a:pt x="5114" y="8516"/>
                    <a:pt x="5097" y="8505"/>
                    <a:pt x="5080" y="8508"/>
                  </a:cubicBezTo>
                  <a:close/>
                  <a:moveTo>
                    <a:pt x="8276" y="5976"/>
                  </a:moveTo>
                  <a:cubicBezTo>
                    <a:pt x="8260" y="5969"/>
                    <a:pt x="8241" y="5976"/>
                    <a:pt x="8234" y="5993"/>
                  </a:cubicBezTo>
                  <a:cubicBezTo>
                    <a:pt x="8227" y="6009"/>
                    <a:pt x="8235" y="6028"/>
                    <a:pt x="8251" y="6035"/>
                  </a:cubicBezTo>
                  <a:cubicBezTo>
                    <a:pt x="8267" y="6042"/>
                    <a:pt x="8286" y="6034"/>
                    <a:pt x="8293" y="6018"/>
                  </a:cubicBezTo>
                  <a:cubicBezTo>
                    <a:pt x="8300" y="6001"/>
                    <a:pt x="8292" y="5983"/>
                    <a:pt x="8276" y="5976"/>
                  </a:cubicBezTo>
                  <a:close/>
                  <a:moveTo>
                    <a:pt x="8409" y="5615"/>
                  </a:moveTo>
                  <a:cubicBezTo>
                    <a:pt x="8392" y="5609"/>
                    <a:pt x="8374" y="5619"/>
                    <a:pt x="8368" y="5635"/>
                  </a:cubicBezTo>
                  <a:cubicBezTo>
                    <a:pt x="8368" y="5635"/>
                    <a:pt x="8368" y="5635"/>
                    <a:pt x="8368" y="5635"/>
                  </a:cubicBezTo>
                  <a:cubicBezTo>
                    <a:pt x="8363" y="5652"/>
                    <a:pt x="8372" y="5670"/>
                    <a:pt x="8389" y="5676"/>
                  </a:cubicBezTo>
                  <a:cubicBezTo>
                    <a:pt x="8406" y="5681"/>
                    <a:pt x="8424" y="5672"/>
                    <a:pt x="8429" y="5655"/>
                  </a:cubicBezTo>
                  <a:cubicBezTo>
                    <a:pt x="8429" y="5655"/>
                    <a:pt x="8429" y="5655"/>
                    <a:pt x="8429" y="5655"/>
                  </a:cubicBezTo>
                  <a:cubicBezTo>
                    <a:pt x="8435" y="5638"/>
                    <a:pt x="8425" y="5620"/>
                    <a:pt x="8409" y="5615"/>
                  </a:cubicBezTo>
                  <a:close/>
                  <a:moveTo>
                    <a:pt x="8018" y="6491"/>
                  </a:moveTo>
                  <a:cubicBezTo>
                    <a:pt x="8003" y="6482"/>
                    <a:pt x="7983" y="6487"/>
                    <a:pt x="7974" y="6502"/>
                  </a:cubicBezTo>
                  <a:cubicBezTo>
                    <a:pt x="7974" y="6502"/>
                    <a:pt x="7974" y="6502"/>
                    <a:pt x="7974" y="6502"/>
                  </a:cubicBezTo>
                  <a:cubicBezTo>
                    <a:pt x="7965" y="6517"/>
                    <a:pt x="7970" y="6537"/>
                    <a:pt x="7985" y="6546"/>
                  </a:cubicBezTo>
                  <a:cubicBezTo>
                    <a:pt x="8000" y="6555"/>
                    <a:pt x="8020" y="6550"/>
                    <a:pt x="8029" y="6535"/>
                  </a:cubicBezTo>
                  <a:cubicBezTo>
                    <a:pt x="8029" y="6535"/>
                    <a:pt x="8029" y="6535"/>
                    <a:pt x="8029" y="6535"/>
                  </a:cubicBezTo>
                  <a:cubicBezTo>
                    <a:pt x="8038" y="6519"/>
                    <a:pt x="8033" y="6500"/>
                    <a:pt x="8018" y="6491"/>
                  </a:cubicBezTo>
                  <a:close/>
                  <a:moveTo>
                    <a:pt x="8112" y="6323"/>
                  </a:moveTo>
                  <a:cubicBezTo>
                    <a:pt x="8096" y="6315"/>
                    <a:pt x="8077" y="6320"/>
                    <a:pt x="8069" y="6336"/>
                  </a:cubicBezTo>
                  <a:cubicBezTo>
                    <a:pt x="8069" y="6336"/>
                    <a:pt x="8069" y="6336"/>
                    <a:pt x="8069" y="6336"/>
                  </a:cubicBezTo>
                  <a:cubicBezTo>
                    <a:pt x="8060" y="6351"/>
                    <a:pt x="8066" y="6371"/>
                    <a:pt x="8082" y="6379"/>
                  </a:cubicBezTo>
                  <a:cubicBezTo>
                    <a:pt x="8097" y="6388"/>
                    <a:pt x="8116" y="6382"/>
                    <a:pt x="8125" y="6366"/>
                  </a:cubicBezTo>
                  <a:cubicBezTo>
                    <a:pt x="8125" y="6366"/>
                    <a:pt x="8125" y="6366"/>
                    <a:pt x="8125" y="6366"/>
                  </a:cubicBezTo>
                  <a:cubicBezTo>
                    <a:pt x="8133" y="6351"/>
                    <a:pt x="8127" y="6331"/>
                    <a:pt x="8112" y="6323"/>
                  </a:cubicBezTo>
                  <a:close/>
                  <a:moveTo>
                    <a:pt x="8462" y="5430"/>
                  </a:moveTo>
                  <a:cubicBezTo>
                    <a:pt x="8445" y="5426"/>
                    <a:pt x="8428" y="5436"/>
                    <a:pt x="8423" y="5453"/>
                  </a:cubicBezTo>
                  <a:cubicBezTo>
                    <a:pt x="8418" y="5470"/>
                    <a:pt x="8428" y="5487"/>
                    <a:pt x="8445" y="5492"/>
                  </a:cubicBezTo>
                  <a:cubicBezTo>
                    <a:pt x="8462" y="5497"/>
                    <a:pt x="8480" y="5487"/>
                    <a:pt x="8485" y="5470"/>
                  </a:cubicBezTo>
                  <a:cubicBezTo>
                    <a:pt x="8485" y="5470"/>
                    <a:pt x="8485" y="5470"/>
                    <a:pt x="8485" y="5470"/>
                  </a:cubicBezTo>
                  <a:cubicBezTo>
                    <a:pt x="8489" y="5453"/>
                    <a:pt x="8479" y="5435"/>
                    <a:pt x="8462" y="5430"/>
                  </a:cubicBezTo>
                  <a:close/>
                  <a:moveTo>
                    <a:pt x="8198" y="6151"/>
                  </a:moveTo>
                  <a:cubicBezTo>
                    <a:pt x="8182" y="6143"/>
                    <a:pt x="8163" y="6150"/>
                    <a:pt x="8155" y="6166"/>
                  </a:cubicBezTo>
                  <a:cubicBezTo>
                    <a:pt x="8155" y="6166"/>
                    <a:pt x="8155" y="6166"/>
                    <a:pt x="8155" y="6166"/>
                  </a:cubicBezTo>
                  <a:cubicBezTo>
                    <a:pt x="8148" y="6182"/>
                    <a:pt x="8154" y="6201"/>
                    <a:pt x="8170" y="6209"/>
                  </a:cubicBezTo>
                  <a:cubicBezTo>
                    <a:pt x="8186" y="6216"/>
                    <a:pt x="8205" y="6210"/>
                    <a:pt x="8213" y="6194"/>
                  </a:cubicBezTo>
                  <a:cubicBezTo>
                    <a:pt x="8213" y="6194"/>
                    <a:pt x="8213" y="6194"/>
                    <a:pt x="8213" y="6194"/>
                  </a:cubicBezTo>
                  <a:cubicBezTo>
                    <a:pt x="8221" y="6178"/>
                    <a:pt x="8214" y="6159"/>
                    <a:pt x="8198" y="6151"/>
                  </a:cubicBezTo>
                  <a:close/>
                  <a:moveTo>
                    <a:pt x="8346" y="5797"/>
                  </a:moveTo>
                  <a:cubicBezTo>
                    <a:pt x="8330" y="5791"/>
                    <a:pt x="8311" y="5799"/>
                    <a:pt x="8305" y="5816"/>
                  </a:cubicBezTo>
                  <a:cubicBezTo>
                    <a:pt x="8299" y="5832"/>
                    <a:pt x="8307" y="5851"/>
                    <a:pt x="8324" y="5857"/>
                  </a:cubicBezTo>
                  <a:cubicBezTo>
                    <a:pt x="8340" y="5863"/>
                    <a:pt x="8359" y="5855"/>
                    <a:pt x="8365" y="5838"/>
                  </a:cubicBezTo>
                  <a:cubicBezTo>
                    <a:pt x="8371" y="5822"/>
                    <a:pt x="8363" y="5803"/>
                    <a:pt x="8346" y="5797"/>
                  </a:cubicBezTo>
                  <a:close/>
                  <a:moveTo>
                    <a:pt x="8605" y="4481"/>
                  </a:moveTo>
                  <a:cubicBezTo>
                    <a:pt x="8587" y="4480"/>
                    <a:pt x="8572" y="4494"/>
                    <a:pt x="8571" y="4511"/>
                  </a:cubicBezTo>
                  <a:cubicBezTo>
                    <a:pt x="8571" y="4529"/>
                    <a:pt x="8584" y="4544"/>
                    <a:pt x="8602" y="4545"/>
                  </a:cubicBezTo>
                  <a:cubicBezTo>
                    <a:pt x="8620" y="4545"/>
                    <a:pt x="8634" y="4532"/>
                    <a:pt x="8635" y="4514"/>
                  </a:cubicBezTo>
                  <a:cubicBezTo>
                    <a:pt x="8636" y="4496"/>
                    <a:pt x="8622" y="4481"/>
                    <a:pt x="8605" y="4481"/>
                  </a:cubicBezTo>
                  <a:close/>
                  <a:moveTo>
                    <a:pt x="8593" y="4673"/>
                  </a:moveTo>
                  <a:cubicBezTo>
                    <a:pt x="8576" y="4671"/>
                    <a:pt x="8560" y="4684"/>
                    <a:pt x="8559" y="4702"/>
                  </a:cubicBezTo>
                  <a:cubicBezTo>
                    <a:pt x="8559" y="4702"/>
                    <a:pt x="8559" y="4702"/>
                    <a:pt x="8559" y="4702"/>
                  </a:cubicBezTo>
                  <a:cubicBezTo>
                    <a:pt x="8557" y="4719"/>
                    <a:pt x="8570" y="4735"/>
                    <a:pt x="8588" y="4736"/>
                  </a:cubicBezTo>
                  <a:cubicBezTo>
                    <a:pt x="8605" y="4738"/>
                    <a:pt x="8621" y="4725"/>
                    <a:pt x="8622" y="4707"/>
                  </a:cubicBezTo>
                  <a:cubicBezTo>
                    <a:pt x="8622" y="4707"/>
                    <a:pt x="8622" y="4707"/>
                    <a:pt x="8622" y="4707"/>
                  </a:cubicBezTo>
                  <a:cubicBezTo>
                    <a:pt x="8624" y="4690"/>
                    <a:pt x="8611" y="4674"/>
                    <a:pt x="8593" y="4673"/>
                  </a:cubicBezTo>
                  <a:close/>
                  <a:moveTo>
                    <a:pt x="8545" y="5054"/>
                  </a:moveTo>
                  <a:cubicBezTo>
                    <a:pt x="8528" y="5051"/>
                    <a:pt x="8511" y="5063"/>
                    <a:pt x="8508" y="5080"/>
                  </a:cubicBezTo>
                  <a:cubicBezTo>
                    <a:pt x="8505" y="5098"/>
                    <a:pt x="8516" y="5114"/>
                    <a:pt x="8534" y="5117"/>
                  </a:cubicBezTo>
                  <a:cubicBezTo>
                    <a:pt x="8551" y="5121"/>
                    <a:pt x="8568" y="5109"/>
                    <a:pt x="8571" y="5092"/>
                  </a:cubicBezTo>
                  <a:cubicBezTo>
                    <a:pt x="8574" y="5074"/>
                    <a:pt x="8562" y="5058"/>
                    <a:pt x="8545" y="5054"/>
                  </a:cubicBezTo>
                  <a:close/>
                  <a:moveTo>
                    <a:pt x="8508" y="5243"/>
                  </a:moveTo>
                  <a:cubicBezTo>
                    <a:pt x="8491" y="5239"/>
                    <a:pt x="8474" y="5250"/>
                    <a:pt x="8470" y="5267"/>
                  </a:cubicBezTo>
                  <a:cubicBezTo>
                    <a:pt x="8466" y="5285"/>
                    <a:pt x="8477" y="5302"/>
                    <a:pt x="8494" y="5306"/>
                  </a:cubicBezTo>
                  <a:cubicBezTo>
                    <a:pt x="8511" y="5310"/>
                    <a:pt x="8528" y="5299"/>
                    <a:pt x="8532" y="5282"/>
                  </a:cubicBezTo>
                  <a:cubicBezTo>
                    <a:pt x="8536" y="5264"/>
                    <a:pt x="8525" y="5247"/>
                    <a:pt x="8508" y="5243"/>
                  </a:cubicBezTo>
                  <a:close/>
                  <a:moveTo>
                    <a:pt x="8573" y="4864"/>
                  </a:moveTo>
                  <a:cubicBezTo>
                    <a:pt x="8556" y="4862"/>
                    <a:pt x="8540" y="4874"/>
                    <a:pt x="8537" y="4892"/>
                  </a:cubicBezTo>
                  <a:cubicBezTo>
                    <a:pt x="8535" y="4909"/>
                    <a:pt x="8547" y="4925"/>
                    <a:pt x="8565" y="4928"/>
                  </a:cubicBezTo>
                  <a:cubicBezTo>
                    <a:pt x="8582" y="4930"/>
                    <a:pt x="8599" y="4918"/>
                    <a:pt x="8601" y="4900"/>
                  </a:cubicBezTo>
                  <a:cubicBezTo>
                    <a:pt x="8603" y="4883"/>
                    <a:pt x="8591" y="4866"/>
                    <a:pt x="8573" y="4864"/>
                  </a:cubicBezTo>
                  <a:close/>
                  <a:moveTo>
                    <a:pt x="8601" y="4900"/>
                  </a:moveTo>
                  <a:cubicBezTo>
                    <a:pt x="8601" y="4900"/>
                    <a:pt x="8601" y="4900"/>
                    <a:pt x="8601" y="4900"/>
                  </a:cubicBezTo>
                  <a:cubicBezTo>
                    <a:pt x="8601" y="4900"/>
                    <a:pt x="8601" y="4900"/>
                    <a:pt x="8601" y="4900"/>
                  </a:cubicBezTo>
                  <a:close/>
                  <a:moveTo>
                    <a:pt x="7917" y="6654"/>
                  </a:moveTo>
                  <a:cubicBezTo>
                    <a:pt x="7902" y="6644"/>
                    <a:pt x="7882" y="6648"/>
                    <a:pt x="7873" y="6663"/>
                  </a:cubicBezTo>
                  <a:cubicBezTo>
                    <a:pt x="7863" y="6678"/>
                    <a:pt x="7867" y="6698"/>
                    <a:pt x="7882" y="6708"/>
                  </a:cubicBezTo>
                  <a:cubicBezTo>
                    <a:pt x="7896" y="6717"/>
                    <a:pt x="7916" y="6713"/>
                    <a:pt x="7926" y="6698"/>
                  </a:cubicBezTo>
                  <a:cubicBezTo>
                    <a:pt x="7936" y="6684"/>
                    <a:pt x="7932" y="6664"/>
                    <a:pt x="7917" y="6654"/>
                  </a:cubicBezTo>
                  <a:close/>
                  <a:moveTo>
                    <a:pt x="7648" y="6972"/>
                  </a:moveTo>
                  <a:cubicBezTo>
                    <a:pt x="7648" y="6972"/>
                    <a:pt x="7648" y="6972"/>
                    <a:pt x="7648" y="6972"/>
                  </a:cubicBezTo>
                  <a:cubicBezTo>
                    <a:pt x="7637" y="6986"/>
                    <a:pt x="7640" y="7006"/>
                    <a:pt x="7653" y="7017"/>
                  </a:cubicBezTo>
                  <a:cubicBezTo>
                    <a:pt x="7667" y="7028"/>
                    <a:pt x="7687" y="7026"/>
                    <a:pt x="7698" y="7012"/>
                  </a:cubicBezTo>
                  <a:cubicBezTo>
                    <a:pt x="7698" y="7012"/>
                    <a:pt x="7698" y="7012"/>
                    <a:pt x="7698" y="7012"/>
                  </a:cubicBezTo>
                  <a:cubicBezTo>
                    <a:pt x="7709" y="6998"/>
                    <a:pt x="7707" y="6978"/>
                    <a:pt x="7693" y="6967"/>
                  </a:cubicBezTo>
                  <a:cubicBezTo>
                    <a:pt x="7679" y="6956"/>
                    <a:pt x="7659" y="6958"/>
                    <a:pt x="7648" y="6972"/>
                  </a:cubicBezTo>
                  <a:close/>
                  <a:moveTo>
                    <a:pt x="7764" y="6820"/>
                  </a:moveTo>
                  <a:cubicBezTo>
                    <a:pt x="7764" y="6820"/>
                    <a:pt x="7764" y="6820"/>
                    <a:pt x="7764" y="6820"/>
                  </a:cubicBezTo>
                  <a:cubicBezTo>
                    <a:pt x="7754" y="6834"/>
                    <a:pt x="7757" y="6854"/>
                    <a:pt x="7771" y="6865"/>
                  </a:cubicBezTo>
                  <a:cubicBezTo>
                    <a:pt x="7785" y="6875"/>
                    <a:pt x="7805" y="6872"/>
                    <a:pt x="7816" y="6858"/>
                  </a:cubicBezTo>
                  <a:cubicBezTo>
                    <a:pt x="7816" y="6858"/>
                    <a:pt x="7816" y="6858"/>
                    <a:pt x="7816" y="6858"/>
                  </a:cubicBezTo>
                  <a:cubicBezTo>
                    <a:pt x="7826" y="6843"/>
                    <a:pt x="7823" y="6823"/>
                    <a:pt x="7809" y="6813"/>
                  </a:cubicBezTo>
                  <a:cubicBezTo>
                    <a:pt x="7794" y="6803"/>
                    <a:pt x="7774" y="6806"/>
                    <a:pt x="7764" y="6820"/>
                  </a:cubicBezTo>
                  <a:close/>
                  <a:moveTo>
                    <a:pt x="7397" y="7259"/>
                  </a:moveTo>
                  <a:cubicBezTo>
                    <a:pt x="7397" y="7259"/>
                    <a:pt x="7397" y="7259"/>
                    <a:pt x="7397" y="7259"/>
                  </a:cubicBezTo>
                  <a:cubicBezTo>
                    <a:pt x="7385" y="7272"/>
                    <a:pt x="7385" y="7292"/>
                    <a:pt x="7398" y="7305"/>
                  </a:cubicBezTo>
                  <a:cubicBezTo>
                    <a:pt x="7411" y="7317"/>
                    <a:pt x="7431" y="7316"/>
                    <a:pt x="7443" y="7304"/>
                  </a:cubicBezTo>
                  <a:cubicBezTo>
                    <a:pt x="7443" y="7304"/>
                    <a:pt x="7443" y="7304"/>
                    <a:pt x="7443" y="7304"/>
                  </a:cubicBezTo>
                  <a:cubicBezTo>
                    <a:pt x="7456" y="7291"/>
                    <a:pt x="7455" y="7271"/>
                    <a:pt x="7442" y="7258"/>
                  </a:cubicBezTo>
                  <a:cubicBezTo>
                    <a:pt x="7430" y="7246"/>
                    <a:pt x="7409" y="7247"/>
                    <a:pt x="7397" y="7259"/>
                  </a:cubicBezTo>
                  <a:close/>
                  <a:moveTo>
                    <a:pt x="7526" y="7118"/>
                  </a:moveTo>
                  <a:cubicBezTo>
                    <a:pt x="7526" y="7118"/>
                    <a:pt x="7526" y="7118"/>
                    <a:pt x="7526" y="7118"/>
                  </a:cubicBezTo>
                  <a:cubicBezTo>
                    <a:pt x="7514" y="7132"/>
                    <a:pt x="7516" y="7152"/>
                    <a:pt x="7529" y="7164"/>
                  </a:cubicBezTo>
                  <a:cubicBezTo>
                    <a:pt x="7542" y="7175"/>
                    <a:pt x="7562" y="7174"/>
                    <a:pt x="7574" y="7160"/>
                  </a:cubicBezTo>
                  <a:cubicBezTo>
                    <a:pt x="7574" y="7160"/>
                    <a:pt x="7574" y="7160"/>
                    <a:pt x="7574" y="7160"/>
                  </a:cubicBezTo>
                  <a:cubicBezTo>
                    <a:pt x="7586" y="7147"/>
                    <a:pt x="7584" y="7127"/>
                    <a:pt x="7571" y="7115"/>
                  </a:cubicBezTo>
                  <a:cubicBezTo>
                    <a:pt x="7558" y="7104"/>
                    <a:pt x="7538" y="7105"/>
                    <a:pt x="7526" y="7118"/>
                  </a:cubicBezTo>
                  <a:close/>
                  <a:moveTo>
                    <a:pt x="5267" y="169"/>
                  </a:moveTo>
                  <a:cubicBezTo>
                    <a:pt x="5267" y="169"/>
                    <a:pt x="5267" y="169"/>
                    <a:pt x="5267" y="169"/>
                  </a:cubicBezTo>
                  <a:cubicBezTo>
                    <a:pt x="5285" y="173"/>
                    <a:pt x="5302" y="163"/>
                    <a:pt x="5306" y="145"/>
                  </a:cubicBezTo>
                  <a:cubicBezTo>
                    <a:pt x="5310" y="128"/>
                    <a:pt x="5299" y="111"/>
                    <a:pt x="5282" y="107"/>
                  </a:cubicBezTo>
                  <a:cubicBezTo>
                    <a:pt x="5282" y="107"/>
                    <a:pt x="5282" y="107"/>
                    <a:pt x="5282" y="107"/>
                  </a:cubicBezTo>
                  <a:cubicBezTo>
                    <a:pt x="5264" y="103"/>
                    <a:pt x="5247" y="114"/>
                    <a:pt x="5243" y="131"/>
                  </a:cubicBezTo>
                  <a:cubicBezTo>
                    <a:pt x="5239" y="148"/>
                    <a:pt x="5250" y="166"/>
                    <a:pt x="5267" y="169"/>
                  </a:cubicBezTo>
                  <a:close/>
                  <a:moveTo>
                    <a:pt x="5993" y="405"/>
                  </a:moveTo>
                  <a:cubicBezTo>
                    <a:pt x="5993" y="405"/>
                    <a:pt x="5993" y="405"/>
                    <a:pt x="5993" y="405"/>
                  </a:cubicBezTo>
                  <a:cubicBezTo>
                    <a:pt x="6009" y="412"/>
                    <a:pt x="6028" y="404"/>
                    <a:pt x="6035" y="388"/>
                  </a:cubicBezTo>
                  <a:cubicBezTo>
                    <a:pt x="6042" y="372"/>
                    <a:pt x="6034" y="353"/>
                    <a:pt x="6018" y="346"/>
                  </a:cubicBezTo>
                  <a:cubicBezTo>
                    <a:pt x="6018" y="346"/>
                    <a:pt x="6018" y="346"/>
                    <a:pt x="6018" y="346"/>
                  </a:cubicBezTo>
                  <a:cubicBezTo>
                    <a:pt x="6001" y="339"/>
                    <a:pt x="5983" y="347"/>
                    <a:pt x="5976" y="363"/>
                  </a:cubicBezTo>
                  <a:cubicBezTo>
                    <a:pt x="5969" y="379"/>
                    <a:pt x="5976" y="398"/>
                    <a:pt x="5993" y="405"/>
                  </a:cubicBezTo>
                  <a:close/>
                  <a:moveTo>
                    <a:pt x="5092" y="68"/>
                  </a:moveTo>
                  <a:cubicBezTo>
                    <a:pt x="5092" y="68"/>
                    <a:pt x="5092" y="68"/>
                    <a:pt x="5092" y="68"/>
                  </a:cubicBezTo>
                  <a:cubicBezTo>
                    <a:pt x="5092" y="68"/>
                    <a:pt x="5092" y="68"/>
                    <a:pt x="5092" y="68"/>
                  </a:cubicBezTo>
                  <a:close/>
                  <a:moveTo>
                    <a:pt x="5453" y="216"/>
                  </a:moveTo>
                  <a:cubicBezTo>
                    <a:pt x="5470" y="221"/>
                    <a:pt x="5487" y="211"/>
                    <a:pt x="5492" y="194"/>
                  </a:cubicBezTo>
                  <a:cubicBezTo>
                    <a:pt x="5497" y="177"/>
                    <a:pt x="5487" y="159"/>
                    <a:pt x="5470" y="154"/>
                  </a:cubicBezTo>
                  <a:cubicBezTo>
                    <a:pt x="5453" y="150"/>
                    <a:pt x="5435" y="160"/>
                    <a:pt x="5430" y="177"/>
                  </a:cubicBezTo>
                  <a:cubicBezTo>
                    <a:pt x="5426" y="194"/>
                    <a:pt x="5436" y="211"/>
                    <a:pt x="5453" y="216"/>
                  </a:cubicBezTo>
                  <a:close/>
                  <a:moveTo>
                    <a:pt x="6336" y="571"/>
                  </a:moveTo>
                  <a:cubicBezTo>
                    <a:pt x="6336" y="571"/>
                    <a:pt x="6336" y="571"/>
                    <a:pt x="6336" y="571"/>
                  </a:cubicBezTo>
                  <a:cubicBezTo>
                    <a:pt x="6351" y="579"/>
                    <a:pt x="6371" y="573"/>
                    <a:pt x="6379" y="558"/>
                  </a:cubicBezTo>
                  <a:cubicBezTo>
                    <a:pt x="6388" y="542"/>
                    <a:pt x="6382" y="523"/>
                    <a:pt x="6366" y="514"/>
                  </a:cubicBezTo>
                  <a:cubicBezTo>
                    <a:pt x="6366" y="514"/>
                    <a:pt x="6366" y="514"/>
                    <a:pt x="6366" y="514"/>
                  </a:cubicBezTo>
                  <a:cubicBezTo>
                    <a:pt x="6351" y="506"/>
                    <a:pt x="6331" y="512"/>
                    <a:pt x="6323" y="527"/>
                  </a:cubicBezTo>
                  <a:cubicBezTo>
                    <a:pt x="6315" y="543"/>
                    <a:pt x="6320" y="562"/>
                    <a:pt x="6336" y="571"/>
                  </a:cubicBezTo>
                  <a:close/>
                  <a:moveTo>
                    <a:pt x="6166" y="484"/>
                  </a:moveTo>
                  <a:cubicBezTo>
                    <a:pt x="6166" y="484"/>
                    <a:pt x="6166" y="484"/>
                    <a:pt x="6166" y="484"/>
                  </a:cubicBezTo>
                  <a:cubicBezTo>
                    <a:pt x="6182" y="492"/>
                    <a:pt x="6201" y="485"/>
                    <a:pt x="6209" y="469"/>
                  </a:cubicBezTo>
                  <a:cubicBezTo>
                    <a:pt x="6216" y="453"/>
                    <a:pt x="6210" y="434"/>
                    <a:pt x="6194" y="426"/>
                  </a:cubicBezTo>
                  <a:cubicBezTo>
                    <a:pt x="6194" y="426"/>
                    <a:pt x="6194" y="426"/>
                    <a:pt x="6194" y="426"/>
                  </a:cubicBezTo>
                  <a:cubicBezTo>
                    <a:pt x="6178" y="419"/>
                    <a:pt x="6159" y="425"/>
                    <a:pt x="6151" y="441"/>
                  </a:cubicBezTo>
                  <a:cubicBezTo>
                    <a:pt x="6143" y="457"/>
                    <a:pt x="6150" y="476"/>
                    <a:pt x="6166" y="484"/>
                  </a:cubicBezTo>
                  <a:close/>
                  <a:moveTo>
                    <a:pt x="4511" y="68"/>
                  </a:moveTo>
                  <a:cubicBezTo>
                    <a:pt x="4511" y="68"/>
                    <a:pt x="4511" y="68"/>
                    <a:pt x="4511" y="68"/>
                  </a:cubicBezTo>
                  <a:cubicBezTo>
                    <a:pt x="4529" y="69"/>
                    <a:pt x="4544" y="55"/>
                    <a:pt x="4545" y="37"/>
                  </a:cubicBezTo>
                  <a:cubicBezTo>
                    <a:pt x="4545" y="20"/>
                    <a:pt x="4532" y="5"/>
                    <a:pt x="4514" y="4"/>
                  </a:cubicBezTo>
                  <a:cubicBezTo>
                    <a:pt x="4514" y="4"/>
                    <a:pt x="4514" y="4"/>
                    <a:pt x="4514" y="4"/>
                  </a:cubicBezTo>
                  <a:cubicBezTo>
                    <a:pt x="4496" y="3"/>
                    <a:pt x="4481" y="17"/>
                    <a:pt x="4481" y="34"/>
                  </a:cubicBezTo>
                  <a:cubicBezTo>
                    <a:pt x="4480" y="52"/>
                    <a:pt x="4494" y="67"/>
                    <a:pt x="4511" y="68"/>
                  </a:cubicBezTo>
                  <a:close/>
                  <a:moveTo>
                    <a:pt x="4707" y="17"/>
                  </a:moveTo>
                  <a:cubicBezTo>
                    <a:pt x="4707" y="17"/>
                    <a:pt x="4707" y="17"/>
                    <a:pt x="4707" y="17"/>
                  </a:cubicBezTo>
                  <a:cubicBezTo>
                    <a:pt x="4707" y="17"/>
                    <a:pt x="4707" y="17"/>
                    <a:pt x="4707" y="17"/>
                  </a:cubicBezTo>
                  <a:close/>
                  <a:moveTo>
                    <a:pt x="4702" y="81"/>
                  </a:moveTo>
                  <a:cubicBezTo>
                    <a:pt x="4702" y="81"/>
                    <a:pt x="4702" y="81"/>
                    <a:pt x="4702" y="81"/>
                  </a:cubicBezTo>
                  <a:cubicBezTo>
                    <a:pt x="4719" y="82"/>
                    <a:pt x="4735" y="69"/>
                    <a:pt x="4736" y="51"/>
                  </a:cubicBezTo>
                  <a:cubicBezTo>
                    <a:pt x="4738" y="34"/>
                    <a:pt x="4725" y="18"/>
                    <a:pt x="4707" y="17"/>
                  </a:cubicBezTo>
                  <a:cubicBezTo>
                    <a:pt x="4690" y="15"/>
                    <a:pt x="4674" y="28"/>
                    <a:pt x="4673" y="46"/>
                  </a:cubicBezTo>
                  <a:cubicBezTo>
                    <a:pt x="4671" y="63"/>
                    <a:pt x="4684" y="79"/>
                    <a:pt x="4702" y="81"/>
                  </a:cubicBezTo>
                  <a:close/>
                  <a:moveTo>
                    <a:pt x="5816" y="334"/>
                  </a:moveTo>
                  <a:cubicBezTo>
                    <a:pt x="5816" y="334"/>
                    <a:pt x="5816" y="334"/>
                    <a:pt x="5816" y="334"/>
                  </a:cubicBezTo>
                  <a:cubicBezTo>
                    <a:pt x="5832" y="340"/>
                    <a:pt x="5851" y="332"/>
                    <a:pt x="5857" y="315"/>
                  </a:cubicBezTo>
                  <a:cubicBezTo>
                    <a:pt x="5863" y="299"/>
                    <a:pt x="5855" y="280"/>
                    <a:pt x="5838" y="274"/>
                  </a:cubicBezTo>
                  <a:cubicBezTo>
                    <a:pt x="5838" y="274"/>
                    <a:pt x="5838" y="274"/>
                    <a:pt x="5838" y="274"/>
                  </a:cubicBezTo>
                  <a:cubicBezTo>
                    <a:pt x="5822" y="268"/>
                    <a:pt x="5803" y="276"/>
                    <a:pt x="5797" y="293"/>
                  </a:cubicBezTo>
                  <a:cubicBezTo>
                    <a:pt x="5791" y="309"/>
                    <a:pt x="5799" y="328"/>
                    <a:pt x="5816" y="334"/>
                  </a:cubicBezTo>
                  <a:close/>
                  <a:moveTo>
                    <a:pt x="4900" y="38"/>
                  </a:moveTo>
                  <a:cubicBezTo>
                    <a:pt x="4900" y="38"/>
                    <a:pt x="4900" y="38"/>
                    <a:pt x="4900" y="38"/>
                  </a:cubicBezTo>
                  <a:cubicBezTo>
                    <a:pt x="4900" y="38"/>
                    <a:pt x="4900" y="38"/>
                    <a:pt x="4900" y="38"/>
                  </a:cubicBezTo>
                  <a:close/>
                  <a:moveTo>
                    <a:pt x="4892" y="102"/>
                  </a:moveTo>
                  <a:cubicBezTo>
                    <a:pt x="4892" y="102"/>
                    <a:pt x="4892" y="102"/>
                    <a:pt x="4892" y="102"/>
                  </a:cubicBezTo>
                  <a:cubicBezTo>
                    <a:pt x="4909" y="104"/>
                    <a:pt x="4925" y="92"/>
                    <a:pt x="4928" y="74"/>
                  </a:cubicBezTo>
                  <a:cubicBezTo>
                    <a:pt x="4930" y="57"/>
                    <a:pt x="4918" y="41"/>
                    <a:pt x="4900" y="38"/>
                  </a:cubicBezTo>
                  <a:cubicBezTo>
                    <a:pt x="4883" y="36"/>
                    <a:pt x="4866" y="48"/>
                    <a:pt x="4864" y="66"/>
                  </a:cubicBezTo>
                  <a:cubicBezTo>
                    <a:pt x="4862" y="83"/>
                    <a:pt x="4874" y="99"/>
                    <a:pt x="4892" y="102"/>
                  </a:cubicBezTo>
                  <a:close/>
                  <a:moveTo>
                    <a:pt x="5080" y="131"/>
                  </a:moveTo>
                  <a:cubicBezTo>
                    <a:pt x="5080" y="131"/>
                    <a:pt x="5080" y="131"/>
                    <a:pt x="5080" y="131"/>
                  </a:cubicBezTo>
                  <a:cubicBezTo>
                    <a:pt x="5098" y="134"/>
                    <a:pt x="5114" y="123"/>
                    <a:pt x="5117" y="106"/>
                  </a:cubicBezTo>
                  <a:cubicBezTo>
                    <a:pt x="5121" y="88"/>
                    <a:pt x="5109" y="72"/>
                    <a:pt x="5092" y="68"/>
                  </a:cubicBezTo>
                  <a:cubicBezTo>
                    <a:pt x="5074" y="65"/>
                    <a:pt x="5058" y="77"/>
                    <a:pt x="5054" y="94"/>
                  </a:cubicBezTo>
                  <a:cubicBezTo>
                    <a:pt x="5051" y="112"/>
                    <a:pt x="5063" y="128"/>
                    <a:pt x="5080" y="131"/>
                  </a:cubicBezTo>
                  <a:close/>
                  <a:moveTo>
                    <a:pt x="5635" y="271"/>
                  </a:moveTo>
                  <a:cubicBezTo>
                    <a:pt x="5652" y="276"/>
                    <a:pt x="5670" y="267"/>
                    <a:pt x="5676" y="250"/>
                  </a:cubicBezTo>
                  <a:cubicBezTo>
                    <a:pt x="5681" y="234"/>
                    <a:pt x="5672" y="216"/>
                    <a:pt x="5655" y="210"/>
                  </a:cubicBezTo>
                  <a:cubicBezTo>
                    <a:pt x="5638" y="205"/>
                    <a:pt x="5620" y="214"/>
                    <a:pt x="5615" y="231"/>
                  </a:cubicBezTo>
                  <a:cubicBezTo>
                    <a:pt x="5609" y="247"/>
                    <a:pt x="5619" y="265"/>
                    <a:pt x="5635" y="271"/>
                  </a:cubicBezTo>
                  <a:close/>
                  <a:moveTo>
                    <a:pt x="7646" y="1665"/>
                  </a:moveTo>
                  <a:cubicBezTo>
                    <a:pt x="7657" y="1678"/>
                    <a:pt x="7677" y="1681"/>
                    <a:pt x="7691" y="1670"/>
                  </a:cubicBezTo>
                  <a:cubicBezTo>
                    <a:pt x="7705" y="1659"/>
                    <a:pt x="7707" y="1638"/>
                    <a:pt x="7696" y="1625"/>
                  </a:cubicBezTo>
                  <a:cubicBezTo>
                    <a:pt x="7696" y="1625"/>
                    <a:pt x="7696" y="1625"/>
                    <a:pt x="7696" y="1625"/>
                  </a:cubicBezTo>
                  <a:cubicBezTo>
                    <a:pt x="7685" y="1611"/>
                    <a:pt x="7665" y="1609"/>
                    <a:pt x="7651" y="1620"/>
                  </a:cubicBezTo>
                  <a:cubicBezTo>
                    <a:pt x="7637" y="1631"/>
                    <a:pt x="7635" y="1651"/>
                    <a:pt x="7646" y="1665"/>
                  </a:cubicBezTo>
                  <a:close/>
                  <a:moveTo>
                    <a:pt x="7569" y="1521"/>
                  </a:moveTo>
                  <a:cubicBezTo>
                    <a:pt x="7582" y="1509"/>
                    <a:pt x="7583" y="1489"/>
                    <a:pt x="7572" y="1476"/>
                  </a:cubicBezTo>
                  <a:cubicBezTo>
                    <a:pt x="7560" y="1463"/>
                    <a:pt x="7540" y="1461"/>
                    <a:pt x="7526" y="1473"/>
                  </a:cubicBezTo>
                  <a:cubicBezTo>
                    <a:pt x="7513" y="1484"/>
                    <a:pt x="7512" y="1505"/>
                    <a:pt x="7523" y="1518"/>
                  </a:cubicBezTo>
                  <a:cubicBezTo>
                    <a:pt x="7535" y="1531"/>
                    <a:pt x="7555" y="1533"/>
                    <a:pt x="7569" y="1521"/>
                  </a:cubicBezTo>
                  <a:close/>
                  <a:moveTo>
                    <a:pt x="7807" y="1824"/>
                  </a:moveTo>
                  <a:cubicBezTo>
                    <a:pt x="7821" y="1813"/>
                    <a:pt x="7824" y="1793"/>
                    <a:pt x="7814" y="1779"/>
                  </a:cubicBezTo>
                  <a:cubicBezTo>
                    <a:pt x="7803" y="1765"/>
                    <a:pt x="7783" y="1761"/>
                    <a:pt x="7769" y="1772"/>
                  </a:cubicBezTo>
                  <a:cubicBezTo>
                    <a:pt x="7755" y="1782"/>
                    <a:pt x="7752" y="1802"/>
                    <a:pt x="7762" y="1816"/>
                  </a:cubicBezTo>
                  <a:cubicBezTo>
                    <a:pt x="7772" y="1831"/>
                    <a:pt x="7792" y="1834"/>
                    <a:pt x="7807" y="1824"/>
                  </a:cubicBezTo>
                  <a:close/>
                  <a:moveTo>
                    <a:pt x="6502" y="665"/>
                  </a:moveTo>
                  <a:cubicBezTo>
                    <a:pt x="6517" y="674"/>
                    <a:pt x="6537" y="669"/>
                    <a:pt x="6546" y="654"/>
                  </a:cubicBezTo>
                  <a:cubicBezTo>
                    <a:pt x="6555" y="639"/>
                    <a:pt x="6550" y="619"/>
                    <a:pt x="6535" y="610"/>
                  </a:cubicBezTo>
                  <a:cubicBezTo>
                    <a:pt x="6519" y="601"/>
                    <a:pt x="6500" y="606"/>
                    <a:pt x="6491" y="621"/>
                  </a:cubicBezTo>
                  <a:cubicBezTo>
                    <a:pt x="6482" y="636"/>
                    <a:pt x="6487" y="656"/>
                    <a:pt x="6502" y="665"/>
                  </a:cubicBezTo>
                  <a:close/>
                  <a:moveTo>
                    <a:pt x="7259" y="1242"/>
                  </a:moveTo>
                  <a:cubicBezTo>
                    <a:pt x="7272" y="1254"/>
                    <a:pt x="7292" y="1254"/>
                    <a:pt x="7305" y="1241"/>
                  </a:cubicBezTo>
                  <a:cubicBezTo>
                    <a:pt x="7317" y="1228"/>
                    <a:pt x="7316" y="1208"/>
                    <a:pt x="7304" y="1196"/>
                  </a:cubicBezTo>
                  <a:cubicBezTo>
                    <a:pt x="7304" y="1196"/>
                    <a:pt x="7304" y="1196"/>
                    <a:pt x="7304" y="1196"/>
                  </a:cubicBezTo>
                  <a:cubicBezTo>
                    <a:pt x="7291" y="1184"/>
                    <a:pt x="7271" y="1184"/>
                    <a:pt x="7258" y="1197"/>
                  </a:cubicBezTo>
                  <a:cubicBezTo>
                    <a:pt x="7246" y="1210"/>
                    <a:pt x="7247" y="1230"/>
                    <a:pt x="7259" y="1242"/>
                  </a:cubicBezTo>
                  <a:close/>
                  <a:moveTo>
                    <a:pt x="8571" y="4129"/>
                  </a:moveTo>
                  <a:cubicBezTo>
                    <a:pt x="8571" y="4129"/>
                    <a:pt x="8571" y="4129"/>
                    <a:pt x="8571" y="4129"/>
                  </a:cubicBezTo>
                  <a:cubicBezTo>
                    <a:pt x="8572" y="4146"/>
                    <a:pt x="8587" y="4160"/>
                    <a:pt x="8605" y="4159"/>
                  </a:cubicBezTo>
                  <a:cubicBezTo>
                    <a:pt x="8622" y="4158"/>
                    <a:pt x="8636" y="4143"/>
                    <a:pt x="8635" y="4126"/>
                  </a:cubicBezTo>
                  <a:cubicBezTo>
                    <a:pt x="8635" y="4126"/>
                    <a:pt x="8635" y="4126"/>
                    <a:pt x="8635" y="4126"/>
                  </a:cubicBezTo>
                  <a:cubicBezTo>
                    <a:pt x="8634" y="4108"/>
                    <a:pt x="8620" y="4094"/>
                    <a:pt x="8602" y="4095"/>
                  </a:cubicBezTo>
                  <a:cubicBezTo>
                    <a:pt x="8584" y="4096"/>
                    <a:pt x="8571" y="4111"/>
                    <a:pt x="8571" y="4129"/>
                  </a:cubicBezTo>
                  <a:close/>
                  <a:moveTo>
                    <a:pt x="7915" y="1982"/>
                  </a:moveTo>
                  <a:cubicBezTo>
                    <a:pt x="7930" y="1973"/>
                    <a:pt x="7934" y="1953"/>
                    <a:pt x="7924" y="1938"/>
                  </a:cubicBezTo>
                  <a:cubicBezTo>
                    <a:pt x="7915" y="1923"/>
                    <a:pt x="7895" y="1919"/>
                    <a:pt x="7880" y="1929"/>
                  </a:cubicBezTo>
                  <a:cubicBezTo>
                    <a:pt x="7865" y="1939"/>
                    <a:pt x="7861" y="1959"/>
                    <a:pt x="7871" y="1973"/>
                  </a:cubicBezTo>
                  <a:cubicBezTo>
                    <a:pt x="7881" y="1988"/>
                    <a:pt x="7901" y="1992"/>
                    <a:pt x="7915" y="1982"/>
                  </a:cubicBezTo>
                  <a:close/>
                  <a:moveTo>
                    <a:pt x="8197" y="2487"/>
                  </a:moveTo>
                  <a:cubicBezTo>
                    <a:pt x="8213" y="2479"/>
                    <a:pt x="8220" y="2460"/>
                    <a:pt x="8212" y="2444"/>
                  </a:cubicBezTo>
                  <a:cubicBezTo>
                    <a:pt x="8205" y="2428"/>
                    <a:pt x="8185" y="2421"/>
                    <a:pt x="8169" y="2429"/>
                  </a:cubicBezTo>
                  <a:cubicBezTo>
                    <a:pt x="8154" y="2437"/>
                    <a:pt x="8147" y="2456"/>
                    <a:pt x="8155" y="2472"/>
                  </a:cubicBezTo>
                  <a:cubicBezTo>
                    <a:pt x="8162" y="2488"/>
                    <a:pt x="8181" y="2494"/>
                    <a:pt x="8197" y="2487"/>
                  </a:cubicBezTo>
                  <a:close/>
                  <a:moveTo>
                    <a:pt x="8276" y="2663"/>
                  </a:moveTo>
                  <a:cubicBezTo>
                    <a:pt x="8292" y="2656"/>
                    <a:pt x="8300" y="2637"/>
                    <a:pt x="8293" y="2621"/>
                  </a:cubicBezTo>
                  <a:cubicBezTo>
                    <a:pt x="8286" y="2604"/>
                    <a:pt x="8267" y="2597"/>
                    <a:pt x="8251" y="2604"/>
                  </a:cubicBezTo>
                  <a:cubicBezTo>
                    <a:pt x="8234" y="2611"/>
                    <a:pt x="8227" y="2630"/>
                    <a:pt x="8234" y="2646"/>
                  </a:cubicBezTo>
                  <a:cubicBezTo>
                    <a:pt x="8241" y="2662"/>
                    <a:pt x="8260" y="2670"/>
                    <a:pt x="8276" y="2663"/>
                  </a:cubicBezTo>
                  <a:close/>
                  <a:moveTo>
                    <a:pt x="8068" y="2301"/>
                  </a:moveTo>
                  <a:cubicBezTo>
                    <a:pt x="8076" y="2317"/>
                    <a:pt x="8095" y="2323"/>
                    <a:pt x="8111" y="2314"/>
                  </a:cubicBezTo>
                  <a:cubicBezTo>
                    <a:pt x="8126" y="2306"/>
                    <a:pt x="8132" y="2287"/>
                    <a:pt x="8124" y="2271"/>
                  </a:cubicBezTo>
                  <a:cubicBezTo>
                    <a:pt x="8124" y="2271"/>
                    <a:pt x="8124" y="2271"/>
                    <a:pt x="8124" y="2271"/>
                  </a:cubicBezTo>
                  <a:cubicBezTo>
                    <a:pt x="8116" y="2255"/>
                    <a:pt x="8096" y="2250"/>
                    <a:pt x="8081" y="2258"/>
                  </a:cubicBezTo>
                  <a:cubicBezTo>
                    <a:pt x="8065" y="2266"/>
                    <a:pt x="8059" y="2286"/>
                    <a:pt x="8068" y="2301"/>
                  </a:cubicBezTo>
                  <a:close/>
                  <a:moveTo>
                    <a:pt x="7973" y="2135"/>
                  </a:moveTo>
                  <a:cubicBezTo>
                    <a:pt x="7982" y="2150"/>
                    <a:pt x="8002" y="2155"/>
                    <a:pt x="8017" y="2146"/>
                  </a:cubicBezTo>
                  <a:cubicBezTo>
                    <a:pt x="8032" y="2137"/>
                    <a:pt x="8037" y="2117"/>
                    <a:pt x="8028" y="2102"/>
                  </a:cubicBezTo>
                  <a:cubicBezTo>
                    <a:pt x="8028" y="2102"/>
                    <a:pt x="8028" y="2102"/>
                    <a:pt x="8028" y="2102"/>
                  </a:cubicBezTo>
                  <a:cubicBezTo>
                    <a:pt x="8019" y="2087"/>
                    <a:pt x="7999" y="2082"/>
                    <a:pt x="7984" y="2091"/>
                  </a:cubicBezTo>
                  <a:cubicBezTo>
                    <a:pt x="7969" y="2100"/>
                    <a:pt x="7964" y="2120"/>
                    <a:pt x="7973" y="2135"/>
                  </a:cubicBezTo>
                  <a:close/>
                  <a:moveTo>
                    <a:pt x="7394" y="1377"/>
                  </a:moveTo>
                  <a:cubicBezTo>
                    <a:pt x="7407" y="1390"/>
                    <a:pt x="7427" y="1390"/>
                    <a:pt x="7440" y="1378"/>
                  </a:cubicBezTo>
                  <a:cubicBezTo>
                    <a:pt x="7452" y="1366"/>
                    <a:pt x="7453" y="1346"/>
                    <a:pt x="7441" y="1333"/>
                  </a:cubicBezTo>
                  <a:cubicBezTo>
                    <a:pt x="7441" y="1333"/>
                    <a:pt x="7441" y="1333"/>
                    <a:pt x="7441" y="1333"/>
                  </a:cubicBezTo>
                  <a:cubicBezTo>
                    <a:pt x="7428" y="1320"/>
                    <a:pt x="7408" y="1320"/>
                    <a:pt x="7395" y="1332"/>
                  </a:cubicBezTo>
                  <a:cubicBezTo>
                    <a:pt x="7383" y="1344"/>
                    <a:pt x="7382" y="1364"/>
                    <a:pt x="7394" y="1377"/>
                  </a:cubicBezTo>
                  <a:close/>
                  <a:moveTo>
                    <a:pt x="8305" y="2824"/>
                  </a:moveTo>
                  <a:cubicBezTo>
                    <a:pt x="8311" y="2840"/>
                    <a:pt x="8330" y="2848"/>
                    <a:pt x="8346" y="2842"/>
                  </a:cubicBezTo>
                  <a:cubicBezTo>
                    <a:pt x="8363" y="2836"/>
                    <a:pt x="8371" y="2818"/>
                    <a:pt x="8365" y="2801"/>
                  </a:cubicBezTo>
                  <a:cubicBezTo>
                    <a:pt x="8365" y="2801"/>
                    <a:pt x="8365" y="2801"/>
                    <a:pt x="8365" y="2801"/>
                  </a:cubicBezTo>
                  <a:cubicBezTo>
                    <a:pt x="8359" y="2784"/>
                    <a:pt x="8340" y="2776"/>
                    <a:pt x="8324" y="2782"/>
                  </a:cubicBezTo>
                  <a:cubicBezTo>
                    <a:pt x="8307" y="2789"/>
                    <a:pt x="8299" y="2807"/>
                    <a:pt x="8305" y="2824"/>
                  </a:cubicBezTo>
                  <a:close/>
                  <a:moveTo>
                    <a:pt x="7118" y="1113"/>
                  </a:moveTo>
                  <a:cubicBezTo>
                    <a:pt x="7132" y="1125"/>
                    <a:pt x="7152" y="1123"/>
                    <a:pt x="7164" y="1110"/>
                  </a:cubicBezTo>
                  <a:cubicBezTo>
                    <a:pt x="7175" y="1097"/>
                    <a:pt x="7174" y="1077"/>
                    <a:pt x="7160" y="1065"/>
                  </a:cubicBezTo>
                  <a:cubicBezTo>
                    <a:pt x="7160" y="1065"/>
                    <a:pt x="7160" y="1065"/>
                    <a:pt x="7160" y="1065"/>
                  </a:cubicBezTo>
                  <a:cubicBezTo>
                    <a:pt x="7147" y="1053"/>
                    <a:pt x="7127" y="1055"/>
                    <a:pt x="7115" y="1068"/>
                  </a:cubicBezTo>
                  <a:cubicBezTo>
                    <a:pt x="7104" y="1081"/>
                    <a:pt x="7105" y="1102"/>
                    <a:pt x="7118" y="1113"/>
                  </a:cubicBezTo>
                  <a:close/>
                  <a:moveTo>
                    <a:pt x="6820" y="875"/>
                  </a:moveTo>
                  <a:cubicBezTo>
                    <a:pt x="6834" y="886"/>
                    <a:pt x="6854" y="882"/>
                    <a:pt x="6865" y="868"/>
                  </a:cubicBezTo>
                  <a:cubicBezTo>
                    <a:pt x="6875" y="854"/>
                    <a:pt x="6872" y="834"/>
                    <a:pt x="6858" y="823"/>
                  </a:cubicBezTo>
                  <a:cubicBezTo>
                    <a:pt x="6858" y="823"/>
                    <a:pt x="6858" y="823"/>
                    <a:pt x="6858" y="823"/>
                  </a:cubicBezTo>
                  <a:cubicBezTo>
                    <a:pt x="6843" y="813"/>
                    <a:pt x="6823" y="816"/>
                    <a:pt x="6813" y="830"/>
                  </a:cubicBezTo>
                  <a:cubicBezTo>
                    <a:pt x="6803" y="845"/>
                    <a:pt x="6806" y="865"/>
                    <a:pt x="6820" y="875"/>
                  </a:cubicBezTo>
                  <a:close/>
                  <a:moveTo>
                    <a:pt x="7017" y="986"/>
                  </a:moveTo>
                  <a:cubicBezTo>
                    <a:pt x="7028" y="972"/>
                    <a:pt x="7026" y="952"/>
                    <a:pt x="7012" y="941"/>
                  </a:cubicBezTo>
                  <a:cubicBezTo>
                    <a:pt x="6998" y="930"/>
                    <a:pt x="6978" y="932"/>
                    <a:pt x="6967" y="946"/>
                  </a:cubicBezTo>
                  <a:cubicBezTo>
                    <a:pt x="6956" y="960"/>
                    <a:pt x="6958" y="980"/>
                    <a:pt x="6972" y="991"/>
                  </a:cubicBezTo>
                  <a:cubicBezTo>
                    <a:pt x="6986" y="1002"/>
                    <a:pt x="7006" y="1000"/>
                    <a:pt x="7017" y="986"/>
                  </a:cubicBezTo>
                  <a:close/>
                  <a:moveTo>
                    <a:pt x="6663" y="766"/>
                  </a:moveTo>
                  <a:cubicBezTo>
                    <a:pt x="6678" y="776"/>
                    <a:pt x="6698" y="772"/>
                    <a:pt x="6708" y="757"/>
                  </a:cubicBezTo>
                  <a:cubicBezTo>
                    <a:pt x="6717" y="743"/>
                    <a:pt x="6713" y="723"/>
                    <a:pt x="6698" y="713"/>
                  </a:cubicBezTo>
                  <a:cubicBezTo>
                    <a:pt x="6684" y="703"/>
                    <a:pt x="6664" y="707"/>
                    <a:pt x="6654" y="722"/>
                  </a:cubicBezTo>
                  <a:cubicBezTo>
                    <a:pt x="6644" y="737"/>
                    <a:pt x="6648" y="757"/>
                    <a:pt x="6663" y="766"/>
                  </a:cubicBezTo>
                  <a:close/>
                  <a:moveTo>
                    <a:pt x="8368" y="3004"/>
                  </a:moveTo>
                  <a:cubicBezTo>
                    <a:pt x="8374" y="3021"/>
                    <a:pt x="8392" y="3030"/>
                    <a:pt x="8409" y="3025"/>
                  </a:cubicBezTo>
                  <a:cubicBezTo>
                    <a:pt x="8426" y="3019"/>
                    <a:pt x="8435" y="3001"/>
                    <a:pt x="8429" y="2984"/>
                  </a:cubicBezTo>
                  <a:cubicBezTo>
                    <a:pt x="8424" y="2968"/>
                    <a:pt x="8406" y="2958"/>
                    <a:pt x="8389" y="2964"/>
                  </a:cubicBezTo>
                  <a:cubicBezTo>
                    <a:pt x="8372" y="2969"/>
                    <a:pt x="8363" y="2987"/>
                    <a:pt x="8368" y="3004"/>
                  </a:cubicBezTo>
                  <a:close/>
                  <a:moveTo>
                    <a:pt x="8538" y="3748"/>
                  </a:moveTo>
                  <a:cubicBezTo>
                    <a:pt x="8540" y="3766"/>
                    <a:pt x="8556" y="3778"/>
                    <a:pt x="8573" y="3776"/>
                  </a:cubicBezTo>
                  <a:cubicBezTo>
                    <a:pt x="8591" y="3773"/>
                    <a:pt x="8603" y="3757"/>
                    <a:pt x="8601" y="3740"/>
                  </a:cubicBezTo>
                  <a:cubicBezTo>
                    <a:pt x="8601" y="3740"/>
                    <a:pt x="8601" y="3740"/>
                    <a:pt x="8601" y="3740"/>
                  </a:cubicBezTo>
                  <a:cubicBezTo>
                    <a:pt x="8599" y="3722"/>
                    <a:pt x="8582" y="3710"/>
                    <a:pt x="8565" y="3712"/>
                  </a:cubicBezTo>
                  <a:cubicBezTo>
                    <a:pt x="8547" y="3715"/>
                    <a:pt x="8535" y="3731"/>
                    <a:pt x="8538" y="3748"/>
                  </a:cubicBezTo>
                  <a:close/>
                  <a:moveTo>
                    <a:pt x="8559" y="3938"/>
                  </a:moveTo>
                  <a:cubicBezTo>
                    <a:pt x="8560" y="3956"/>
                    <a:pt x="8576" y="3969"/>
                    <a:pt x="8593" y="3967"/>
                  </a:cubicBezTo>
                  <a:cubicBezTo>
                    <a:pt x="8611" y="3965"/>
                    <a:pt x="8624" y="3950"/>
                    <a:pt x="8622" y="3932"/>
                  </a:cubicBezTo>
                  <a:cubicBezTo>
                    <a:pt x="8622" y="3932"/>
                    <a:pt x="8622" y="3932"/>
                    <a:pt x="8622" y="3932"/>
                  </a:cubicBezTo>
                  <a:cubicBezTo>
                    <a:pt x="8621" y="3915"/>
                    <a:pt x="8605" y="3902"/>
                    <a:pt x="8588" y="3903"/>
                  </a:cubicBezTo>
                  <a:cubicBezTo>
                    <a:pt x="8570" y="3905"/>
                    <a:pt x="8557" y="3920"/>
                    <a:pt x="8559" y="3938"/>
                  </a:cubicBezTo>
                  <a:close/>
                  <a:moveTo>
                    <a:pt x="8423" y="3187"/>
                  </a:moveTo>
                  <a:cubicBezTo>
                    <a:pt x="8423" y="3187"/>
                    <a:pt x="8423" y="3187"/>
                    <a:pt x="8423" y="3187"/>
                  </a:cubicBezTo>
                  <a:cubicBezTo>
                    <a:pt x="8428" y="3204"/>
                    <a:pt x="8446" y="3214"/>
                    <a:pt x="8463" y="3209"/>
                  </a:cubicBezTo>
                  <a:cubicBezTo>
                    <a:pt x="8480" y="3205"/>
                    <a:pt x="8490" y="3187"/>
                    <a:pt x="8485" y="3170"/>
                  </a:cubicBezTo>
                  <a:cubicBezTo>
                    <a:pt x="8485" y="3170"/>
                    <a:pt x="8485" y="3170"/>
                    <a:pt x="8485" y="3170"/>
                  </a:cubicBezTo>
                  <a:cubicBezTo>
                    <a:pt x="8480" y="3153"/>
                    <a:pt x="8463" y="3143"/>
                    <a:pt x="8446" y="3148"/>
                  </a:cubicBezTo>
                  <a:cubicBezTo>
                    <a:pt x="8429" y="3152"/>
                    <a:pt x="8419" y="3170"/>
                    <a:pt x="8423" y="3187"/>
                  </a:cubicBezTo>
                  <a:close/>
                  <a:moveTo>
                    <a:pt x="8470" y="3372"/>
                  </a:moveTo>
                  <a:cubicBezTo>
                    <a:pt x="8474" y="3390"/>
                    <a:pt x="8491" y="3400"/>
                    <a:pt x="8508" y="3396"/>
                  </a:cubicBezTo>
                  <a:cubicBezTo>
                    <a:pt x="8525" y="3393"/>
                    <a:pt x="8536" y="3375"/>
                    <a:pt x="8532" y="3358"/>
                  </a:cubicBezTo>
                  <a:cubicBezTo>
                    <a:pt x="8528" y="3341"/>
                    <a:pt x="8511" y="3330"/>
                    <a:pt x="8494" y="3334"/>
                  </a:cubicBezTo>
                  <a:cubicBezTo>
                    <a:pt x="8477" y="3338"/>
                    <a:pt x="8466" y="3355"/>
                    <a:pt x="8470" y="3372"/>
                  </a:cubicBezTo>
                  <a:close/>
                  <a:moveTo>
                    <a:pt x="8508" y="3560"/>
                  </a:moveTo>
                  <a:cubicBezTo>
                    <a:pt x="8508" y="3560"/>
                    <a:pt x="8508" y="3560"/>
                    <a:pt x="8508" y="3560"/>
                  </a:cubicBezTo>
                  <a:cubicBezTo>
                    <a:pt x="8511" y="3577"/>
                    <a:pt x="8528" y="3588"/>
                    <a:pt x="8545" y="3585"/>
                  </a:cubicBezTo>
                  <a:cubicBezTo>
                    <a:pt x="8562" y="3582"/>
                    <a:pt x="8574" y="3566"/>
                    <a:pt x="8571" y="3548"/>
                  </a:cubicBezTo>
                  <a:cubicBezTo>
                    <a:pt x="8571" y="3548"/>
                    <a:pt x="8571" y="3548"/>
                    <a:pt x="8571" y="3548"/>
                  </a:cubicBezTo>
                  <a:cubicBezTo>
                    <a:pt x="8568" y="3531"/>
                    <a:pt x="8551" y="3519"/>
                    <a:pt x="8534" y="3522"/>
                  </a:cubicBezTo>
                  <a:cubicBezTo>
                    <a:pt x="8516" y="3525"/>
                    <a:pt x="8505" y="3542"/>
                    <a:pt x="8508" y="3560"/>
                  </a:cubicBezTo>
                  <a:close/>
                  <a:moveTo>
                    <a:pt x="177" y="3209"/>
                  </a:moveTo>
                  <a:cubicBezTo>
                    <a:pt x="194" y="3214"/>
                    <a:pt x="211" y="3204"/>
                    <a:pt x="216" y="3187"/>
                  </a:cubicBezTo>
                  <a:cubicBezTo>
                    <a:pt x="221" y="3170"/>
                    <a:pt x="211" y="3152"/>
                    <a:pt x="194" y="3147"/>
                  </a:cubicBezTo>
                  <a:cubicBezTo>
                    <a:pt x="177" y="3143"/>
                    <a:pt x="159" y="3153"/>
                    <a:pt x="154" y="3170"/>
                  </a:cubicBezTo>
                  <a:cubicBezTo>
                    <a:pt x="154" y="3170"/>
                    <a:pt x="154" y="3170"/>
                    <a:pt x="154" y="3170"/>
                  </a:cubicBezTo>
                  <a:cubicBezTo>
                    <a:pt x="150" y="3187"/>
                    <a:pt x="160" y="3204"/>
                    <a:pt x="177" y="3209"/>
                  </a:cubicBezTo>
                  <a:close/>
                  <a:moveTo>
                    <a:pt x="830" y="1826"/>
                  </a:moveTo>
                  <a:cubicBezTo>
                    <a:pt x="845" y="1837"/>
                    <a:pt x="865" y="1833"/>
                    <a:pt x="875" y="1819"/>
                  </a:cubicBezTo>
                  <a:cubicBezTo>
                    <a:pt x="875" y="1819"/>
                    <a:pt x="875" y="1819"/>
                    <a:pt x="875" y="1819"/>
                  </a:cubicBezTo>
                  <a:cubicBezTo>
                    <a:pt x="886" y="1805"/>
                    <a:pt x="882" y="1785"/>
                    <a:pt x="868" y="1774"/>
                  </a:cubicBezTo>
                  <a:cubicBezTo>
                    <a:pt x="854" y="1764"/>
                    <a:pt x="834" y="1767"/>
                    <a:pt x="823" y="1781"/>
                  </a:cubicBezTo>
                  <a:cubicBezTo>
                    <a:pt x="823" y="1781"/>
                    <a:pt x="823" y="1781"/>
                    <a:pt x="823" y="1781"/>
                  </a:cubicBezTo>
                  <a:cubicBezTo>
                    <a:pt x="813" y="1796"/>
                    <a:pt x="816" y="1816"/>
                    <a:pt x="830" y="1826"/>
                  </a:cubicBezTo>
                  <a:close/>
                  <a:moveTo>
                    <a:pt x="991" y="1667"/>
                  </a:moveTo>
                  <a:cubicBezTo>
                    <a:pt x="1002" y="1653"/>
                    <a:pt x="1000" y="1633"/>
                    <a:pt x="986" y="1622"/>
                  </a:cubicBezTo>
                  <a:cubicBezTo>
                    <a:pt x="972" y="1611"/>
                    <a:pt x="952" y="1614"/>
                    <a:pt x="941" y="1627"/>
                  </a:cubicBezTo>
                  <a:cubicBezTo>
                    <a:pt x="930" y="1641"/>
                    <a:pt x="932" y="1661"/>
                    <a:pt x="946" y="1672"/>
                  </a:cubicBezTo>
                  <a:cubicBezTo>
                    <a:pt x="960" y="1683"/>
                    <a:pt x="980" y="1681"/>
                    <a:pt x="991" y="1667"/>
                  </a:cubicBezTo>
                  <a:close/>
                  <a:moveTo>
                    <a:pt x="1113" y="1521"/>
                  </a:moveTo>
                  <a:cubicBezTo>
                    <a:pt x="1125" y="1507"/>
                    <a:pt x="1124" y="1487"/>
                    <a:pt x="1110" y="1476"/>
                  </a:cubicBezTo>
                  <a:cubicBezTo>
                    <a:pt x="1097" y="1464"/>
                    <a:pt x="1077" y="1465"/>
                    <a:pt x="1065" y="1479"/>
                  </a:cubicBezTo>
                  <a:cubicBezTo>
                    <a:pt x="1053" y="1492"/>
                    <a:pt x="1055" y="1512"/>
                    <a:pt x="1068" y="1524"/>
                  </a:cubicBezTo>
                  <a:cubicBezTo>
                    <a:pt x="1081" y="1535"/>
                    <a:pt x="1102" y="1534"/>
                    <a:pt x="1113" y="1521"/>
                  </a:cubicBezTo>
                  <a:close/>
                  <a:moveTo>
                    <a:pt x="1518" y="1116"/>
                  </a:moveTo>
                  <a:cubicBezTo>
                    <a:pt x="1531" y="1104"/>
                    <a:pt x="1533" y="1084"/>
                    <a:pt x="1521" y="1070"/>
                  </a:cubicBezTo>
                  <a:cubicBezTo>
                    <a:pt x="1509" y="1057"/>
                    <a:pt x="1489" y="1056"/>
                    <a:pt x="1476" y="1067"/>
                  </a:cubicBezTo>
                  <a:cubicBezTo>
                    <a:pt x="1463" y="1079"/>
                    <a:pt x="1461" y="1099"/>
                    <a:pt x="1473" y="1113"/>
                  </a:cubicBezTo>
                  <a:cubicBezTo>
                    <a:pt x="1484" y="1126"/>
                    <a:pt x="1505" y="1127"/>
                    <a:pt x="1518" y="1116"/>
                  </a:cubicBezTo>
                  <a:close/>
                  <a:moveTo>
                    <a:pt x="1242" y="1380"/>
                  </a:moveTo>
                  <a:cubicBezTo>
                    <a:pt x="1242" y="1380"/>
                    <a:pt x="1242" y="1380"/>
                    <a:pt x="1242" y="1380"/>
                  </a:cubicBezTo>
                  <a:cubicBezTo>
                    <a:pt x="1254" y="1367"/>
                    <a:pt x="1254" y="1347"/>
                    <a:pt x="1241" y="1335"/>
                  </a:cubicBezTo>
                  <a:cubicBezTo>
                    <a:pt x="1228" y="1322"/>
                    <a:pt x="1208" y="1323"/>
                    <a:pt x="1196" y="1336"/>
                  </a:cubicBezTo>
                  <a:cubicBezTo>
                    <a:pt x="1184" y="1348"/>
                    <a:pt x="1184" y="1369"/>
                    <a:pt x="1197" y="1381"/>
                  </a:cubicBezTo>
                  <a:cubicBezTo>
                    <a:pt x="1210" y="1393"/>
                    <a:pt x="1230" y="1393"/>
                    <a:pt x="1242" y="1380"/>
                  </a:cubicBezTo>
                  <a:close/>
                  <a:moveTo>
                    <a:pt x="1377" y="1245"/>
                  </a:moveTo>
                  <a:cubicBezTo>
                    <a:pt x="1377" y="1245"/>
                    <a:pt x="1377" y="1245"/>
                    <a:pt x="1377" y="1245"/>
                  </a:cubicBezTo>
                  <a:cubicBezTo>
                    <a:pt x="1390" y="1232"/>
                    <a:pt x="1390" y="1212"/>
                    <a:pt x="1378" y="1199"/>
                  </a:cubicBezTo>
                  <a:cubicBezTo>
                    <a:pt x="1366" y="1187"/>
                    <a:pt x="1346" y="1186"/>
                    <a:pt x="1333" y="1198"/>
                  </a:cubicBezTo>
                  <a:cubicBezTo>
                    <a:pt x="1333" y="1198"/>
                    <a:pt x="1333" y="1198"/>
                    <a:pt x="1333" y="1198"/>
                  </a:cubicBezTo>
                  <a:cubicBezTo>
                    <a:pt x="1320" y="1211"/>
                    <a:pt x="1320" y="1231"/>
                    <a:pt x="1332" y="1244"/>
                  </a:cubicBezTo>
                  <a:cubicBezTo>
                    <a:pt x="1344" y="1256"/>
                    <a:pt x="1364" y="1257"/>
                    <a:pt x="1377" y="1245"/>
                  </a:cubicBezTo>
                  <a:close/>
                  <a:moveTo>
                    <a:pt x="1665" y="993"/>
                  </a:moveTo>
                  <a:cubicBezTo>
                    <a:pt x="1665" y="993"/>
                    <a:pt x="1665" y="993"/>
                    <a:pt x="1665" y="993"/>
                  </a:cubicBezTo>
                  <a:cubicBezTo>
                    <a:pt x="1678" y="982"/>
                    <a:pt x="1681" y="962"/>
                    <a:pt x="1670" y="948"/>
                  </a:cubicBezTo>
                  <a:cubicBezTo>
                    <a:pt x="1659" y="934"/>
                    <a:pt x="1638" y="932"/>
                    <a:pt x="1625" y="943"/>
                  </a:cubicBezTo>
                  <a:cubicBezTo>
                    <a:pt x="1611" y="954"/>
                    <a:pt x="1609" y="974"/>
                    <a:pt x="1620" y="988"/>
                  </a:cubicBezTo>
                  <a:cubicBezTo>
                    <a:pt x="1631" y="1002"/>
                    <a:pt x="1651" y="1004"/>
                    <a:pt x="1665" y="993"/>
                  </a:cubicBezTo>
                  <a:close/>
                  <a:moveTo>
                    <a:pt x="231" y="3024"/>
                  </a:moveTo>
                  <a:cubicBezTo>
                    <a:pt x="247" y="3030"/>
                    <a:pt x="265" y="3020"/>
                    <a:pt x="271" y="3004"/>
                  </a:cubicBezTo>
                  <a:cubicBezTo>
                    <a:pt x="271" y="3004"/>
                    <a:pt x="271" y="3004"/>
                    <a:pt x="271" y="3004"/>
                  </a:cubicBezTo>
                  <a:cubicBezTo>
                    <a:pt x="276" y="2987"/>
                    <a:pt x="267" y="2969"/>
                    <a:pt x="250" y="2963"/>
                  </a:cubicBezTo>
                  <a:cubicBezTo>
                    <a:pt x="234" y="2958"/>
                    <a:pt x="216" y="2967"/>
                    <a:pt x="210" y="2984"/>
                  </a:cubicBezTo>
                  <a:cubicBezTo>
                    <a:pt x="210" y="2984"/>
                    <a:pt x="210" y="2984"/>
                    <a:pt x="210" y="2984"/>
                  </a:cubicBezTo>
                  <a:cubicBezTo>
                    <a:pt x="205" y="3001"/>
                    <a:pt x="214" y="3019"/>
                    <a:pt x="231" y="3024"/>
                  </a:cubicBezTo>
                  <a:close/>
                  <a:moveTo>
                    <a:pt x="1772" y="870"/>
                  </a:moveTo>
                  <a:cubicBezTo>
                    <a:pt x="1782" y="884"/>
                    <a:pt x="1802" y="887"/>
                    <a:pt x="1816" y="877"/>
                  </a:cubicBezTo>
                  <a:cubicBezTo>
                    <a:pt x="1816" y="877"/>
                    <a:pt x="1816" y="877"/>
                    <a:pt x="1816" y="877"/>
                  </a:cubicBezTo>
                  <a:cubicBezTo>
                    <a:pt x="1831" y="867"/>
                    <a:pt x="1834" y="847"/>
                    <a:pt x="1824" y="832"/>
                  </a:cubicBezTo>
                  <a:cubicBezTo>
                    <a:pt x="1813" y="818"/>
                    <a:pt x="1793" y="815"/>
                    <a:pt x="1779" y="825"/>
                  </a:cubicBezTo>
                  <a:cubicBezTo>
                    <a:pt x="1779" y="825"/>
                    <a:pt x="1779" y="825"/>
                    <a:pt x="1779" y="825"/>
                  </a:cubicBezTo>
                  <a:cubicBezTo>
                    <a:pt x="1765" y="836"/>
                    <a:pt x="1761" y="856"/>
                    <a:pt x="1772" y="870"/>
                  </a:cubicBezTo>
                  <a:close/>
                  <a:moveTo>
                    <a:pt x="293" y="2842"/>
                  </a:moveTo>
                  <a:cubicBezTo>
                    <a:pt x="309" y="2848"/>
                    <a:pt x="328" y="2840"/>
                    <a:pt x="334" y="2823"/>
                  </a:cubicBezTo>
                  <a:cubicBezTo>
                    <a:pt x="334" y="2823"/>
                    <a:pt x="334" y="2823"/>
                    <a:pt x="334" y="2823"/>
                  </a:cubicBezTo>
                  <a:cubicBezTo>
                    <a:pt x="340" y="2807"/>
                    <a:pt x="332" y="2788"/>
                    <a:pt x="315" y="2782"/>
                  </a:cubicBezTo>
                  <a:cubicBezTo>
                    <a:pt x="299" y="2776"/>
                    <a:pt x="280" y="2784"/>
                    <a:pt x="274" y="2801"/>
                  </a:cubicBezTo>
                  <a:cubicBezTo>
                    <a:pt x="274" y="2801"/>
                    <a:pt x="274" y="2801"/>
                    <a:pt x="274" y="2801"/>
                  </a:cubicBezTo>
                  <a:cubicBezTo>
                    <a:pt x="268" y="2817"/>
                    <a:pt x="276" y="2836"/>
                    <a:pt x="293" y="2842"/>
                  </a:cubicBezTo>
                  <a:close/>
                  <a:moveTo>
                    <a:pt x="527" y="2316"/>
                  </a:moveTo>
                  <a:cubicBezTo>
                    <a:pt x="543" y="2325"/>
                    <a:pt x="562" y="2319"/>
                    <a:pt x="571" y="2303"/>
                  </a:cubicBezTo>
                  <a:cubicBezTo>
                    <a:pt x="571" y="2303"/>
                    <a:pt x="571" y="2303"/>
                    <a:pt x="571" y="2303"/>
                  </a:cubicBezTo>
                  <a:cubicBezTo>
                    <a:pt x="579" y="2288"/>
                    <a:pt x="573" y="2268"/>
                    <a:pt x="558" y="2260"/>
                  </a:cubicBezTo>
                  <a:cubicBezTo>
                    <a:pt x="542" y="2251"/>
                    <a:pt x="523" y="2257"/>
                    <a:pt x="514" y="2273"/>
                  </a:cubicBezTo>
                  <a:cubicBezTo>
                    <a:pt x="514" y="2273"/>
                    <a:pt x="514" y="2273"/>
                    <a:pt x="514" y="2273"/>
                  </a:cubicBezTo>
                  <a:cubicBezTo>
                    <a:pt x="506" y="2288"/>
                    <a:pt x="512" y="2308"/>
                    <a:pt x="527" y="2316"/>
                  </a:cubicBezTo>
                  <a:close/>
                  <a:moveTo>
                    <a:pt x="363" y="2663"/>
                  </a:moveTo>
                  <a:cubicBezTo>
                    <a:pt x="379" y="2670"/>
                    <a:pt x="398" y="2663"/>
                    <a:pt x="405" y="2647"/>
                  </a:cubicBezTo>
                  <a:cubicBezTo>
                    <a:pt x="405" y="2647"/>
                    <a:pt x="405" y="2647"/>
                    <a:pt x="405" y="2647"/>
                  </a:cubicBezTo>
                  <a:cubicBezTo>
                    <a:pt x="412" y="2630"/>
                    <a:pt x="404" y="2612"/>
                    <a:pt x="388" y="2605"/>
                  </a:cubicBezTo>
                  <a:cubicBezTo>
                    <a:pt x="372" y="2598"/>
                    <a:pt x="353" y="2605"/>
                    <a:pt x="346" y="2621"/>
                  </a:cubicBezTo>
                  <a:cubicBezTo>
                    <a:pt x="346" y="2621"/>
                    <a:pt x="346" y="2621"/>
                    <a:pt x="346" y="2621"/>
                  </a:cubicBezTo>
                  <a:cubicBezTo>
                    <a:pt x="339" y="2638"/>
                    <a:pt x="347" y="2656"/>
                    <a:pt x="363" y="2663"/>
                  </a:cubicBezTo>
                  <a:close/>
                  <a:moveTo>
                    <a:pt x="621" y="2148"/>
                  </a:moveTo>
                  <a:cubicBezTo>
                    <a:pt x="636" y="2157"/>
                    <a:pt x="656" y="2153"/>
                    <a:pt x="665" y="2137"/>
                  </a:cubicBezTo>
                  <a:cubicBezTo>
                    <a:pt x="665" y="2137"/>
                    <a:pt x="665" y="2137"/>
                    <a:pt x="665" y="2137"/>
                  </a:cubicBezTo>
                  <a:cubicBezTo>
                    <a:pt x="674" y="2122"/>
                    <a:pt x="669" y="2103"/>
                    <a:pt x="654" y="2094"/>
                  </a:cubicBezTo>
                  <a:cubicBezTo>
                    <a:pt x="639" y="2084"/>
                    <a:pt x="619" y="2089"/>
                    <a:pt x="610" y="2105"/>
                  </a:cubicBezTo>
                  <a:cubicBezTo>
                    <a:pt x="610" y="2105"/>
                    <a:pt x="610" y="2105"/>
                    <a:pt x="610" y="2105"/>
                  </a:cubicBezTo>
                  <a:cubicBezTo>
                    <a:pt x="601" y="2120"/>
                    <a:pt x="606" y="2139"/>
                    <a:pt x="621" y="2148"/>
                  </a:cubicBezTo>
                  <a:close/>
                  <a:moveTo>
                    <a:pt x="441" y="2488"/>
                  </a:moveTo>
                  <a:cubicBezTo>
                    <a:pt x="457" y="2496"/>
                    <a:pt x="476" y="2489"/>
                    <a:pt x="484" y="2473"/>
                  </a:cubicBezTo>
                  <a:cubicBezTo>
                    <a:pt x="484" y="2473"/>
                    <a:pt x="484" y="2473"/>
                    <a:pt x="484" y="2473"/>
                  </a:cubicBezTo>
                  <a:cubicBezTo>
                    <a:pt x="492" y="2457"/>
                    <a:pt x="485" y="2438"/>
                    <a:pt x="469" y="2430"/>
                  </a:cubicBezTo>
                  <a:cubicBezTo>
                    <a:pt x="453" y="2423"/>
                    <a:pt x="434" y="2429"/>
                    <a:pt x="426" y="2445"/>
                  </a:cubicBezTo>
                  <a:cubicBezTo>
                    <a:pt x="426" y="2445"/>
                    <a:pt x="426" y="2445"/>
                    <a:pt x="426" y="2445"/>
                  </a:cubicBezTo>
                  <a:cubicBezTo>
                    <a:pt x="419" y="2461"/>
                    <a:pt x="425" y="2480"/>
                    <a:pt x="441" y="2488"/>
                  </a:cubicBezTo>
                  <a:close/>
                  <a:moveTo>
                    <a:pt x="722" y="1985"/>
                  </a:moveTo>
                  <a:cubicBezTo>
                    <a:pt x="737" y="1995"/>
                    <a:pt x="757" y="1991"/>
                    <a:pt x="766" y="1976"/>
                  </a:cubicBezTo>
                  <a:cubicBezTo>
                    <a:pt x="776" y="1961"/>
                    <a:pt x="772" y="1941"/>
                    <a:pt x="757" y="1932"/>
                  </a:cubicBezTo>
                  <a:cubicBezTo>
                    <a:pt x="743" y="1922"/>
                    <a:pt x="723" y="1926"/>
                    <a:pt x="713" y="1941"/>
                  </a:cubicBezTo>
                  <a:cubicBezTo>
                    <a:pt x="703" y="1955"/>
                    <a:pt x="707" y="1975"/>
                    <a:pt x="722" y="1985"/>
                  </a:cubicBezTo>
                  <a:close/>
                  <a:moveTo>
                    <a:pt x="3560" y="131"/>
                  </a:moveTo>
                  <a:cubicBezTo>
                    <a:pt x="3560" y="131"/>
                    <a:pt x="3560" y="131"/>
                    <a:pt x="3560" y="131"/>
                  </a:cubicBezTo>
                  <a:cubicBezTo>
                    <a:pt x="3577" y="128"/>
                    <a:pt x="3588" y="111"/>
                    <a:pt x="3585" y="94"/>
                  </a:cubicBezTo>
                  <a:cubicBezTo>
                    <a:pt x="3582" y="77"/>
                    <a:pt x="3566" y="65"/>
                    <a:pt x="3548" y="68"/>
                  </a:cubicBezTo>
                  <a:cubicBezTo>
                    <a:pt x="3531" y="71"/>
                    <a:pt x="3519" y="88"/>
                    <a:pt x="3522" y="105"/>
                  </a:cubicBezTo>
                  <a:cubicBezTo>
                    <a:pt x="3525" y="123"/>
                    <a:pt x="3542" y="134"/>
                    <a:pt x="3560" y="131"/>
                  </a:cubicBezTo>
                  <a:close/>
                  <a:moveTo>
                    <a:pt x="3748" y="102"/>
                  </a:moveTo>
                  <a:cubicBezTo>
                    <a:pt x="3766" y="99"/>
                    <a:pt x="3778" y="83"/>
                    <a:pt x="3776" y="66"/>
                  </a:cubicBezTo>
                  <a:cubicBezTo>
                    <a:pt x="3773" y="48"/>
                    <a:pt x="3757" y="36"/>
                    <a:pt x="3740" y="38"/>
                  </a:cubicBezTo>
                  <a:cubicBezTo>
                    <a:pt x="3740" y="38"/>
                    <a:pt x="3740" y="38"/>
                    <a:pt x="3740" y="38"/>
                  </a:cubicBezTo>
                  <a:cubicBezTo>
                    <a:pt x="3722" y="41"/>
                    <a:pt x="3710" y="57"/>
                    <a:pt x="3712" y="74"/>
                  </a:cubicBezTo>
                  <a:cubicBezTo>
                    <a:pt x="3715" y="92"/>
                    <a:pt x="3731" y="104"/>
                    <a:pt x="3748" y="102"/>
                  </a:cubicBezTo>
                  <a:close/>
                  <a:moveTo>
                    <a:pt x="3748" y="102"/>
                  </a:moveTo>
                  <a:cubicBezTo>
                    <a:pt x="3748" y="102"/>
                    <a:pt x="3748" y="102"/>
                    <a:pt x="3748" y="102"/>
                  </a:cubicBezTo>
                  <a:cubicBezTo>
                    <a:pt x="3748" y="102"/>
                    <a:pt x="3748" y="102"/>
                    <a:pt x="3748" y="102"/>
                  </a:cubicBezTo>
                  <a:close/>
                  <a:moveTo>
                    <a:pt x="3372" y="169"/>
                  </a:moveTo>
                  <a:cubicBezTo>
                    <a:pt x="3372" y="169"/>
                    <a:pt x="3372" y="169"/>
                    <a:pt x="3372" y="169"/>
                  </a:cubicBezTo>
                  <a:cubicBezTo>
                    <a:pt x="3390" y="165"/>
                    <a:pt x="3400" y="148"/>
                    <a:pt x="3396" y="131"/>
                  </a:cubicBezTo>
                  <a:cubicBezTo>
                    <a:pt x="3393" y="114"/>
                    <a:pt x="3375" y="103"/>
                    <a:pt x="3358" y="107"/>
                  </a:cubicBezTo>
                  <a:cubicBezTo>
                    <a:pt x="3358" y="107"/>
                    <a:pt x="3358" y="107"/>
                    <a:pt x="3358" y="107"/>
                  </a:cubicBezTo>
                  <a:cubicBezTo>
                    <a:pt x="3341" y="111"/>
                    <a:pt x="3330" y="128"/>
                    <a:pt x="3334" y="145"/>
                  </a:cubicBezTo>
                  <a:cubicBezTo>
                    <a:pt x="3338" y="162"/>
                    <a:pt x="3355" y="173"/>
                    <a:pt x="3372" y="169"/>
                  </a:cubicBezTo>
                  <a:close/>
                  <a:moveTo>
                    <a:pt x="4126" y="4"/>
                  </a:moveTo>
                  <a:cubicBezTo>
                    <a:pt x="4126" y="4"/>
                    <a:pt x="4126" y="4"/>
                    <a:pt x="4126" y="4"/>
                  </a:cubicBezTo>
                  <a:cubicBezTo>
                    <a:pt x="4126" y="4"/>
                    <a:pt x="4126" y="4"/>
                    <a:pt x="4126" y="4"/>
                  </a:cubicBezTo>
                  <a:close/>
                  <a:moveTo>
                    <a:pt x="3187" y="216"/>
                  </a:moveTo>
                  <a:cubicBezTo>
                    <a:pt x="3187" y="216"/>
                    <a:pt x="3187" y="216"/>
                    <a:pt x="3187" y="216"/>
                  </a:cubicBezTo>
                  <a:cubicBezTo>
                    <a:pt x="3204" y="211"/>
                    <a:pt x="3214" y="194"/>
                    <a:pt x="3209" y="177"/>
                  </a:cubicBezTo>
                  <a:cubicBezTo>
                    <a:pt x="3205" y="159"/>
                    <a:pt x="3187" y="149"/>
                    <a:pt x="3170" y="154"/>
                  </a:cubicBezTo>
                  <a:cubicBezTo>
                    <a:pt x="3170" y="154"/>
                    <a:pt x="3170" y="154"/>
                    <a:pt x="3170" y="154"/>
                  </a:cubicBezTo>
                  <a:cubicBezTo>
                    <a:pt x="3153" y="159"/>
                    <a:pt x="3143" y="176"/>
                    <a:pt x="3148" y="194"/>
                  </a:cubicBezTo>
                  <a:cubicBezTo>
                    <a:pt x="3153" y="211"/>
                    <a:pt x="3170" y="221"/>
                    <a:pt x="3187" y="216"/>
                  </a:cubicBezTo>
                  <a:close/>
                  <a:moveTo>
                    <a:pt x="4129" y="68"/>
                  </a:moveTo>
                  <a:cubicBezTo>
                    <a:pt x="4129" y="68"/>
                    <a:pt x="4129" y="68"/>
                    <a:pt x="4129" y="68"/>
                  </a:cubicBezTo>
                  <a:cubicBezTo>
                    <a:pt x="4146" y="67"/>
                    <a:pt x="4160" y="52"/>
                    <a:pt x="4159" y="34"/>
                  </a:cubicBezTo>
                  <a:cubicBezTo>
                    <a:pt x="4158" y="17"/>
                    <a:pt x="4143" y="3"/>
                    <a:pt x="4126" y="4"/>
                  </a:cubicBezTo>
                  <a:cubicBezTo>
                    <a:pt x="4108" y="5"/>
                    <a:pt x="4094" y="20"/>
                    <a:pt x="4095" y="37"/>
                  </a:cubicBezTo>
                  <a:cubicBezTo>
                    <a:pt x="4096" y="55"/>
                    <a:pt x="4111" y="69"/>
                    <a:pt x="4129" y="68"/>
                  </a:cubicBezTo>
                  <a:close/>
                  <a:moveTo>
                    <a:pt x="3938" y="80"/>
                  </a:moveTo>
                  <a:cubicBezTo>
                    <a:pt x="3956" y="79"/>
                    <a:pt x="3969" y="63"/>
                    <a:pt x="3967" y="46"/>
                  </a:cubicBezTo>
                  <a:cubicBezTo>
                    <a:pt x="3965" y="28"/>
                    <a:pt x="3950" y="15"/>
                    <a:pt x="3932" y="17"/>
                  </a:cubicBezTo>
                  <a:cubicBezTo>
                    <a:pt x="3915" y="18"/>
                    <a:pt x="3902" y="34"/>
                    <a:pt x="3903" y="51"/>
                  </a:cubicBezTo>
                  <a:cubicBezTo>
                    <a:pt x="3905" y="69"/>
                    <a:pt x="3920" y="82"/>
                    <a:pt x="3938" y="80"/>
                  </a:cubicBezTo>
                  <a:close/>
                  <a:moveTo>
                    <a:pt x="2444" y="427"/>
                  </a:moveTo>
                  <a:cubicBezTo>
                    <a:pt x="2444" y="427"/>
                    <a:pt x="2444" y="427"/>
                    <a:pt x="2444" y="427"/>
                  </a:cubicBezTo>
                  <a:cubicBezTo>
                    <a:pt x="2444" y="427"/>
                    <a:pt x="2444" y="427"/>
                    <a:pt x="2444" y="427"/>
                  </a:cubicBezTo>
                  <a:close/>
                  <a:moveTo>
                    <a:pt x="2472" y="485"/>
                  </a:moveTo>
                  <a:cubicBezTo>
                    <a:pt x="2472" y="485"/>
                    <a:pt x="2472" y="485"/>
                    <a:pt x="2472" y="485"/>
                  </a:cubicBezTo>
                  <a:cubicBezTo>
                    <a:pt x="2488" y="477"/>
                    <a:pt x="2494" y="458"/>
                    <a:pt x="2487" y="442"/>
                  </a:cubicBezTo>
                  <a:cubicBezTo>
                    <a:pt x="2479" y="426"/>
                    <a:pt x="2460" y="419"/>
                    <a:pt x="2444" y="427"/>
                  </a:cubicBezTo>
                  <a:cubicBezTo>
                    <a:pt x="2428" y="435"/>
                    <a:pt x="2421" y="454"/>
                    <a:pt x="2429" y="470"/>
                  </a:cubicBezTo>
                  <a:cubicBezTo>
                    <a:pt x="2437" y="486"/>
                    <a:pt x="2456" y="492"/>
                    <a:pt x="2472" y="485"/>
                  </a:cubicBezTo>
                  <a:close/>
                  <a:moveTo>
                    <a:pt x="2301" y="572"/>
                  </a:moveTo>
                  <a:cubicBezTo>
                    <a:pt x="2301" y="572"/>
                    <a:pt x="2301" y="572"/>
                    <a:pt x="2301" y="572"/>
                  </a:cubicBezTo>
                  <a:cubicBezTo>
                    <a:pt x="2317" y="563"/>
                    <a:pt x="2323" y="544"/>
                    <a:pt x="2314" y="528"/>
                  </a:cubicBezTo>
                  <a:cubicBezTo>
                    <a:pt x="2306" y="513"/>
                    <a:pt x="2287" y="507"/>
                    <a:pt x="2271" y="515"/>
                  </a:cubicBezTo>
                  <a:cubicBezTo>
                    <a:pt x="2271" y="515"/>
                    <a:pt x="2271" y="515"/>
                    <a:pt x="2271" y="515"/>
                  </a:cubicBezTo>
                  <a:cubicBezTo>
                    <a:pt x="2256" y="524"/>
                    <a:pt x="2250" y="543"/>
                    <a:pt x="2258" y="559"/>
                  </a:cubicBezTo>
                  <a:cubicBezTo>
                    <a:pt x="2266" y="574"/>
                    <a:pt x="2286" y="580"/>
                    <a:pt x="2301" y="572"/>
                  </a:cubicBezTo>
                  <a:close/>
                  <a:moveTo>
                    <a:pt x="2135" y="666"/>
                  </a:moveTo>
                  <a:cubicBezTo>
                    <a:pt x="2135" y="666"/>
                    <a:pt x="2135" y="666"/>
                    <a:pt x="2135" y="666"/>
                  </a:cubicBezTo>
                  <a:cubicBezTo>
                    <a:pt x="2150" y="657"/>
                    <a:pt x="2155" y="637"/>
                    <a:pt x="2146" y="622"/>
                  </a:cubicBezTo>
                  <a:cubicBezTo>
                    <a:pt x="2137" y="607"/>
                    <a:pt x="2118" y="602"/>
                    <a:pt x="2102" y="611"/>
                  </a:cubicBezTo>
                  <a:cubicBezTo>
                    <a:pt x="2102" y="611"/>
                    <a:pt x="2102" y="611"/>
                    <a:pt x="2102" y="611"/>
                  </a:cubicBezTo>
                  <a:cubicBezTo>
                    <a:pt x="2087" y="620"/>
                    <a:pt x="2082" y="640"/>
                    <a:pt x="2091" y="655"/>
                  </a:cubicBezTo>
                  <a:cubicBezTo>
                    <a:pt x="2100" y="670"/>
                    <a:pt x="2120" y="675"/>
                    <a:pt x="2135" y="666"/>
                  </a:cubicBezTo>
                  <a:close/>
                  <a:moveTo>
                    <a:pt x="3004" y="271"/>
                  </a:moveTo>
                  <a:cubicBezTo>
                    <a:pt x="3004" y="271"/>
                    <a:pt x="3004" y="271"/>
                    <a:pt x="3004" y="271"/>
                  </a:cubicBezTo>
                  <a:cubicBezTo>
                    <a:pt x="3021" y="265"/>
                    <a:pt x="3030" y="247"/>
                    <a:pt x="3025" y="230"/>
                  </a:cubicBezTo>
                  <a:cubicBezTo>
                    <a:pt x="3019" y="214"/>
                    <a:pt x="3001" y="204"/>
                    <a:pt x="2984" y="210"/>
                  </a:cubicBezTo>
                  <a:cubicBezTo>
                    <a:pt x="2984" y="210"/>
                    <a:pt x="2984" y="210"/>
                    <a:pt x="2984" y="210"/>
                  </a:cubicBezTo>
                  <a:cubicBezTo>
                    <a:pt x="2968" y="215"/>
                    <a:pt x="2958" y="233"/>
                    <a:pt x="2964" y="250"/>
                  </a:cubicBezTo>
                  <a:cubicBezTo>
                    <a:pt x="2969" y="267"/>
                    <a:pt x="2987" y="276"/>
                    <a:pt x="3004" y="271"/>
                  </a:cubicBezTo>
                  <a:close/>
                  <a:moveTo>
                    <a:pt x="2824" y="334"/>
                  </a:moveTo>
                  <a:cubicBezTo>
                    <a:pt x="2840" y="328"/>
                    <a:pt x="2848" y="309"/>
                    <a:pt x="2842" y="293"/>
                  </a:cubicBezTo>
                  <a:cubicBezTo>
                    <a:pt x="2836" y="276"/>
                    <a:pt x="2818" y="268"/>
                    <a:pt x="2801" y="274"/>
                  </a:cubicBezTo>
                  <a:cubicBezTo>
                    <a:pt x="2784" y="280"/>
                    <a:pt x="2776" y="299"/>
                    <a:pt x="2782" y="315"/>
                  </a:cubicBezTo>
                  <a:cubicBezTo>
                    <a:pt x="2789" y="332"/>
                    <a:pt x="2807" y="340"/>
                    <a:pt x="2824" y="334"/>
                  </a:cubicBezTo>
                  <a:close/>
                  <a:moveTo>
                    <a:pt x="2646" y="405"/>
                  </a:moveTo>
                  <a:cubicBezTo>
                    <a:pt x="2662" y="398"/>
                    <a:pt x="2670" y="380"/>
                    <a:pt x="2663" y="363"/>
                  </a:cubicBezTo>
                  <a:cubicBezTo>
                    <a:pt x="2656" y="347"/>
                    <a:pt x="2637" y="339"/>
                    <a:pt x="2621" y="346"/>
                  </a:cubicBezTo>
                  <a:cubicBezTo>
                    <a:pt x="2604" y="353"/>
                    <a:pt x="2597" y="372"/>
                    <a:pt x="2604" y="388"/>
                  </a:cubicBezTo>
                  <a:cubicBezTo>
                    <a:pt x="2611" y="405"/>
                    <a:pt x="2630" y="412"/>
                    <a:pt x="2646" y="405"/>
                  </a:cubicBezTo>
                  <a:close/>
                  <a:moveTo>
                    <a:pt x="1973" y="768"/>
                  </a:moveTo>
                  <a:cubicBezTo>
                    <a:pt x="1988" y="758"/>
                    <a:pt x="1992" y="738"/>
                    <a:pt x="1983" y="724"/>
                  </a:cubicBezTo>
                  <a:cubicBezTo>
                    <a:pt x="1973" y="709"/>
                    <a:pt x="1953" y="705"/>
                    <a:pt x="1938" y="715"/>
                  </a:cubicBezTo>
                  <a:cubicBezTo>
                    <a:pt x="1938" y="715"/>
                    <a:pt x="1938" y="715"/>
                    <a:pt x="1938" y="715"/>
                  </a:cubicBezTo>
                  <a:cubicBezTo>
                    <a:pt x="1923" y="724"/>
                    <a:pt x="1919" y="744"/>
                    <a:pt x="1929" y="759"/>
                  </a:cubicBezTo>
                  <a:cubicBezTo>
                    <a:pt x="1939" y="774"/>
                    <a:pt x="1959" y="778"/>
                    <a:pt x="1973" y="768"/>
                  </a:cubicBezTo>
                  <a:close/>
                  <a:moveTo>
                    <a:pt x="46" y="3966"/>
                  </a:moveTo>
                  <a:cubicBezTo>
                    <a:pt x="63" y="3968"/>
                    <a:pt x="79" y="3955"/>
                    <a:pt x="81" y="3937"/>
                  </a:cubicBezTo>
                  <a:cubicBezTo>
                    <a:pt x="81" y="3937"/>
                    <a:pt x="81" y="3937"/>
                    <a:pt x="81" y="3937"/>
                  </a:cubicBezTo>
                  <a:cubicBezTo>
                    <a:pt x="82" y="3920"/>
                    <a:pt x="69" y="3904"/>
                    <a:pt x="51" y="3903"/>
                  </a:cubicBezTo>
                  <a:cubicBezTo>
                    <a:pt x="34" y="3901"/>
                    <a:pt x="18" y="3914"/>
                    <a:pt x="17" y="3932"/>
                  </a:cubicBezTo>
                  <a:cubicBezTo>
                    <a:pt x="17" y="3932"/>
                    <a:pt x="17" y="3932"/>
                    <a:pt x="17" y="3932"/>
                  </a:cubicBezTo>
                  <a:cubicBezTo>
                    <a:pt x="15" y="3949"/>
                    <a:pt x="28" y="3965"/>
                    <a:pt x="46" y="3966"/>
                  </a:cubicBezTo>
                  <a:close/>
                  <a:moveTo>
                    <a:pt x="66" y="3775"/>
                  </a:moveTo>
                  <a:cubicBezTo>
                    <a:pt x="83" y="3777"/>
                    <a:pt x="99" y="3765"/>
                    <a:pt x="102" y="3748"/>
                  </a:cubicBezTo>
                  <a:cubicBezTo>
                    <a:pt x="104" y="3730"/>
                    <a:pt x="92" y="3714"/>
                    <a:pt x="74" y="3712"/>
                  </a:cubicBezTo>
                  <a:cubicBezTo>
                    <a:pt x="57" y="3709"/>
                    <a:pt x="41" y="3722"/>
                    <a:pt x="38" y="3739"/>
                  </a:cubicBezTo>
                  <a:cubicBezTo>
                    <a:pt x="36" y="3757"/>
                    <a:pt x="48" y="3773"/>
                    <a:pt x="66" y="3775"/>
                  </a:cubicBezTo>
                  <a:close/>
                  <a:moveTo>
                    <a:pt x="34" y="4158"/>
                  </a:moveTo>
                  <a:cubicBezTo>
                    <a:pt x="52" y="4159"/>
                    <a:pt x="67" y="4146"/>
                    <a:pt x="68" y="4128"/>
                  </a:cubicBezTo>
                  <a:cubicBezTo>
                    <a:pt x="68" y="4128"/>
                    <a:pt x="68" y="4128"/>
                    <a:pt x="68" y="4128"/>
                  </a:cubicBezTo>
                  <a:cubicBezTo>
                    <a:pt x="69" y="4110"/>
                    <a:pt x="55" y="4095"/>
                    <a:pt x="37" y="4095"/>
                  </a:cubicBezTo>
                  <a:cubicBezTo>
                    <a:pt x="20" y="4094"/>
                    <a:pt x="5" y="4107"/>
                    <a:pt x="4" y="4125"/>
                  </a:cubicBezTo>
                  <a:cubicBezTo>
                    <a:pt x="4" y="4125"/>
                    <a:pt x="4" y="4125"/>
                    <a:pt x="4" y="4125"/>
                  </a:cubicBezTo>
                  <a:cubicBezTo>
                    <a:pt x="3" y="4143"/>
                    <a:pt x="17" y="4158"/>
                    <a:pt x="34" y="4158"/>
                  </a:cubicBezTo>
                  <a:close/>
                  <a:moveTo>
                    <a:pt x="68" y="3548"/>
                  </a:moveTo>
                  <a:cubicBezTo>
                    <a:pt x="68" y="3548"/>
                    <a:pt x="68" y="3548"/>
                    <a:pt x="68" y="3548"/>
                  </a:cubicBezTo>
                  <a:cubicBezTo>
                    <a:pt x="68" y="3548"/>
                    <a:pt x="68" y="3548"/>
                    <a:pt x="68" y="3548"/>
                  </a:cubicBezTo>
                  <a:close/>
                  <a:moveTo>
                    <a:pt x="131" y="3396"/>
                  </a:moveTo>
                  <a:cubicBezTo>
                    <a:pt x="148" y="3400"/>
                    <a:pt x="166" y="3389"/>
                    <a:pt x="169" y="3372"/>
                  </a:cubicBezTo>
                  <a:cubicBezTo>
                    <a:pt x="169" y="3372"/>
                    <a:pt x="169" y="3372"/>
                    <a:pt x="169" y="3372"/>
                  </a:cubicBezTo>
                  <a:cubicBezTo>
                    <a:pt x="173" y="3355"/>
                    <a:pt x="163" y="3337"/>
                    <a:pt x="145" y="3333"/>
                  </a:cubicBezTo>
                  <a:cubicBezTo>
                    <a:pt x="128" y="3330"/>
                    <a:pt x="111" y="3340"/>
                    <a:pt x="107" y="3358"/>
                  </a:cubicBezTo>
                  <a:cubicBezTo>
                    <a:pt x="107" y="3358"/>
                    <a:pt x="107" y="3358"/>
                    <a:pt x="107" y="3358"/>
                  </a:cubicBezTo>
                  <a:cubicBezTo>
                    <a:pt x="103" y="3375"/>
                    <a:pt x="114" y="3392"/>
                    <a:pt x="131" y="3396"/>
                  </a:cubicBezTo>
                  <a:close/>
                  <a:moveTo>
                    <a:pt x="94" y="3585"/>
                  </a:moveTo>
                  <a:cubicBezTo>
                    <a:pt x="112" y="3588"/>
                    <a:pt x="128" y="3576"/>
                    <a:pt x="131" y="3559"/>
                  </a:cubicBezTo>
                  <a:cubicBezTo>
                    <a:pt x="134" y="3542"/>
                    <a:pt x="123" y="3525"/>
                    <a:pt x="106" y="3522"/>
                  </a:cubicBezTo>
                  <a:cubicBezTo>
                    <a:pt x="88" y="3519"/>
                    <a:pt x="72" y="3530"/>
                    <a:pt x="68" y="3548"/>
                  </a:cubicBezTo>
                  <a:cubicBezTo>
                    <a:pt x="65" y="3565"/>
                    <a:pt x="77" y="3582"/>
                    <a:pt x="94" y="3585"/>
                  </a:cubicBezTo>
                  <a:close/>
                  <a:moveTo>
                    <a:pt x="1976" y="7873"/>
                  </a:moveTo>
                  <a:cubicBezTo>
                    <a:pt x="1976" y="7873"/>
                    <a:pt x="1976" y="7873"/>
                    <a:pt x="1976" y="7873"/>
                  </a:cubicBezTo>
                  <a:cubicBezTo>
                    <a:pt x="1961" y="7863"/>
                    <a:pt x="1941" y="7867"/>
                    <a:pt x="1932" y="7882"/>
                  </a:cubicBezTo>
                  <a:cubicBezTo>
                    <a:pt x="1922" y="7896"/>
                    <a:pt x="1926" y="7916"/>
                    <a:pt x="1941" y="7926"/>
                  </a:cubicBezTo>
                  <a:cubicBezTo>
                    <a:pt x="1941" y="7926"/>
                    <a:pt x="1941" y="7926"/>
                    <a:pt x="1941" y="7926"/>
                  </a:cubicBezTo>
                  <a:cubicBezTo>
                    <a:pt x="1955" y="7936"/>
                    <a:pt x="1975" y="7932"/>
                    <a:pt x="1985" y="7917"/>
                  </a:cubicBezTo>
                  <a:cubicBezTo>
                    <a:pt x="1995" y="7902"/>
                    <a:pt x="1991" y="7882"/>
                    <a:pt x="1976" y="7873"/>
                  </a:cubicBezTo>
                  <a:close/>
                  <a:moveTo>
                    <a:pt x="2647" y="8234"/>
                  </a:moveTo>
                  <a:cubicBezTo>
                    <a:pt x="2647" y="8234"/>
                    <a:pt x="2647" y="8234"/>
                    <a:pt x="2647" y="8234"/>
                  </a:cubicBezTo>
                  <a:cubicBezTo>
                    <a:pt x="2630" y="8227"/>
                    <a:pt x="2612" y="8235"/>
                    <a:pt x="2605" y="8251"/>
                  </a:cubicBezTo>
                  <a:cubicBezTo>
                    <a:pt x="2598" y="8267"/>
                    <a:pt x="2605" y="8286"/>
                    <a:pt x="2621" y="8293"/>
                  </a:cubicBezTo>
                  <a:cubicBezTo>
                    <a:pt x="2621" y="8293"/>
                    <a:pt x="2621" y="8293"/>
                    <a:pt x="2621" y="8293"/>
                  </a:cubicBezTo>
                  <a:cubicBezTo>
                    <a:pt x="2638" y="8300"/>
                    <a:pt x="2656" y="8292"/>
                    <a:pt x="2663" y="8276"/>
                  </a:cubicBezTo>
                  <a:cubicBezTo>
                    <a:pt x="2670" y="8260"/>
                    <a:pt x="2663" y="8241"/>
                    <a:pt x="2647" y="8234"/>
                  </a:cubicBezTo>
                  <a:close/>
                  <a:moveTo>
                    <a:pt x="1245" y="7262"/>
                  </a:moveTo>
                  <a:cubicBezTo>
                    <a:pt x="1232" y="7249"/>
                    <a:pt x="1212" y="7249"/>
                    <a:pt x="1199" y="7261"/>
                  </a:cubicBezTo>
                  <a:cubicBezTo>
                    <a:pt x="1187" y="7273"/>
                    <a:pt x="1186" y="7294"/>
                    <a:pt x="1198" y="7306"/>
                  </a:cubicBezTo>
                  <a:cubicBezTo>
                    <a:pt x="1198" y="7306"/>
                    <a:pt x="1198" y="7306"/>
                    <a:pt x="1198" y="7306"/>
                  </a:cubicBezTo>
                  <a:cubicBezTo>
                    <a:pt x="1211" y="7319"/>
                    <a:pt x="1231" y="7320"/>
                    <a:pt x="1244" y="7307"/>
                  </a:cubicBezTo>
                  <a:cubicBezTo>
                    <a:pt x="1256" y="7295"/>
                    <a:pt x="1257" y="7275"/>
                    <a:pt x="1245" y="7262"/>
                  </a:cubicBezTo>
                  <a:close/>
                  <a:moveTo>
                    <a:pt x="2303" y="8069"/>
                  </a:moveTo>
                  <a:cubicBezTo>
                    <a:pt x="2288" y="8060"/>
                    <a:pt x="2268" y="8066"/>
                    <a:pt x="2260" y="8082"/>
                  </a:cubicBezTo>
                  <a:cubicBezTo>
                    <a:pt x="2252" y="8097"/>
                    <a:pt x="2257" y="8116"/>
                    <a:pt x="2273" y="8125"/>
                  </a:cubicBezTo>
                  <a:cubicBezTo>
                    <a:pt x="2273" y="8125"/>
                    <a:pt x="2273" y="8125"/>
                    <a:pt x="2273" y="8125"/>
                  </a:cubicBezTo>
                  <a:cubicBezTo>
                    <a:pt x="2288" y="8133"/>
                    <a:pt x="2308" y="8127"/>
                    <a:pt x="2316" y="8112"/>
                  </a:cubicBezTo>
                  <a:cubicBezTo>
                    <a:pt x="2325" y="8096"/>
                    <a:pt x="2319" y="8077"/>
                    <a:pt x="2303" y="8069"/>
                  </a:cubicBezTo>
                  <a:close/>
                  <a:moveTo>
                    <a:pt x="2137" y="7974"/>
                  </a:moveTo>
                  <a:cubicBezTo>
                    <a:pt x="2137" y="7974"/>
                    <a:pt x="2137" y="7974"/>
                    <a:pt x="2137" y="7974"/>
                  </a:cubicBezTo>
                  <a:cubicBezTo>
                    <a:pt x="2122" y="7965"/>
                    <a:pt x="2103" y="7970"/>
                    <a:pt x="2094" y="7985"/>
                  </a:cubicBezTo>
                  <a:cubicBezTo>
                    <a:pt x="2084" y="8000"/>
                    <a:pt x="2089" y="8020"/>
                    <a:pt x="2105" y="8029"/>
                  </a:cubicBezTo>
                  <a:cubicBezTo>
                    <a:pt x="2105" y="8029"/>
                    <a:pt x="2105" y="8029"/>
                    <a:pt x="2105" y="8029"/>
                  </a:cubicBezTo>
                  <a:cubicBezTo>
                    <a:pt x="2120" y="8038"/>
                    <a:pt x="2139" y="8033"/>
                    <a:pt x="2148" y="8018"/>
                  </a:cubicBezTo>
                  <a:cubicBezTo>
                    <a:pt x="2158" y="8003"/>
                    <a:pt x="2153" y="7983"/>
                    <a:pt x="2137" y="7974"/>
                  </a:cubicBezTo>
                  <a:close/>
                  <a:moveTo>
                    <a:pt x="1819" y="7764"/>
                  </a:moveTo>
                  <a:cubicBezTo>
                    <a:pt x="1805" y="7754"/>
                    <a:pt x="1785" y="7757"/>
                    <a:pt x="1774" y="7771"/>
                  </a:cubicBezTo>
                  <a:cubicBezTo>
                    <a:pt x="1764" y="7785"/>
                    <a:pt x="1767" y="7805"/>
                    <a:pt x="1781" y="7816"/>
                  </a:cubicBezTo>
                  <a:cubicBezTo>
                    <a:pt x="1781" y="7816"/>
                    <a:pt x="1781" y="7816"/>
                    <a:pt x="1781" y="7816"/>
                  </a:cubicBezTo>
                  <a:cubicBezTo>
                    <a:pt x="1796" y="7826"/>
                    <a:pt x="1816" y="7823"/>
                    <a:pt x="1826" y="7809"/>
                  </a:cubicBezTo>
                  <a:cubicBezTo>
                    <a:pt x="1837" y="7794"/>
                    <a:pt x="1833" y="7774"/>
                    <a:pt x="1819" y="7764"/>
                  </a:cubicBezTo>
                  <a:close/>
                  <a:moveTo>
                    <a:pt x="1380" y="7397"/>
                  </a:moveTo>
                  <a:cubicBezTo>
                    <a:pt x="1367" y="7385"/>
                    <a:pt x="1347" y="7385"/>
                    <a:pt x="1335" y="7398"/>
                  </a:cubicBezTo>
                  <a:cubicBezTo>
                    <a:pt x="1322" y="7411"/>
                    <a:pt x="1323" y="7431"/>
                    <a:pt x="1336" y="7443"/>
                  </a:cubicBezTo>
                  <a:cubicBezTo>
                    <a:pt x="1348" y="7456"/>
                    <a:pt x="1369" y="7455"/>
                    <a:pt x="1381" y="7442"/>
                  </a:cubicBezTo>
                  <a:cubicBezTo>
                    <a:pt x="1393" y="7430"/>
                    <a:pt x="1393" y="7409"/>
                    <a:pt x="1380" y="7397"/>
                  </a:cubicBezTo>
                  <a:close/>
                  <a:moveTo>
                    <a:pt x="1521" y="7526"/>
                  </a:moveTo>
                  <a:cubicBezTo>
                    <a:pt x="1507" y="7514"/>
                    <a:pt x="1487" y="7516"/>
                    <a:pt x="1476" y="7529"/>
                  </a:cubicBezTo>
                  <a:cubicBezTo>
                    <a:pt x="1464" y="7542"/>
                    <a:pt x="1465" y="7562"/>
                    <a:pt x="1479" y="7574"/>
                  </a:cubicBezTo>
                  <a:cubicBezTo>
                    <a:pt x="1479" y="7574"/>
                    <a:pt x="1479" y="7574"/>
                    <a:pt x="1479" y="7574"/>
                  </a:cubicBezTo>
                  <a:cubicBezTo>
                    <a:pt x="1492" y="7586"/>
                    <a:pt x="1512" y="7584"/>
                    <a:pt x="1524" y="7571"/>
                  </a:cubicBezTo>
                  <a:cubicBezTo>
                    <a:pt x="1535" y="7558"/>
                    <a:pt x="1534" y="7537"/>
                    <a:pt x="1521" y="7526"/>
                  </a:cubicBezTo>
                  <a:close/>
                  <a:moveTo>
                    <a:pt x="1622" y="7653"/>
                  </a:moveTo>
                  <a:cubicBezTo>
                    <a:pt x="1611" y="7667"/>
                    <a:pt x="1614" y="7687"/>
                    <a:pt x="1627" y="7698"/>
                  </a:cubicBezTo>
                  <a:cubicBezTo>
                    <a:pt x="1641" y="7709"/>
                    <a:pt x="1661" y="7707"/>
                    <a:pt x="1672" y="7693"/>
                  </a:cubicBezTo>
                  <a:cubicBezTo>
                    <a:pt x="1683" y="7679"/>
                    <a:pt x="1681" y="7659"/>
                    <a:pt x="1667" y="7648"/>
                  </a:cubicBezTo>
                  <a:cubicBezTo>
                    <a:pt x="1653" y="7637"/>
                    <a:pt x="1633" y="7639"/>
                    <a:pt x="1622" y="7653"/>
                  </a:cubicBezTo>
                  <a:close/>
                  <a:moveTo>
                    <a:pt x="2473" y="8155"/>
                  </a:moveTo>
                  <a:cubicBezTo>
                    <a:pt x="2473" y="8155"/>
                    <a:pt x="2473" y="8155"/>
                    <a:pt x="2473" y="8155"/>
                  </a:cubicBezTo>
                  <a:cubicBezTo>
                    <a:pt x="2457" y="8148"/>
                    <a:pt x="2438" y="8154"/>
                    <a:pt x="2430" y="8170"/>
                  </a:cubicBezTo>
                  <a:cubicBezTo>
                    <a:pt x="2423" y="8186"/>
                    <a:pt x="2429" y="8205"/>
                    <a:pt x="2445" y="8213"/>
                  </a:cubicBezTo>
                  <a:cubicBezTo>
                    <a:pt x="2445" y="8213"/>
                    <a:pt x="2445" y="8213"/>
                    <a:pt x="2445" y="8213"/>
                  </a:cubicBezTo>
                  <a:cubicBezTo>
                    <a:pt x="2461" y="8221"/>
                    <a:pt x="2480" y="8214"/>
                    <a:pt x="2488" y="8198"/>
                  </a:cubicBezTo>
                  <a:cubicBezTo>
                    <a:pt x="2496" y="8182"/>
                    <a:pt x="2489" y="8163"/>
                    <a:pt x="2473" y="8155"/>
                  </a:cubicBezTo>
                  <a:close/>
                  <a:moveTo>
                    <a:pt x="3748" y="8537"/>
                  </a:moveTo>
                  <a:cubicBezTo>
                    <a:pt x="3730" y="8535"/>
                    <a:pt x="3714" y="8547"/>
                    <a:pt x="3712" y="8565"/>
                  </a:cubicBezTo>
                  <a:cubicBezTo>
                    <a:pt x="3709" y="8582"/>
                    <a:pt x="3722" y="8598"/>
                    <a:pt x="3739" y="8601"/>
                  </a:cubicBezTo>
                  <a:cubicBezTo>
                    <a:pt x="3757" y="8603"/>
                    <a:pt x="3773" y="8591"/>
                    <a:pt x="3775" y="8573"/>
                  </a:cubicBezTo>
                  <a:cubicBezTo>
                    <a:pt x="3777" y="8556"/>
                    <a:pt x="3765" y="8540"/>
                    <a:pt x="3748" y="8537"/>
                  </a:cubicBezTo>
                  <a:close/>
                  <a:moveTo>
                    <a:pt x="3937" y="8559"/>
                  </a:moveTo>
                  <a:cubicBezTo>
                    <a:pt x="3937" y="8559"/>
                    <a:pt x="3937" y="8559"/>
                    <a:pt x="3937" y="8559"/>
                  </a:cubicBezTo>
                  <a:cubicBezTo>
                    <a:pt x="3920" y="8557"/>
                    <a:pt x="3904" y="8570"/>
                    <a:pt x="3903" y="8588"/>
                  </a:cubicBezTo>
                  <a:cubicBezTo>
                    <a:pt x="3901" y="8605"/>
                    <a:pt x="3914" y="8621"/>
                    <a:pt x="3932" y="8622"/>
                  </a:cubicBezTo>
                  <a:cubicBezTo>
                    <a:pt x="3949" y="8624"/>
                    <a:pt x="3965" y="8611"/>
                    <a:pt x="3966" y="8593"/>
                  </a:cubicBezTo>
                  <a:cubicBezTo>
                    <a:pt x="3968" y="8576"/>
                    <a:pt x="3955" y="8560"/>
                    <a:pt x="3937" y="8559"/>
                  </a:cubicBezTo>
                  <a:close/>
                  <a:moveTo>
                    <a:pt x="3559" y="8508"/>
                  </a:moveTo>
                  <a:cubicBezTo>
                    <a:pt x="3542" y="8505"/>
                    <a:pt x="3525" y="8516"/>
                    <a:pt x="3522" y="8534"/>
                  </a:cubicBezTo>
                  <a:cubicBezTo>
                    <a:pt x="3519" y="8551"/>
                    <a:pt x="3530" y="8568"/>
                    <a:pt x="3548" y="8571"/>
                  </a:cubicBezTo>
                  <a:cubicBezTo>
                    <a:pt x="3565" y="8574"/>
                    <a:pt x="3582" y="8562"/>
                    <a:pt x="3585" y="8545"/>
                  </a:cubicBezTo>
                  <a:cubicBezTo>
                    <a:pt x="3588" y="8528"/>
                    <a:pt x="3576" y="8511"/>
                    <a:pt x="3559" y="8508"/>
                  </a:cubicBezTo>
                  <a:close/>
                  <a:moveTo>
                    <a:pt x="4128" y="8571"/>
                  </a:moveTo>
                  <a:cubicBezTo>
                    <a:pt x="4128" y="8571"/>
                    <a:pt x="4128" y="8571"/>
                    <a:pt x="4128" y="8571"/>
                  </a:cubicBezTo>
                  <a:cubicBezTo>
                    <a:pt x="4110" y="8571"/>
                    <a:pt x="4095" y="8584"/>
                    <a:pt x="4095" y="8602"/>
                  </a:cubicBezTo>
                  <a:cubicBezTo>
                    <a:pt x="4094" y="8619"/>
                    <a:pt x="4107" y="8634"/>
                    <a:pt x="4125" y="8635"/>
                  </a:cubicBezTo>
                  <a:cubicBezTo>
                    <a:pt x="4143" y="8636"/>
                    <a:pt x="4158" y="8622"/>
                    <a:pt x="4159" y="8605"/>
                  </a:cubicBezTo>
                  <a:cubicBezTo>
                    <a:pt x="4159" y="8587"/>
                    <a:pt x="4146" y="8572"/>
                    <a:pt x="4128" y="8571"/>
                  </a:cubicBezTo>
                  <a:close/>
                  <a:moveTo>
                    <a:pt x="3004" y="8368"/>
                  </a:moveTo>
                  <a:cubicBezTo>
                    <a:pt x="2987" y="8363"/>
                    <a:pt x="2969" y="8372"/>
                    <a:pt x="2963" y="8389"/>
                  </a:cubicBezTo>
                  <a:cubicBezTo>
                    <a:pt x="2958" y="8406"/>
                    <a:pt x="2967" y="8424"/>
                    <a:pt x="2984" y="8429"/>
                  </a:cubicBezTo>
                  <a:cubicBezTo>
                    <a:pt x="2984" y="8429"/>
                    <a:pt x="2984" y="8429"/>
                    <a:pt x="2984" y="8429"/>
                  </a:cubicBezTo>
                  <a:cubicBezTo>
                    <a:pt x="3001" y="8435"/>
                    <a:pt x="3019" y="8425"/>
                    <a:pt x="3024" y="8409"/>
                  </a:cubicBezTo>
                  <a:cubicBezTo>
                    <a:pt x="3030" y="8392"/>
                    <a:pt x="3020" y="8374"/>
                    <a:pt x="3004" y="8368"/>
                  </a:cubicBezTo>
                  <a:close/>
                  <a:moveTo>
                    <a:pt x="2823" y="8305"/>
                  </a:moveTo>
                  <a:cubicBezTo>
                    <a:pt x="2823" y="8305"/>
                    <a:pt x="2823" y="8305"/>
                    <a:pt x="2823" y="8305"/>
                  </a:cubicBezTo>
                  <a:cubicBezTo>
                    <a:pt x="2807" y="8299"/>
                    <a:pt x="2788" y="8307"/>
                    <a:pt x="2782" y="8324"/>
                  </a:cubicBezTo>
                  <a:cubicBezTo>
                    <a:pt x="2776" y="8340"/>
                    <a:pt x="2784" y="8359"/>
                    <a:pt x="2801" y="8365"/>
                  </a:cubicBezTo>
                  <a:cubicBezTo>
                    <a:pt x="2801" y="8365"/>
                    <a:pt x="2801" y="8365"/>
                    <a:pt x="2801" y="8365"/>
                  </a:cubicBezTo>
                  <a:cubicBezTo>
                    <a:pt x="2817" y="8371"/>
                    <a:pt x="2836" y="8363"/>
                    <a:pt x="2842" y="8346"/>
                  </a:cubicBezTo>
                  <a:cubicBezTo>
                    <a:pt x="2848" y="8330"/>
                    <a:pt x="2840" y="8311"/>
                    <a:pt x="2823" y="8305"/>
                  </a:cubicBezTo>
                  <a:close/>
                  <a:moveTo>
                    <a:pt x="3372" y="8470"/>
                  </a:moveTo>
                  <a:cubicBezTo>
                    <a:pt x="3355" y="8466"/>
                    <a:pt x="3337" y="8476"/>
                    <a:pt x="3333" y="8494"/>
                  </a:cubicBezTo>
                  <a:cubicBezTo>
                    <a:pt x="3330" y="8511"/>
                    <a:pt x="3340" y="8528"/>
                    <a:pt x="3358" y="8532"/>
                  </a:cubicBezTo>
                  <a:cubicBezTo>
                    <a:pt x="3375" y="8536"/>
                    <a:pt x="3392" y="8525"/>
                    <a:pt x="3396" y="8508"/>
                  </a:cubicBezTo>
                  <a:cubicBezTo>
                    <a:pt x="3400" y="8491"/>
                    <a:pt x="3389" y="8474"/>
                    <a:pt x="3372" y="8470"/>
                  </a:cubicBezTo>
                  <a:close/>
                  <a:moveTo>
                    <a:pt x="3187" y="8423"/>
                  </a:moveTo>
                  <a:cubicBezTo>
                    <a:pt x="3187" y="8423"/>
                    <a:pt x="3187" y="8423"/>
                    <a:pt x="3187" y="8423"/>
                  </a:cubicBezTo>
                  <a:cubicBezTo>
                    <a:pt x="3170" y="8418"/>
                    <a:pt x="3152" y="8428"/>
                    <a:pt x="3147" y="8445"/>
                  </a:cubicBezTo>
                  <a:cubicBezTo>
                    <a:pt x="3143" y="8462"/>
                    <a:pt x="3153" y="8480"/>
                    <a:pt x="3170" y="8485"/>
                  </a:cubicBezTo>
                  <a:cubicBezTo>
                    <a:pt x="3170" y="8485"/>
                    <a:pt x="3170" y="8485"/>
                    <a:pt x="3170" y="8485"/>
                  </a:cubicBezTo>
                  <a:cubicBezTo>
                    <a:pt x="3187" y="8489"/>
                    <a:pt x="3204" y="8479"/>
                    <a:pt x="3209" y="8462"/>
                  </a:cubicBezTo>
                  <a:cubicBezTo>
                    <a:pt x="3214" y="8445"/>
                    <a:pt x="3204" y="8428"/>
                    <a:pt x="3187" y="8423"/>
                  </a:cubicBezTo>
                  <a:close/>
                  <a:moveTo>
                    <a:pt x="38" y="4899"/>
                  </a:moveTo>
                  <a:cubicBezTo>
                    <a:pt x="38" y="4899"/>
                    <a:pt x="38" y="4899"/>
                    <a:pt x="38" y="4899"/>
                  </a:cubicBezTo>
                  <a:cubicBezTo>
                    <a:pt x="38" y="4899"/>
                    <a:pt x="38" y="4899"/>
                    <a:pt x="38" y="4899"/>
                  </a:cubicBezTo>
                  <a:close/>
                  <a:moveTo>
                    <a:pt x="169" y="5267"/>
                  </a:moveTo>
                  <a:cubicBezTo>
                    <a:pt x="165" y="5250"/>
                    <a:pt x="148" y="5239"/>
                    <a:pt x="131" y="5243"/>
                  </a:cubicBezTo>
                  <a:cubicBezTo>
                    <a:pt x="114" y="5247"/>
                    <a:pt x="103" y="5264"/>
                    <a:pt x="107" y="5281"/>
                  </a:cubicBezTo>
                  <a:cubicBezTo>
                    <a:pt x="111" y="5298"/>
                    <a:pt x="128" y="5309"/>
                    <a:pt x="145" y="5305"/>
                  </a:cubicBezTo>
                  <a:cubicBezTo>
                    <a:pt x="162" y="5301"/>
                    <a:pt x="173" y="5284"/>
                    <a:pt x="169" y="5267"/>
                  </a:cubicBezTo>
                  <a:close/>
                  <a:moveTo>
                    <a:pt x="216" y="5452"/>
                  </a:moveTo>
                  <a:cubicBezTo>
                    <a:pt x="211" y="5435"/>
                    <a:pt x="194" y="5425"/>
                    <a:pt x="177" y="5430"/>
                  </a:cubicBezTo>
                  <a:cubicBezTo>
                    <a:pt x="160" y="5434"/>
                    <a:pt x="149" y="5452"/>
                    <a:pt x="154" y="5469"/>
                  </a:cubicBezTo>
                  <a:cubicBezTo>
                    <a:pt x="154" y="5469"/>
                    <a:pt x="154" y="5469"/>
                    <a:pt x="154" y="5469"/>
                  </a:cubicBezTo>
                  <a:cubicBezTo>
                    <a:pt x="159" y="5486"/>
                    <a:pt x="176" y="5496"/>
                    <a:pt x="194" y="5491"/>
                  </a:cubicBezTo>
                  <a:cubicBezTo>
                    <a:pt x="211" y="5487"/>
                    <a:pt x="221" y="5469"/>
                    <a:pt x="216" y="5452"/>
                  </a:cubicBezTo>
                  <a:close/>
                  <a:moveTo>
                    <a:pt x="131" y="5080"/>
                  </a:moveTo>
                  <a:cubicBezTo>
                    <a:pt x="131" y="5080"/>
                    <a:pt x="131" y="5080"/>
                    <a:pt x="131" y="5080"/>
                  </a:cubicBezTo>
                  <a:cubicBezTo>
                    <a:pt x="128" y="5062"/>
                    <a:pt x="111" y="5051"/>
                    <a:pt x="94" y="5054"/>
                  </a:cubicBezTo>
                  <a:cubicBezTo>
                    <a:pt x="77" y="5057"/>
                    <a:pt x="65" y="5074"/>
                    <a:pt x="68" y="5091"/>
                  </a:cubicBezTo>
                  <a:cubicBezTo>
                    <a:pt x="68" y="5091"/>
                    <a:pt x="68" y="5091"/>
                    <a:pt x="68" y="5091"/>
                  </a:cubicBezTo>
                  <a:cubicBezTo>
                    <a:pt x="71" y="5108"/>
                    <a:pt x="88" y="5120"/>
                    <a:pt x="105" y="5117"/>
                  </a:cubicBezTo>
                  <a:cubicBezTo>
                    <a:pt x="123" y="5114"/>
                    <a:pt x="134" y="5097"/>
                    <a:pt x="131" y="5080"/>
                  </a:cubicBezTo>
                  <a:close/>
                  <a:moveTo>
                    <a:pt x="293" y="5797"/>
                  </a:moveTo>
                  <a:cubicBezTo>
                    <a:pt x="276" y="5803"/>
                    <a:pt x="268" y="5822"/>
                    <a:pt x="274" y="5838"/>
                  </a:cubicBezTo>
                  <a:cubicBezTo>
                    <a:pt x="280" y="5855"/>
                    <a:pt x="299" y="5863"/>
                    <a:pt x="315" y="5857"/>
                  </a:cubicBezTo>
                  <a:cubicBezTo>
                    <a:pt x="332" y="5851"/>
                    <a:pt x="340" y="5832"/>
                    <a:pt x="334" y="5816"/>
                  </a:cubicBezTo>
                  <a:cubicBezTo>
                    <a:pt x="328" y="5799"/>
                    <a:pt x="309" y="5791"/>
                    <a:pt x="293" y="5797"/>
                  </a:cubicBezTo>
                  <a:close/>
                  <a:moveTo>
                    <a:pt x="271" y="5635"/>
                  </a:moveTo>
                  <a:cubicBezTo>
                    <a:pt x="265" y="5618"/>
                    <a:pt x="247" y="5609"/>
                    <a:pt x="230" y="5614"/>
                  </a:cubicBezTo>
                  <a:cubicBezTo>
                    <a:pt x="214" y="5620"/>
                    <a:pt x="204" y="5638"/>
                    <a:pt x="210" y="5655"/>
                  </a:cubicBezTo>
                  <a:cubicBezTo>
                    <a:pt x="215" y="5671"/>
                    <a:pt x="233" y="5681"/>
                    <a:pt x="250" y="5675"/>
                  </a:cubicBezTo>
                  <a:cubicBezTo>
                    <a:pt x="267" y="5670"/>
                    <a:pt x="276" y="5652"/>
                    <a:pt x="271" y="5635"/>
                  </a:cubicBezTo>
                  <a:close/>
                  <a:moveTo>
                    <a:pt x="51" y="4736"/>
                  </a:moveTo>
                  <a:cubicBezTo>
                    <a:pt x="69" y="4734"/>
                    <a:pt x="82" y="4719"/>
                    <a:pt x="80" y="4701"/>
                  </a:cubicBezTo>
                  <a:cubicBezTo>
                    <a:pt x="79" y="4684"/>
                    <a:pt x="63" y="4671"/>
                    <a:pt x="46" y="4672"/>
                  </a:cubicBezTo>
                  <a:cubicBezTo>
                    <a:pt x="28" y="4674"/>
                    <a:pt x="15" y="4689"/>
                    <a:pt x="17" y="4707"/>
                  </a:cubicBezTo>
                  <a:cubicBezTo>
                    <a:pt x="18" y="4724"/>
                    <a:pt x="34" y="4737"/>
                    <a:pt x="51" y="4736"/>
                  </a:cubicBezTo>
                  <a:close/>
                  <a:moveTo>
                    <a:pt x="68" y="4511"/>
                  </a:moveTo>
                  <a:cubicBezTo>
                    <a:pt x="68" y="4511"/>
                    <a:pt x="68" y="4511"/>
                    <a:pt x="68" y="4511"/>
                  </a:cubicBezTo>
                  <a:cubicBezTo>
                    <a:pt x="67" y="4493"/>
                    <a:pt x="52" y="4479"/>
                    <a:pt x="34" y="4480"/>
                  </a:cubicBezTo>
                  <a:cubicBezTo>
                    <a:pt x="17" y="4481"/>
                    <a:pt x="3" y="4496"/>
                    <a:pt x="4" y="4513"/>
                  </a:cubicBezTo>
                  <a:cubicBezTo>
                    <a:pt x="4" y="4513"/>
                    <a:pt x="4" y="4513"/>
                    <a:pt x="4" y="4513"/>
                  </a:cubicBezTo>
                  <a:cubicBezTo>
                    <a:pt x="5" y="4531"/>
                    <a:pt x="20" y="4545"/>
                    <a:pt x="37" y="4544"/>
                  </a:cubicBezTo>
                  <a:cubicBezTo>
                    <a:pt x="55" y="4543"/>
                    <a:pt x="69" y="4528"/>
                    <a:pt x="68" y="4511"/>
                  </a:cubicBezTo>
                  <a:close/>
                  <a:moveTo>
                    <a:pt x="17" y="4707"/>
                  </a:moveTo>
                  <a:cubicBezTo>
                    <a:pt x="17" y="4707"/>
                    <a:pt x="17" y="4707"/>
                    <a:pt x="17" y="4707"/>
                  </a:cubicBezTo>
                  <a:cubicBezTo>
                    <a:pt x="17" y="4707"/>
                    <a:pt x="17" y="4707"/>
                    <a:pt x="17" y="4707"/>
                  </a:cubicBezTo>
                  <a:close/>
                  <a:moveTo>
                    <a:pt x="74" y="4927"/>
                  </a:moveTo>
                  <a:cubicBezTo>
                    <a:pt x="92" y="4925"/>
                    <a:pt x="104" y="4908"/>
                    <a:pt x="102" y="4891"/>
                  </a:cubicBezTo>
                  <a:cubicBezTo>
                    <a:pt x="99" y="4873"/>
                    <a:pt x="83" y="4861"/>
                    <a:pt x="66" y="4863"/>
                  </a:cubicBezTo>
                  <a:cubicBezTo>
                    <a:pt x="48" y="4866"/>
                    <a:pt x="36" y="4882"/>
                    <a:pt x="38" y="4899"/>
                  </a:cubicBezTo>
                  <a:cubicBezTo>
                    <a:pt x="41" y="4917"/>
                    <a:pt x="57" y="4929"/>
                    <a:pt x="74" y="4927"/>
                  </a:cubicBezTo>
                  <a:close/>
                  <a:moveTo>
                    <a:pt x="768" y="6666"/>
                  </a:moveTo>
                  <a:cubicBezTo>
                    <a:pt x="758" y="6651"/>
                    <a:pt x="738" y="6647"/>
                    <a:pt x="724" y="6657"/>
                  </a:cubicBezTo>
                  <a:cubicBezTo>
                    <a:pt x="709" y="6666"/>
                    <a:pt x="705" y="6686"/>
                    <a:pt x="715" y="6701"/>
                  </a:cubicBezTo>
                  <a:cubicBezTo>
                    <a:pt x="715" y="6701"/>
                    <a:pt x="715" y="6701"/>
                    <a:pt x="715" y="6701"/>
                  </a:cubicBezTo>
                  <a:cubicBezTo>
                    <a:pt x="724" y="6716"/>
                    <a:pt x="744" y="6720"/>
                    <a:pt x="759" y="6710"/>
                  </a:cubicBezTo>
                  <a:cubicBezTo>
                    <a:pt x="774" y="6700"/>
                    <a:pt x="778" y="6680"/>
                    <a:pt x="768" y="6666"/>
                  </a:cubicBezTo>
                  <a:close/>
                  <a:moveTo>
                    <a:pt x="832" y="6816"/>
                  </a:moveTo>
                  <a:cubicBezTo>
                    <a:pt x="818" y="6826"/>
                    <a:pt x="815" y="6846"/>
                    <a:pt x="825" y="6860"/>
                  </a:cubicBezTo>
                  <a:cubicBezTo>
                    <a:pt x="836" y="6875"/>
                    <a:pt x="856" y="6878"/>
                    <a:pt x="870" y="6867"/>
                  </a:cubicBezTo>
                  <a:cubicBezTo>
                    <a:pt x="884" y="6857"/>
                    <a:pt x="888" y="6837"/>
                    <a:pt x="877" y="6823"/>
                  </a:cubicBezTo>
                  <a:cubicBezTo>
                    <a:pt x="867" y="6808"/>
                    <a:pt x="847" y="6805"/>
                    <a:pt x="832" y="6816"/>
                  </a:cubicBezTo>
                  <a:close/>
                  <a:moveTo>
                    <a:pt x="993" y="6975"/>
                  </a:moveTo>
                  <a:cubicBezTo>
                    <a:pt x="982" y="6961"/>
                    <a:pt x="962" y="6959"/>
                    <a:pt x="948" y="6970"/>
                  </a:cubicBezTo>
                  <a:cubicBezTo>
                    <a:pt x="934" y="6981"/>
                    <a:pt x="932" y="7001"/>
                    <a:pt x="943" y="7015"/>
                  </a:cubicBezTo>
                  <a:cubicBezTo>
                    <a:pt x="943" y="7015"/>
                    <a:pt x="943" y="7015"/>
                    <a:pt x="943" y="7015"/>
                  </a:cubicBezTo>
                  <a:cubicBezTo>
                    <a:pt x="954" y="7028"/>
                    <a:pt x="974" y="7031"/>
                    <a:pt x="988" y="7020"/>
                  </a:cubicBezTo>
                  <a:cubicBezTo>
                    <a:pt x="1002" y="7008"/>
                    <a:pt x="1004" y="6988"/>
                    <a:pt x="993" y="6975"/>
                  </a:cubicBezTo>
                  <a:close/>
                  <a:moveTo>
                    <a:pt x="666" y="6504"/>
                  </a:moveTo>
                  <a:cubicBezTo>
                    <a:pt x="657" y="6489"/>
                    <a:pt x="637" y="6484"/>
                    <a:pt x="622" y="6493"/>
                  </a:cubicBezTo>
                  <a:cubicBezTo>
                    <a:pt x="607" y="6502"/>
                    <a:pt x="602" y="6522"/>
                    <a:pt x="611" y="6537"/>
                  </a:cubicBezTo>
                  <a:cubicBezTo>
                    <a:pt x="611" y="6537"/>
                    <a:pt x="611" y="6537"/>
                    <a:pt x="611" y="6537"/>
                  </a:cubicBezTo>
                  <a:cubicBezTo>
                    <a:pt x="620" y="6552"/>
                    <a:pt x="640" y="6557"/>
                    <a:pt x="655" y="6548"/>
                  </a:cubicBezTo>
                  <a:cubicBezTo>
                    <a:pt x="670" y="6539"/>
                    <a:pt x="675" y="6519"/>
                    <a:pt x="666" y="6504"/>
                  </a:cubicBezTo>
                  <a:close/>
                  <a:moveTo>
                    <a:pt x="1116" y="7121"/>
                  </a:moveTo>
                  <a:cubicBezTo>
                    <a:pt x="1104" y="7108"/>
                    <a:pt x="1084" y="7106"/>
                    <a:pt x="1071" y="7118"/>
                  </a:cubicBezTo>
                  <a:cubicBezTo>
                    <a:pt x="1057" y="7130"/>
                    <a:pt x="1056" y="7150"/>
                    <a:pt x="1067" y="7163"/>
                  </a:cubicBezTo>
                  <a:cubicBezTo>
                    <a:pt x="1067" y="7163"/>
                    <a:pt x="1067" y="7163"/>
                    <a:pt x="1067" y="7163"/>
                  </a:cubicBezTo>
                  <a:cubicBezTo>
                    <a:pt x="1079" y="7177"/>
                    <a:pt x="1099" y="7178"/>
                    <a:pt x="1113" y="7166"/>
                  </a:cubicBezTo>
                  <a:cubicBezTo>
                    <a:pt x="1126" y="7155"/>
                    <a:pt x="1127" y="7134"/>
                    <a:pt x="1116" y="7121"/>
                  </a:cubicBezTo>
                  <a:close/>
                  <a:moveTo>
                    <a:pt x="363" y="5976"/>
                  </a:moveTo>
                  <a:cubicBezTo>
                    <a:pt x="347" y="5983"/>
                    <a:pt x="339" y="6002"/>
                    <a:pt x="346" y="6018"/>
                  </a:cubicBezTo>
                  <a:cubicBezTo>
                    <a:pt x="353" y="6035"/>
                    <a:pt x="372" y="6042"/>
                    <a:pt x="388" y="6035"/>
                  </a:cubicBezTo>
                  <a:cubicBezTo>
                    <a:pt x="405" y="6028"/>
                    <a:pt x="412" y="6009"/>
                    <a:pt x="405" y="5993"/>
                  </a:cubicBezTo>
                  <a:cubicBezTo>
                    <a:pt x="398" y="5977"/>
                    <a:pt x="380" y="5969"/>
                    <a:pt x="363" y="5976"/>
                  </a:cubicBezTo>
                  <a:close/>
                  <a:moveTo>
                    <a:pt x="485" y="6167"/>
                  </a:moveTo>
                  <a:cubicBezTo>
                    <a:pt x="477" y="6151"/>
                    <a:pt x="458" y="6145"/>
                    <a:pt x="442" y="6152"/>
                  </a:cubicBezTo>
                  <a:cubicBezTo>
                    <a:pt x="426" y="6160"/>
                    <a:pt x="419" y="6179"/>
                    <a:pt x="427" y="6195"/>
                  </a:cubicBezTo>
                  <a:cubicBezTo>
                    <a:pt x="435" y="6211"/>
                    <a:pt x="454" y="6218"/>
                    <a:pt x="470" y="6210"/>
                  </a:cubicBezTo>
                  <a:cubicBezTo>
                    <a:pt x="486" y="6202"/>
                    <a:pt x="492" y="6183"/>
                    <a:pt x="485" y="6167"/>
                  </a:cubicBezTo>
                  <a:close/>
                  <a:moveTo>
                    <a:pt x="528" y="6325"/>
                  </a:moveTo>
                  <a:cubicBezTo>
                    <a:pt x="513" y="6333"/>
                    <a:pt x="507" y="6353"/>
                    <a:pt x="515" y="6368"/>
                  </a:cubicBezTo>
                  <a:cubicBezTo>
                    <a:pt x="524" y="6384"/>
                    <a:pt x="543" y="6389"/>
                    <a:pt x="559" y="6381"/>
                  </a:cubicBezTo>
                  <a:cubicBezTo>
                    <a:pt x="574" y="6373"/>
                    <a:pt x="580" y="6353"/>
                    <a:pt x="572" y="6338"/>
                  </a:cubicBezTo>
                  <a:cubicBezTo>
                    <a:pt x="563" y="6322"/>
                    <a:pt x="544" y="6316"/>
                    <a:pt x="528" y="6325"/>
                  </a:cubicBezTo>
                  <a:close/>
                  <a:moveTo>
                    <a:pt x="4320" y="8576"/>
                  </a:moveTo>
                  <a:cubicBezTo>
                    <a:pt x="4311" y="8576"/>
                    <a:pt x="4303" y="8579"/>
                    <a:pt x="4297" y="8585"/>
                  </a:cubicBezTo>
                  <a:cubicBezTo>
                    <a:pt x="4291" y="8591"/>
                    <a:pt x="4288" y="8599"/>
                    <a:pt x="4288" y="8608"/>
                  </a:cubicBezTo>
                  <a:cubicBezTo>
                    <a:pt x="4288" y="8616"/>
                    <a:pt x="4291" y="8624"/>
                    <a:pt x="4297" y="8630"/>
                  </a:cubicBezTo>
                  <a:cubicBezTo>
                    <a:pt x="4303" y="8636"/>
                    <a:pt x="4311" y="8640"/>
                    <a:pt x="4320" y="8640"/>
                  </a:cubicBezTo>
                  <a:cubicBezTo>
                    <a:pt x="4328" y="8640"/>
                    <a:pt x="4336" y="8636"/>
                    <a:pt x="4342" y="8630"/>
                  </a:cubicBezTo>
                  <a:cubicBezTo>
                    <a:pt x="4348" y="8624"/>
                    <a:pt x="4352" y="8616"/>
                    <a:pt x="4352" y="8608"/>
                  </a:cubicBezTo>
                  <a:cubicBezTo>
                    <a:pt x="4352" y="8599"/>
                    <a:pt x="4348" y="8591"/>
                    <a:pt x="4342" y="8585"/>
                  </a:cubicBezTo>
                  <a:cubicBezTo>
                    <a:pt x="4336" y="8579"/>
                    <a:pt x="4328" y="8576"/>
                    <a:pt x="4320" y="8576"/>
                  </a:cubicBezTo>
                  <a:close/>
                  <a:moveTo>
                    <a:pt x="8608" y="4288"/>
                  </a:moveTo>
                  <a:cubicBezTo>
                    <a:pt x="8599" y="4288"/>
                    <a:pt x="8591" y="4291"/>
                    <a:pt x="8585" y="4297"/>
                  </a:cubicBezTo>
                  <a:cubicBezTo>
                    <a:pt x="8579" y="4303"/>
                    <a:pt x="8576" y="4311"/>
                    <a:pt x="8576" y="4320"/>
                  </a:cubicBezTo>
                  <a:cubicBezTo>
                    <a:pt x="8576" y="4328"/>
                    <a:pt x="8579" y="4336"/>
                    <a:pt x="8585" y="4342"/>
                  </a:cubicBezTo>
                  <a:cubicBezTo>
                    <a:pt x="8591" y="4348"/>
                    <a:pt x="8599" y="4352"/>
                    <a:pt x="8608" y="4352"/>
                  </a:cubicBezTo>
                  <a:cubicBezTo>
                    <a:pt x="8616" y="4352"/>
                    <a:pt x="8624" y="4348"/>
                    <a:pt x="8630" y="4342"/>
                  </a:cubicBezTo>
                  <a:cubicBezTo>
                    <a:pt x="8636" y="4336"/>
                    <a:pt x="8640" y="4328"/>
                    <a:pt x="8640" y="4320"/>
                  </a:cubicBezTo>
                  <a:cubicBezTo>
                    <a:pt x="8640" y="4311"/>
                    <a:pt x="8636" y="4303"/>
                    <a:pt x="8630" y="4297"/>
                  </a:cubicBezTo>
                  <a:cubicBezTo>
                    <a:pt x="8624" y="4291"/>
                    <a:pt x="8616" y="4288"/>
                    <a:pt x="8608" y="4288"/>
                  </a:cubicBezTo>
                  <a:close/>
                  <a:moveTo>
                    <a:pt x="4320" y="64"/>
                  </a:moveTo>
                  <a:cubicBezTo>
                    <a:pt x="4328" y="64"/>
                    <a:pt x="4336" y="60"/>
                    <a:pt x="4342" y="54"/>
                  </a:cubicBezTo>
                  <a:cubicBezTo>
                    <a:pt x="4348" y="48"/>
                    <a:pt x="4352" y="40"/>
                    <a:pt x="4352" y="32"/>
                  </a:cubicBezTo>
                  <a:cubicBezTo>
                    <a:pt x="4352" y="23"/>
                    <a:pt x="4348" y="15"/>
                    <a:pt x="4342" y="9"/>
                  </a:cubicBezTo>
                  <a:cubicBezTo>
                    <a:pt x="4336" y="3"/>
                    <a:pt x="4328" y="0"/>
                    <a:pt x="4320" y="0"/>
                  </a:cubicBezTo>
                  <a:cubicBezTo>
                    <a:pt x="4311" y="0"/>
                    <a:pt x="4303" y="3"/>
                    <a:pt x="4297" y="9"/>
                  </a:cubicBezTo>
                  <a:cubicBezTo>
                    <a:pt x="4291" y="15"/>
                    <a:pt x="4288" y="23"/>
                    <a:pt x="4288" y="32"/>
                  </a:cubicBezTo>
                  <a:cubicBezTo>
                    <a:pt x="4288" y="40"/>
                    <a:pt x="4291" y="48"/>
                    <a:pt x="4297" y="54"/>
                  </a:cubicBezTo>
                  <a:cubicBezTo>
                    <a:pt x="4303" y="60"/>
                    <a:pt x="4311" y="64"/>
                    <a:pt x="4320" y="64"/>
                  </a:cubicBezTo>
                  <a:close/>
                  <a:moveTo>
                    <a:pt x="32" y="4352"/>
                  </a:moveTo>
                  <a:cubicBezTo>
                    <a:pt x="40" y="4352"/>
                    <a:pt x="48" y="4348"/>
                    <a:pt x="54" y="4342"/>
                  </a:cubicBezTo>
                  <a:cubicBezTo>
                    <a:pt x="60" y="4336"/>
                    <a:pt x="64" y="4328"/>
                    <a:pt x="64" y="4320"/>
                  </a:cubicBezTo>
                  <a:cubicBezTo>
                    <a:pt x="64" y="4311"/>
                    <a:pt x="60" y="4303"/>
                    <a:pt x="54" y="4297"/>
                  </a:cubicBezTo>
                  <a:cubicBezTo>
                    <a:pt x="48" y="4291"/>
                    <a:pt x="40" y="4288"/>
                    <a:pt x="32" y="4288"/>
                  </a:cubicBezTo>
                  <a:cubicBezTo>
                    <a:pt x="23" y="4288"/>
                    <a:pt x="15" y="4291"/>
                    <a:pt x="9" y="4297"/>
                  </a:cubicBezTo>
                  <a:cubicBezTo>
                    <a:pt x="3" y="4303"/>
                    <a:pt x="0" y="4311"/>
                    <a:pt x="0" y="4320"/>
                  </a:cubicBezTo>
                  <a:cubicBezTo>
                    <a:pt x="0" y="4328"/>
                    <a:pt x="3" y="4336"/>
                    <a:pt x="9" y="4342"/>
                  </a:cubicBezTo>
                  <a:cubicBezTo>
                    <a:pt x="15" y="4348"/>
                    <a:pt x="23" y="4352"/>
                    <a:pt x="32" y="4352"/>
                  </a:cubicBezTo>
                  <a:close/>
                  <a:moveTo>
                    <a:pt x="7125" y="4505"/>
                  </a:moveTo>
                  <a:cubicBezTo>
                    <a:pt x="7125" y="6433"/>
                    <a:pt x="5562" y="7995"/>
                    <a:pt x="3635" y="7995"/>
                  </a:cubicBezTo>
                  <a:cubicBezTo>
                    <a:pt x="1707" y="7995"/>
                    <a:pt x="145" y="6433"/>
                    <a:pt x="145" y="4505"/>
                  </a:cubicBezTo>
                  <a:cubicBezTo>
                    <a:pt x="145" y="2578"/>
                    <a:pt x="1707" y="1015"/>
                    <a:pt x="3635" y="1015"/>
                  </a:cubicBezTo>
                  <a:cubicBezTo>
                    <a:pt x="5562" y="1015"/>
                    <a:pt x="7125" y="2578"/>
                    <a:pt x="7125" y="4505"/>
                  </a:cubicBezTo>
                  <a:close/>
                  <a:moveTo>
                    <a:pt x="7061" y="4505"/>
                  </a:moveTo>
                  <a:cubicBezTo>
                    <a:pt x="7061" y="3559"/>
                    <a:pt x="6677" y="2703"/>
                    <a:pt x="6057" y="2083"/>
                  </a:cubicBezTo>
                  <a:cubicBezTo>
                    <a:pt x="5437" y="1463"/>
                    <a:pt x="4581" y="1079"/>
                    <a:pt x="3635" y="1079"/>
                  </a:cubicBezTo>
                  <a:cubicBezTo>
                    <a:pt x="2689" y="1079"/>
                    <a:pt x="1832" y="1463"/>
                    <a:pt x="1212" y="2083"/>
                  </a:cubicBezTo>
                  <a:cubicBezTo>
                    <a:pt x="592" y="2703"/>
                    <a:pt x="209" y="3559"/>
                    <a:pt x="209" y="4505"/>
                  </a:cubicBezTo>
                  <a:cubicBezTo>
                    <a:pt x="209" y="5452"/>
                    <a:pt x="592" y="6308"/>
                    <a:pt x="1212" y="6928"/>
                  </a:cubicBezTo>
                  <a:cubicBezTo>
                    <a:pt x="1832" y="7548"/>
                    <a:pt x="2689" y="7931"/>
                    <a:pt x="3635" y="7931"/>
                  </a:cubicBezTo>
                  <a:cubicBezTo>
                    <a:pt x="4581" y="7931"/>
                    <a:pt x="5437" y="7548"/>
                    <a:pt x="6057" y="6928"/>
                  </a:cubicBezTo>
                  <a:cubicBezTo>
                    <a:pt x="6677" y="6308"/>
                    <a:pt x="7061" y="5452"/>
                    <a:pt x="7061" y="4505"/>
                  </a:cubicBezTo>
                  <a:close/>
                  <a:moveTo>
                    <a:pt x="1575" y="4285"/>
                  </a:moveTo>
                  <a:cubicBezTo>
                    <a:pt x="1652" y="3750"/>
                    <a:pt x="1652" y="3750"/>
                    <a:pt x="1652" y="3750"/>
                  </a:cubicBezTo>
                  <a:cubicBezTo>
                    <a:pt x="1654" y="3734"/>
                    <a:pt x="1641" y="3722"/>
                    <a:pt x="1629" y="3722"/>
                  </a:cubicBezTo>
                  <a:cubicBezTo>
                    <a:pt x="1519" y="3722"/>
                    <a:pt x="1519" y="3722"/>
                    <a:pt x="1519" y="3722"/>
                  </a:cubicBezTo>
                  <a:cubicBezTo>
                    <a:pt x="1506" y="3722"/>
                    <a:pt x="1492" y="3734"/>
                    <a:pt x="1489" y="3750"/>
                  </a:cubicBezTo>
                  <a:cubicBezTo>
                    <a:pt x="1414" y="4285"/>
                    <a:pt x="1414" y="4285"/>
                    <a:pt x="1414" y="4285"/>
                  </a:cubicBezTo>
                  <a:cubicBezTo>
                    <a:pt x="1412" y="4301"/>
                    <a:pt x="1424" y="4313"/>
                    <a:pt x="1437" y="4313"/>
                  </a:cubicBezTo>
                  <a:cubicBezTo>
                    <a:pt x="1545" y="4313"/>
                    <a:pt x="1545" y="4313"/>
                    <a:pt x="1545" y="4313"/>
                  </a:cubicBezTo>
                  <a:cubicBezTo>
                    <a:pt x="1558" y="4313"/>
                    <a:pt x="1572" y="4301"/>
                    <a:pt x="1575" y="4285"/>
                  </a:cubicBezTo>
                  <a:close/>
                  <a:moveTo>
                    <a:pt x="1586" y="3621"/>
                  </a:moveTo>
                  <a:cubicBezTo>
                    <a:pt x="1647" y="3621"/>
                    <a:pt x="1702" y="3569"/>
                    <a:pt x="1702" y="3507"/>
                  </a:cubicBezTo>
                  <a:cubicBezTo>
                    <a:pt x="1702" y="3457"/>
                    <a:pt x="1666" y="3417"/>
                    <a:pt x="1615" y="3417"/>
                  </a:cubicBezTo>
                  <a:cubicBezTo>
                    <a:pt x="1553" y="3417"/>
                    <a:pt x="1499" y="3469"/>
                    <a:pt x="1499" y="3533"/>
                  </a:cubicBezTo>
                  <a:cubicBezTo>
                    <a:pt x="1499" y="3581"/>
                    <a:pt x="1535" y="3621"/>
                    <a:pt x="1586" y="3621"/>
                  </a:cubicBezTo>
                  <a:close/>
                  <a:moveTo>
                    <a:pt x="2256" y="4285"/>
                  </a:moveTo>
                  <a:cubicBezTo>
                    <a:pt x="2255" y="4301"/>
                    <a:pt x="2239" y="4313"/>
                    <a:pt x="2226" y="4313"/>
                  </a:cubicBezTo>
                  <a:cubicBezTo>
                    <a:pt x="2176" y="4313"/>
                    <a:pt x="2176" y="4313"/>
                    <a:pt x="2176" y="4313"/>
                  </a:cubicBezTo>
                  <a:cubicBezTo>
                    <a:pt x="2167" y="4313"/>
                    <a:pt x="2157" y="4310"/>
                    <a:pt x="2153" y="4288"/>
                  </a:cubicBezTo>
                  <a:cubicBezTo>
                    <a:pt x="2143" y="4243"/>
                    <a:pt x="2143" y="4243"/>
                    <a:pt x="2143" y="4243"/>
                  </a:cubicBezTo>
                  <a:cubicBezTo>
                    <a:pt x="2121" y="4265"/>
                    <a:pt x="2057" y="4327"/>
                    <a:pt x="1961" y="4327"/>
                  </a:cubicBezTo>
                  <a:cubicBezTo>
                    <a:pt x="1836" y="4327"/>
                    <a:pt x="1740" y="4207"/>
                    <a:pt x="1740" y="4056"/>
                  </a:cubicBezTo>
                  <a:cubicBezTo>
                    <a:pt x="1740" y="3864"/>
                    <a:pt x="1872" y="3709"/>
                    <a:pt x="2047" y="3709"/>
                  </a:cubicBezTo>
                  <a:cubicBezTo>
                    <a:pt x="2089" y="3709"/>
                    <a:pt x="2151" y="3726"/>
                    <a:pt x="2171" y="3740"/>
                  </a:cubicBezTo>
                  <a:cubicBezTo>
                    <a:pt x="2214" y="3447"/>
                    <a:pt x="2214" y="3447"/>
                    <a:pt x="2214" y="3447"/>
                  </a:cubicBezTo>
                  <a:cubicBezTo>
                    <a:pt x="2216" y="3421"/>
                    <a:pt x="2231" y="3417"/>
                    <a:pt x="2253" y="3417"/>
                  </a:cubicBezTo>
                  <a:cubicBezTo>
                    <a:pt x="2350" y="3417"/>
                    <a:pt x="2350" y="3417"/>
                    <a:pt x="2350" y="3417"/>
                  </a:cubicBezTo>
                  <a:cubicBezTo>
                    <a:pt x="2363" y="3417"/>
                    <a:pt x="2375" y="3430"/>
                    <a:pt x="2374" y="3446"/>
                  </a:cubicBezTo>
                  <a:lnTo>
                    <a:pt x="2256" y="4285"/>
                  </a:lnTo>
                  <a:close/>
                  <a:moveTo>
                    <a:pt x="2151" y="3889"/>
                  </a:moveTo>
                  <a:cubicBezTo>
                    <a:pt x="2151" y="3889"/>
                    <a:pt x="2106" y="3858"/>
                    <a:pt x="2046" y="3858"/>
                  </a:cubicBezTo>
                  <a:cubicBezTo>
                    <a:pt x="1956" y="3858"/>
                    <a:pt x="1899" y="3952"/>
                    <a:pt x="1899" y="4052"/>
                  </a:cubicBezTo>
                  <a:cubicBezTo>
                    <a:pt x="1899" y="4136"/>
                    <a:pt x="1940" y="4178"/>
                    <a:pt x="2000" y="4178"/>
                  </a:cubicBezTo>
                  <a:cubicBezTo>
                    <a:pt x="2061" y="4178"/>
                    <a:pt x="2114" y="4116"/>
                    <a:pt x="2124" y="4087"/>
                  </a:cubicBezTo>
                  <a:lnTo>
                    <a:pt x="2151" y="3889"/>
                  </a:lnTo>
                  <a:close/>
                  <a:moveTo>
                    <a:pt x="2420" y="4065"/>
                  </a:moveTo>
                  <a:cubicBezTo>
                    <a:pt x="2420" y="3886"/>
                    <a:pt x="2544" y="3709"/>
                    <a:pt x="2751" y="3709"/>
                  </a:cubicBezTo>
                  <a:cubicBezTo>
                    <a:pt x="2867" y="3709"/>
                    <a:pt x="2947" y="3782"/>
                    <a:pt x="2947" y="3873"/>
                  </a:cubicBezTo>
                  <a:cubicBezTo>
                    <a:pt x="2947" y="4024"/>
                    <a:pt x="2750" y="4073"/>
                    <a:pt x="2573" y="4074"/>
                  </a:cubicBezTo>
                  <a:cubicBezTo>
                    <a:pt x="2569" y="4134"/>
                    <a:pt x="2599" y="4184"/>
                    <a:pt x="2670" y="4184"/>
                  </a:cubicBezTo>
                  <a:cubicBezTo>
                    <a:pt x="2705" y="4184"/>
                    <a:pt x="2754" y="4160"/>
                    <a:pt x="2779" y="4143"/>
                  </a:cubicBezTo>
                  <a:cubicBezTo>
                    <a:pt x="2791" y="4134"/>
                    <a:pt x="2805" y="4130"/>
                    <a:pt x="2812" y="4143"/>
                  </a:cubicBezTo>
                  <a:cubicBezTo>
                    <a:pt x="2861" y="4208"/>
                    <a:pt x="2861" y="4208"/>
                    <a:pt x="2861" y="4208"/>
                  </a:cubicBezTo>
                  <a:cubicBezTo>
                    <a:pt x="2869" y="4220"/>
                    <a:pt x="2869" y="4235"/>
                    <a:pt x="2857" y="4247"/>
                  </a:cubicBezTo>
                  <a:cubicBezTo>
                    <a:pt x="2805" y="4294"/>
                    <a:pt x="2731" y="4327"/>
                    <a:pt x="2652" y="4327"/>
                  </a:cubicBezTo>
                  <a:cubicBezTo>
                    <a:pt x="2503" y="4327"/>
                    <a:pt x="2420" y="4207"/>
                    <a:pt x="2420" y="4065"/>
                  </a:cubicBezTo>
                  <a:close/>
                  <a:moveTo>
                    <a:pt x="2588" y="3965"/>
                  </a:moveTo>
                  <a:cubicBezTo>
                    <a:pt x="2699" y="3965"/>
                    <a:pt x="2788" y="3938"/>
                    <a:pt x="2788" y="3891"/>
                  </a:cubicBezTo>
                  <a:cubicBezTo>
                    <a:pt x="2788" y="3869"/>
                    <a:pt x="2772" y="3845"/>
                    <a:pt x="2727" y="3845"/>
                  </a:cubicBezTo>
                  <a:cubicBezTo>
                    <a:pt x="2667" y="3845"/>
                    <a:pt x="2604" y="3910"/>
                    <a:pt x="2588" y="3965"/>
                  </a:cubicBezTo>
                  <a:close/>
                  <a:moveTo>
                    <a:pt x="3012" y="4065"/>
                  </a:moveTo>
                  <a:cubicBezTo>
                    <a:pt x="3012" y="3886"/>
                    <a:pt x="3136" y="3709"/>
                    <a:pt x="3344" y="3709"/>
                  </a:cubicBezTo>
                  <a:cubicBezTo>
                    <a:pt x="3460" y="3709"/>
                    <a:pt x="3539" y="3782"/>
                    <a:pt x="3539" y="3873"/>
                  </a:cubicBezTo>
                  <a:cubicBezTo>
                    <a:pt x="3539" y="4024"/>
                    <a:pt x="3342" y="4073"/>
                    <a:pt x="3166" y="4074"/>
                  </a:cubicBezTo>
                  <a:cubicBezTo>
                    <a:pt x="3162" y="4134"/>
                    <a:pt x="3191" y="4184"/>
                    <a:pt x="3263" y="4184"/>
                  </a:cubicBezTo>
                  <a:cubicBezTo>
                    <a:pt x="3297" y="4184"/>
                    <a:pt x="3346" y="4160"/>
                    <a:pt x="3372" y="4143"/>
                  </a:cubicBezTo>
                  <a:cubicBezTo>
                    <a:pt x="3383" y="4134"/>
                    <a:pt x="3397" y="4130"/>
                    <a:pt x="3405" y="4143"/>
                  </a:cubicBezTo>
                  <a:cubicBezTo>
                    <a:pt x="3454" y="4208"/>
                    <a:pt x="3454" y="4208"/>
                    <a:pt x="3454" y="4208"/>
                  </a:cubicBezTo>
                  <a:cubicBezTo>
                    <a:pt x="3461" y="4220"/>
                    <a:pt x="3461" y="4235"/>
                    <a:pt x="3450" y="4247"/>
                  </a:cubicBezTo>
                  <a:cubicBezTo>
                    <a:pt x="3397" y="4294"/>
                    <a:pt x="3323" y="4327"/>
                    <a:pt x="3245" y="4327"/>
                  </a:cubicBezTo>
                  <a:cubicBezTo>
                    <a:pt x="3095" y="4327"/>
                    <a:pt x="3012" y="4207"/>
                    <a:pt x="3012" y="4065"/>
                  </a:cubicBezTo>
                  <a:close/>
                  <a:moveTo>
                    <a:pt x="3181" y="3965"/>
                  </a:moveTo>
                  <a:cubicBezTo>
                    <a:pt x="3291" y="3965"/>
                    <a:pt x="3381" y="3938"/>
                    <a:pt x="3381" y="3891"/>
                  </a:cubicBezTo>
                  <a:cubicBezTo>
                    <a:pt x="3381" y="3869"/>
                    <a:pt x="3364" y="3845"/>
                    <a:pt x="3319" y="3845"/>
                  </a:cubicBezTo>
                  <a:cubicBezTo>
                    <a:pt x="3259" y="3845"/>
                    <a:pt x="3196" y="3910"/>
                    <a:pt x="3181" y="3965"/>
                  </a:cubicBezTo>
                  <a:close/>
                  <a:moveTo>
                    <a:pt x="3848" y="3620"/>
                  </a:moveTo>
                  <a:cubicBezTo>
                    <a:pt x="3893" y="3620"/>
                    <a:pt x="3939" y="3579"/>
                    <a:pt x="3945" y="3526"/>
                  </a:cubicBezTo>
                  <a:cubicBezTo>
                    <a:pt x="3950" y="3474"/>
                    <a:pt x="3918" y="3434"/>
                    <a:pt x="3870" y="3434"/>
                  </a:cubicBezTo>
                  <a:cubicBezTo>
                    <a:pt x="3826" y="3434"/>
                    <a:pt x="3780" y="3474"/>
                    <a:pt x="3775" y="3526"/>
                  </a:cubicBezTo>
                  <a:cubicBezTo>
                    <a:pt x="3768" y="3579"/>
                    <a:pt x="3800" y="3620"/>
                    <a:pt x="3848" y="3620"/>
                  </a:cubicBezTo>
                  <a:close/>
                  <a:moveTo>
                    <a:pt x="3605" y="4065"/>
                  </a:moveTo>
                  <a:cubicBezTo>
                    <a:pt x="3605" y="3886"/>
                    <a:pt x="3729" y="3709"/>
                    <a:pt x="3936" y="3709"/>
                  </a:cubicBezTo>
                  <a:cubicBezTo>
                    <a:pt x="4053" y="3709"/>
                    <a:pt x="4132" y="3782"/>
                    <a:pt x="4132" y="3873"/>
                  </a:cubicBezTo>
                  <a:cubicBezTo>
                    <a:pt x="4132" y="4024"/>
                    <a:pt x="3935" y="4073"/>
                    <a:pt x="3758" y="4074"/>
                  </a:cubicBezTo>
                  <a:cubicBezTo>
                    <a:pt x="3754" y="4134"/>
                    <a:pt x="3784" y="4184"/>
                    <a:pt x="3855" y="4184"/>
                  </a:cubicBezTo>
                  <a:cubicBezTo>
                    <a:pt x="3890" y="4184"/>
                    <a:pt x="3939" y="4160"/>
                    <a:pt x="3964" y="4143"/>
                  </a:cubicBezTo>
                  <a:cubicBezTo>
                    <a:pt x="3976" y="4134"/>
                    <a:pt x="3990" y="4130"/>
                    <a:pt x="3997" y="4143"/>
                  </a:cubicBezTo>
                  <a:cubicBezTo>
                    <a:pt x="4046" y="4208"/>
                    <a:pt x="4046" y="4208"/>
                    <a:pt x="4046" y="4208"/>
                  </a:cubicBezTo>
                  <a:cubicBezTo>
                    <a:pt x="4054" y="4220"/>
                    <a:pt x="4054" y="4235"/>
                    <a:pt x="4042" y="4247"/>
                  </a:cubicBezTo>
                  <a:cubicBezTo>
                    <a:pt x="3990" y="4294"/>
                    <a:pt x="3916" y="4327"/>
                    <a:pt x="3838" y="4327"/>
                  </a:cubicBezTo>
                  <a:cubicBezTo>
                    <a:pt x="3688" y="4327"/>
                    <a:pt x="3605" y="4207"/>
                    <a:pt x="3605" y="4065"/>
                  </a:cubicBezTo>
                  <a:close/>
                  <a:moveTo>
                    <a:pt x="3773" y="3965"/>
                  </a:moveTo>
                  <a:cubicBezTo>
                    <a:pt x="3884" y="3965"/>
                    <a:pt x="3973" y="3938"/>
                    <a:pt x="3973" y="3891"/>
                  </a:cubicBezTo>
                  <a:cubicBezTo>
                    <a:pt x="3973" y="3869"/>
                    <a:pt x="3957" y="3845"/>
                    <a:pt x="3912" y="3845"/>
                  </a:cubicBezTo>
                  <a:cubicBezTo>
                    <a:pt x="3852" y="3845"/>
                    <a:pt x="3789" y="3910"/>
                    <a:pt x="3773" y="3965"/>
                  </a:cubicBezTo>
                  <a:close/>
                  <a:moveTo>
                    <a:pt x="4090" y="3620"/>
                  </a:moveTo>
                  <a:cubicBezTo>
                    <a:pt x="4133" y="3620"/>
                    <a:pt x="4181" y="3579"/>
                    <a:pt x="4187" y="3526"/>
                  </a:cubicBezTo>
                  <a:cubicBezTo>
                    <a:pt x="4192" y="3474"/>
                    <a:pt x="4159" y="3434"/>
                    <a:pt x="4111" y="3434"/>
                  </a:cubicBezTo>
                  <a:cubicBezTo>
                    <a:pt x="4067" y="3434"/>
                    <a:pt x="4022" y="3474"/>
                    <a:pt x="4017" y="3526"/>
                  </a:cubicBezTo>
                  <a:cubicBezTo>
                    <a:pt x="4010" y="3579"/>
                    <a:pt x="4041" y="3620"/>
                    <a:pt x="4090" y="3620"/>
                  </a:cubicBezTo>
                  <a:close/>
                  <a:moveTo>
                    <a:pt x="4216" y="4313"/>
                  </a:moveTo>
                  <a:cubicBezTo>
                    <a:pt x="4321" y="4313"/>
                    <a:pt x="4321" y="4313"/>
                    <a:pt x="4321" y="4313"/>
                  </a:cubicBezTo>
                  <a:cubicBezTo>
                    <a:pt x="4340" y="4313"/>
                    <a:pt x="4349" y="4307"/>
                    <a:pt x="4352" y="4285"/>
                  </a:cubicBezTo>
                  <a:cubicBezTo>
                    <a:pt x="4403" y="3940"/>
                    <a:pt x="4403" y="3940"/>
                    <a:pt x="4403" y="3940"/>
                  </a:cubicBezTo>
                  <a:cubicBezTo>
                    <a:pt x="4403" y="3940"/>
                    <a:pt x="4443" y="3858"/>
                    <a:pt x="4520" y="3858"/>
                  </a:cubicBezTo>
                  <a:cubicBezTo>
                    <a:pt x="4586" y="3858"/>
                    <a:pt x="4594" y="3906"/>
                    <a:pt x="4584" y="3983"/>
                  </a:cubicBezTo>
                  <a:cubicBezTo>
                    <a:pt x="4538" y="4285"/>
                    <a:pt x="4538" y="4285"/>
                    <a:pt x="4538" y="4285"/>
                  </a:cubicBezTo>
                  <a:cubicBezTo>
                    <a:pt x="4536" y="4301"/>
                    <a:pt x="4544" y="4313"/>
                    <a:pt x="4558" y="4313"/>
                  </a:cubicBezTo>
                  <a:cubicBezTo>
                    <a:pt x="4671" y="4313"/>
                    <a:pt x="4671" y="4313"/>
                    <a:pt x="4671" y="4313"/>
                  </a:cubicBezTo>
                  <a:cubicBezTo>
                    <a:pt x="4683" y="4313"/>
                    <a:pt x="4698" y="4301"/>
                    <a:pt x="4699" y="4285"/>
                  </a:cubicBezTo>
                  <a:cubicBezTo>
                    <a:pt x="4741" y="3992"/>
                    <a:pt x="4741" y="3992"/>
                    <a:pt x="4741" y="3992"/>
                  </a:cubicBezTo>
                  <a:cubicBezTo>
                    <a:pt x="4763" y="3840"/>
                    <a:pt x="4726" y="3709"/>
                    <a:pt x="4563" y="3709"/>
                  </a:cubicBezTo>
                  <a:cubicBezTo>
                    <a:pt x="4463" y="3709"/>
                    <a:pt x="4408" y="3769"/>
                    <a:pt x="4380" y="3795"/>
                  </a:cubicBezTo>
                  <a:cubicBezTo>
                    <a:pt x="4367" y="3740"/>
                    <a:pt x="4367" y="3740"/>
                    <a:pt x="4367" y="3740"/>
                  </a:cubicBezTo>
                  <a:cubicBezTo>
                    <a:pt x="4366" y="3729"/>
                    <a:pt x="4357" y="3722"/>
                    <a:pt x="4347" y="3722"/>
                  </a:cubicBezTo>
                  <a:cubicBezTo>
                    <a:pt x="4298" y="3722"/>
                    <a:pt x="4298" y="3722"/>
                    <a:pt x="4298" y="3722"/>
                  </a:cubicBezTo>
                  <a:cubicBezTo>
                    <a:pt x="4285" y="3722"/>
                    <a:pt x="4271" y="3734"/>
                    <a:pt x="4270" y="3750"/>
                  </a:cubicBezTo>
                  <a:cubicBezTo>
                    <a:pt x="4195" y="4285"/>
                    <a:pt x="4195" y="4285"/>
                    <a:pt x="4195" y="4285"/>
                  </a:cubicBezTo>
                  <a:cubicBezTo>
                    <a:pt x="4192" y="4301"/>
                    <a:pt x="4202" y="4313"/>
                    <a:pt x="4216" y="4313"/>
                  </a:cubicBezTo>
                  <a:close/>
                  <a:moveTo>
                    <a:pt x="2197" y="5002"/>
                  </a:moveTo>
                  <a:cubicBezTo>
                    <a:pt x="2100" y="5002"/>
                    <a:pt x="2100" y="5002"/>
                    <a:pt x="2100" y="5002"/>
                  </a:cubicBezTo>
                  <a:cubicBezTo>
                    <a:pt x="2086" y="5002"/>
                    <a:pt x="2073" y="5003"/>
                    <a:pt x="2066" y="5020"/>
                  </a:cubicBezTo>
                  <a:cubicBezTo>
                    <a:pt x="1951" y="5282"/>
                    <a:pt x="1951" y="5282"/>
                    <a:pt x="1951" y="5282"/>
                  </a:cubicBezTo>
                  <a:cubicBezTo>
                    <a:pt x="1950" y="5282"/>
                    <a:pt x="1950" y="5282"/>
                    <a:pt x="1950" y="5282"/>
                  </a:cubicBezTo>
                  <a:cubicBezTo>
                    <a:pt x="1858" y="5001"/>
                    <a:pt x="1858" y="5001"/>
                    <a:pt x="1858" y="5001"/>
                  </a:cubicBezTo>
                  <a:cubicBezTo>
                    <a:pt x="1854" y="4993"/>
                    <a:pt x="1848" y="4987"/>
                    <a:pt x="1839" y="4987"/>
                  </a:cubicBezTo>
                  <a:cubicBezTo>
                    <a:pt x="1826" y="4987"/>
                    <a:pt x="1826" y="4987"/>
                    <a:pt x="1826" y="4987"/>
                  </a:cubicBezTo>
                  <a:cubicBezTo>
                    <a:pt x="1813" y="4987"/>
                    <a:pt x="1809" y="4992"/>
                    <a:pt x="1803" y="5001"/>
                  </a:cubicBezTo>
                  <a:cubicBezTo>
                    <a:pt x="1629" y="5282"/>
                    <a:pt x="1629" y="5282"/>
                    <a:pt x="1629" y="5282"/>
                  </a:cubicBezTo>
                  <a:cubicBezTo>
                    <a:pt x="1627" y="5282"/>
                    <a:pt x="1627" y="5282"/>
                    <a:pt x="1627" y="5282"/>
                  </a:cubicBezTo>
                  <a:cubicBezTo>
                    <a:pt x="1588" y="5020"/>
                    <a:pt x="1588" y="5020"/>
                    <a:pt x="1588" y="5020"/>
                  </a:cubicBezTo>
                  <a:cubicBezTo>
                    <a:pt x="1586" y="5008"/>
                    <a:pt x="1575" y="5002"/>
                    <a:pt x="1567" y="5002"/>
                  </a:cubicBezTo>
                  <a:cubicBezTo>
                    <a:pt x="1466" y="5002"/>
                    <a:pt x="1466" y="5002"/>
                    <a:pt x="1466" y="5002"/>
                  </a:cubicBezTo>
                  <a:cubicBezTo>
                    <a:pt x="1448" y="5002"/>
                    <a:pt x="1438" y="5013"/>
                    <a:pt x="1441" y="5033"/>
                  </a:cubicBezTo>
                  <a:cubicBezTo>
                    <a:pt x="1529" y="5591"/>
                    <a:pt x="1529" y="5591"/>
                    <a:pt x="1529" y="5591"/>
                  </a:cubicBezTo>
                  <a:cubicBezTo>
                    <a:pt x="1530" y="5600"/>
                    <a:pt x="1538" y="5607"/>
                    <a:pt x="1549" y="5607"/>
                  </a:cubicBezTo>
                  <a:cubicBezTo>
                    <a:pt x="1554" y="5607"/>
                    <a:pt x="1554" y="5607"/>
                    <a:pt x="1554" y="5607"/>
                  </a:cubicBezTo>
                  <a:cubicBezTo>
                    <a:pt x="1566" y="5607"/>
                    <a:pt x="1575" y="5601"/>
                    <a:pt x="1579" y="5593"/>
                  </a:cubicBezTo>
                  <a:cubicBezTo>
                    <a:pt x="1798" y="5248"/>
                    <a:pt x="1798" y="5248"/>
                    <a:pt x="1798" y="5248"/>
                  </a:cubicBezTo>
                  <a:cubicBezTo>
                    <a:pt x="1799" y="5248"/>
                    <a:pt x="1799" y="5248"/>
                    <a:pt x="1799" y="5248"/>
                  </a:cubicBezTo>
                  <a:cubicBezTo>
                    <a:pt x="1918" y="5593"/>
                    <a:pt x="1918" y="5593"/>
                    <a:pt x="1918" y="5593"/>
                  </a:cubicBezTo>
                  <a:cubicBezTo>
                    <a:pt x="1920" y="5601"/>
                    <a:pt x="1927" y="5607"/>
                    <a:pt x="1936" y="5607"/>
                  </a:cubicBezTo>
                  <a:cubicBezTo>
                    <a:pt x="1944" y="5607"/>
                    <a:pt x="1944" y="5607"/>
                    <a:pt x="1944" y="5607"/>
                  </a:cubicBezTo>
                  <a:cubicBezTo>
                    <a:pt x="1956" y="5607"/>
                    <a:pt x="1964" y="5600"/>
                    <a:pt x="1969" y="5591"/>
                  </a:cubicBezTo>
                  <a:cubicBezTo>
                    <a:pt x="2214" y="5035"/>
                    <a:pt x="2214" y="5035"/>
                    <a:pt x="2214" y="5035"/>
                  </a:cubicBezTo>
                  <a:cubicBezTo>
                    <a:pt x="2223" y="5017"/>
                    <a:pt x="2217" y="5002"/>
                    <a:pt x="2197" y="5002"/>
                  </a:cubicBezTo>
                  <a:close/>
                  <a:moveTo>
                    <a:pt x="2774" y="5153"/>
                  </a:moveTo>
                  <a:cubicBezTo>
                    <a:pt x="2774" y="5304"/>
                    <a:pt x="2577" y="5353"/>
                    <a:pt x="2400" y="5354"/>
                  </a:cubicBezTo>
                  <a:cubicBezTo>
                    <a:pt x="2397" y="5414"/>
                    <a:pt x="2426" y="5464"/>
                    <a:pt x="2498" y="5464"/>
                  </a:cubicBezTo>
                  <a:cubicBezTo>
                    <a:pt x="2532" y="5464"/>
                    <a:pt x="2581" y="5440"/>
                    <a:pt x="2606" y="5423"/>
                  </a:cubicBezTo>
                  <a:cubicBezTo>
                    <a:pt x="2618" y="5414"/>
                    <a:pt x="2632" y="5410"/>
                    <a:pt x="2640" y="5423"/>
                  </a:cubicBezTo>
                  <a:cubicBezTo>
                    <a:pt x="2688" y="5488"/>
                    <a:pt x="2688" y="5488"/>
                    <a:pt x="2688" y="5488"/>
                  </a:cubicBezTo>
                  <a:cubicBezTo>
                    <a:pt x="2696" y="5500"/>
                    <a:pt x="2696" y="5515"/>
                    <a:pt x="2684" y="5527"/>
                  </a:cubicBezTo>
                  <a:cubicBezTo>
                    <a:pt x="2632" y="5574"/>
                    <a:pt x="2558" y="5607"/>
                    <a:pt x="2480" y="5607"/>
                  </a:cubicBezTo>
                  <a:cubicBezTo>
                    <a:pt x="2330" y="5607"/>
                    <a:pt x="2247" y="5487"/>
                    <a:pt x="2247" y="5345"/>
                  </a:cubicBezTo>
                  <a:cubicBezTo>
                    <a:pt x="2247" y="5166"/>
                    <a:pt x="2371" y="4989"/>
                    <a:pt x="2578" y="4989"/>
                  </a:cubicBezTo>
                  <a:cubicBezTo>
                    <a:pt x="2695" y="4989"/>
                    <a:pt x="2774" y="5062"/>
                    <a:pt x="2774" y="5153"/>
                  </a:cubicBezTo>
                  <a:close/>
                  <a:moveTo>
                    <a:pt x="2615" y="5171"/>
                  </a:moveTo>
                  <a:cubicBezTo>
                    <a:pt x="2615" y="5149"/>
                    <a:pt x="2599" y="5125"/>
                    <a:pt x="2554" y="5125"/>
                  </a:cubicBezTo>
                  <a:cubicBezTo>
                    <a:pt x="2494" y="5125"/>
                    <a:pt x="2431" y="5190"/>
                    <a:pt x="2416" y="5245"/>
                  </a:cubicBezTo>
                  <a:cubicBezTo>
                    <a:pt x="2526" y="5245"/>
                    <a:pt x="2615" y="5218"/>
                    <a:pt x="2615" y="5171"/>
                  </a:cubicBezTo>
                  <a:close/>
                  <a:moveTo>
                    <a:pt x="3184" y="4989"/>
                  </a:moveTo>
                  <a:cubicBezTo>
                    <a:pt x="3109" y="4989"/>
                    <a:pt x="3049" y="5042"/>
                    <a:pt x="3024" y="5079"/>
                  </a:cubicBezTo>
                  <a:cubicBezTo>
                    <a:pt x="3012" y="5021"/>
                    <a:pt x="3012" y="5021"/>
                    <a:pt x="3012" y="5021"/>
                  </a:cubicBezTo>
                  <a:cubicBezTo>
                    <a:pt x="3010" y="5011"/>
                    <a:pt x="3002" y="5002"/>
                    <a:pt x="2989" y="5002"/>
                  </a:cubicBezTo>
                  <a:cubicBezTo>
                    <a:pt x="2940" y="5002"/>
                    <a:pt x="2940" y="5002"/>
                    <a:pt x="2940" y="5002"/>
                  </a:cubicBezTo>
                  <a:cubicBezTo>
                    <a:pt x="2928" y="5002"/>
                    <a:pt x="2914" y="5013"/>
                    <a:pt x="2912" y="5030"/>
                  </a:cubicBezTo>
                  <a:cubicBezTo>
                    <a:pt x="2837" y="5565"/>
                    <a:pt x="2837" y="5565"/>
                    <a:pt x="2837" y="5565"/>
                  </a:cubicBezTo>
                  <a:cubicBezTo>
                    <a:pt x="2834" y="5580"/>
                    <a:pt x="2844" y="5593"/>
                    <a:pt x="2858" y="5593"/>
                  </a:cubicBezTo>
                  <a:cubicBezTo>
                    <a:pt x="2962" y="5593"/>
                    <a:pt x="2962" y="5593"/>
                    <a:pt x="2962" y="5593"/>
                  </a:cubicBezTo>
                  <a:cubicBezTo>
                    <a:pt x="2983" y="5593"/>
                    <a:pt x="2994" y="5587"/>
                    <a:pt x="2997" y="5565"/>
                  </a:cubicBezTo>
                  <a:cubicBezTo>
                    <a:pt x="3048" y="5208"/>
                    <a:pt x="3048" y="5208"/>
                    <a:pt x="3048" y="5208"/>
                  </a:cubicBezTo>
                  <a:cubicBezTo>
                    <a:pt x="3065" y="5175"/>
                    <a:pt x="3090" y="5138"/>
                    <a:pt x="3145" y="5138"/>
                  </a:cubicBezTo>
                  <a:cubicBezTo>
                    <a:pt x="3172" y="5138"/>
                    <a:pt x="3194" y="5144"/>
                    <a:pt x="3208" y="5150"/>
                  </a:cubicBezTo>
                  <a:cubicBezTo>
                    <a:pt x="3221" y="5157"/>
                    <a:pt x="3232" y="5152"/>
                    <a:pt x="3239" y="5139"/>
                  </a:cubicBezTo>
                  <a:cubicBezTo>
                    <a:pt x="3285" y="5049"/>
                    <a:pt x="3285" y="5049"/>
                    <a:pt x="3285" y="5049"/>
                  </a:cubicBezTo>
                  <a:cubicBezTo>
                    <a:pt x="3294" y="5033"/>
                    <a:pt x="3287" y="5021"/>
                    <a:pt x="3278" y="5013"/>
                  </a:cubicBezTo>
                  <a:cubicBezTo>
                    <a:pt x="3263" y="5003"/>
                    <a:pt x="3227" y="4989"/>
                    <a:pt x="3184" y="4989"/>
                  </a:cubicBezTo>
                  <a:close/>
                  <a:moveTo>
                    <a:pt x="3885" y="5002"/>
                  </a:moveTo>
                  <a:cubicBezTo>
                    <a:pt x="3748" y="5002"/>
                    <a:pt x="3748" y="5002"/>
                    <a:pt x="3748" y="5002"/>
                  </a:cubicBezTo>
                  <a:cubicBezTo>
                    <a:pt x="3733" y="5002"/>
                    <a:pt x="3722" y="5008"/>
                    <a:pt x="3712" y="5020"/>
                  </a:cubicBezTo>
                  <a:cubicBezTo>
                    <a:pt x="3521" y="5231"/>
                    <a:pt x="3521" y="5231"/>
                    <a:pt x="3521" y="5231"/>
                  </a:cubicBezTo>
                  <a:cubicBezTo>
                    <a:pt x="3593" y="4725"/>
                    <a:pt x="3593" y="4725"/>
                    <a:pt x="3593" y="4725"/>
                  </a:cubicBezTo>
                  <a:cubicBezTo>
                    <a:pt x="3594" y="4710"/>
                    <a:pt x="3584" y="4697"/>
                    <a:pt x="3570" y="4697"/>
                  </a:cubicBezTo>
                  <a:cubicBezTo>
                    <a:pt x="3459" y="4697"/>
                    <a:pt x="3459" y="4697"/>
                    <a:pt x="3459" y="4697"/>
                  </a:cubicBezTo>
                  <a:cubicBezTo>
                    <a:pt x="3447" y="4697"/>
                    <a:pt x="3432" y="4710"/>
                    <a:pt x="3431" y="4725"/>
                  </a:cubicBezTo>
                  <a:cubicBezTo>
                    <a:pt x="3312" y="5565"/>
                    <a:pt x="3312" y="5565"/>
                    <a:pt x="3312" y="5565"/>
                  </a:cubicBezTo>
                  <a:cubicBezTo>
                    <a:pt x="3309" y="5580"/>
                    <a:pt x="3319" y="5593"/>
                    <a:pt x="3333" y="5593"/>
                  </a:cubicBezTo>
                  <a:cubicBezTo>
                    <a:pt x="3446" y="5593"/>
                    <a:pt x="3446" y="5593"/>
                    <a:pt x="3446" y="5593"/>
                  </a:cubicBezTo>
                  <a:cubicBezTo>
                    <a:pt x="3457" y="5593"/>
                    <a:pt x="3473" y="5580"/>
                    <a:pt x="3475" y="5565"/>
                  </a:cubicBezTo>
                  <a:cubicBezTo>
                    <a:pt x="3511" y="5309"/>
                    <a:pt x="3511" y="5309"/>
                    <a:pt x="3511" y="5309"/>
                  </a:cubicBezTo>
                  <a:cubicBezTo>
                    <a:pt x="3661" y="5577"/>
                    <a:pt x="3661" y="5577"/>
                    <a:pt x="3661" y="5577"/>
                  </a:cubicBezTo>
                  <a:cubicBezTo>
                    <a:pt x="3667" y="5588"/>
                    <a:pt x="3674" y="5593"/>
                    <a:pt x="3693" y="5593"/>
                  </a:cubicBezTo>
                  <a:cubicBezTo>
                    <a:pt x="3815" y="5593"/>
                    <a:pt x="3815" y="5593"/>
                    <a:pt x="3815" y="5593"/>
                  </a:cubicBezTo>
                  <a:cubicBezTo>
                    <a:pt x="3839" y="5593"/>
                    <a:pt x="3848" y="5573"/>
                    <a:pt x="3838" y="5556"/>
                  </a:cubicBezTo>
                  <a:cubicBezTo>
                    <a:pt x="3666" y="5285"/>
                    <a:pt x="3666" y="5285"/>
                    <a:pt x="3666" y="5285"/>
                  </a:cubicBezTo>
                  <a:cubicBezTo>
                    <a:pt x="3895" y="5043"/>
                    <a:pt x="3895" y="5043"/>
                    <a:pt x="3895" y="5043"/>
                  </a:cubicBezTo>
                  <a:cubicBezTo>
                    <a:pt x="3912" y="5026"/>
                    <a:pt x="3908" y="5002"/>
                    <a:pt x="3885" y="5002"/>
                  </a:cubicBezTo>
                  <a:close/>
                  <a:moveTo>
                    <a:pt x="4452" y="5153"/>
                  </a:moveTo>
                  <a:cubicBezTo>
                    <a:pt x="4452" y="5304"/>
                    <a:pt x="4255" y="5353"/>
                    <a:pt x="4078" y="5354"/>
                  </a:cubicBezTo>
                  <a:cubicBezTo>
                    <a:pt x="4074" y="5414"/>
                    <a:pt x="4104" y="5464"/>
                    <a:pt x="4175" y="5464"/>
                  </a:cubicBezTo>
                  <a:cubicBezTo>
                    <a:pt x="4210" y="5464"/>
                    <a:pt x="4259" y="5440"/>
                    <a:pt x="4284" y="5423"/>
                  </a:cubicBezTo>
                  <a:cubicBezTo>
                    <a:pt x="4296" y="5414"/>
                    <a:pt x="4310" y="5410"/>
                    <a:pt x="4317" y="5423"/>
                  </a:cubicBezTo>
                  <a:cubicBezTo>
                    <a:pt x="4366" y="5488"/>
                    <a:pt x="4366" y="5488"/>
                    <a:pt x="4366" y="5488"/>
                  </a:cubicBezTo>
                  <a:cubicBezTo>
                    <a:pt x="4374" y="5500"/>
                    <a:pt x="4374" y="5515"/>
                    <a:pt x="4362" y="5527"/>
                  </a:cubicBezTo>
                  <a:cubicBezTo>
                    <a:pt x="4310" y="5574"/>
                    <a:pt x="4235" y="5607"/>
                    <a:pt x="4157" y="5607"/>
                  </a:cubicBezTo>
                  <a:cubicBezTo>
                    <a:pt x="4008" y="5607"/>
                    <a:pt x="3924" y="5487"/>
                    <a:pt x="3924" y="5345"/>
                  </a:cubicBezTo>
                  <a:cubicBezTo>
                    <a:pt x="3924" y="5166"/>
                    <a:pt x="4049" y="4989"/>
                    <a:pt x="4256" y="4989"/>
                  </a:cubicBezTo>
                  <a:cubicBezTo>
                    <a:pt x="4372" y="4989"/>
                    <a:pt x="4452" y="5062"/>
                    <a:pt x="4452" y="5153"/>
                  </a:cubicBezTo>
                  <a:close/>
                  <a:moveTo>
                    <a:pt x="4293" y="5171"/>
                  </a:moveTo>
                  <a:cubicBezTo>
                    <a:pt x="4293" y="5149"/>
                    <a:pt x="4276" y="5125"/>
                    <a:pt x="4232" y="5125"/>
                  </a:cubicBezTo>
                  <a:cubicBezTo>
                    <a:pt x="4172" y="5125"/>
                    <a:pt x="4109" y="5190"/>
                    <a:pt x="4093" y="5245"/>
                  </a:cubicBezTo>
                  <a:cubicBezTo>
                    <a:pt x="4203" y="5245"/>
                    <a:pt x="4293" y="5218"/>
                    <a:pt x="4293" y="5171"/>
                  </a:cubicBezTo>
                  <a:close/>
                  <a:moveTo>
                    <a:pt x="4883" y="4989"/>
                  </a:moveTo>
                  <a:cubicBezTo>
                    <a:pt x="4783" y="4989"/>
                    <a:pt x="4728" y="5049"/>
                    <a:pt x="4700" y="5075"/>
                  </a:cubicBezTo>
                  <a:cubicBezTo>
                    <a:pt x="4687" y="5020"/>
                    <a:pt x="4687" y="5020"/>
                    <a:pt x="4687" y="5020"/>
                  </a:cubicBezTo>
                  <a:cubicBezTo>
                    <a:pt x="4686" y="5008"/>
                    <a:pt x="4677" y="5002"/>
                    <a:pt x="4667" y="5002"/>
                  </a:cubicBezTo>
                  <a:cubicBezTo>
                    <a:pt x="4618" y="5002"/>
                    <a:pt x="4618" y="5002"/>
                    <a:pt x="4618" y="5002"/>
                  </a:cubicBezTo>
                  <a:cubicBezTo>
                    <a:pt x="4605" y="5002"/>
                    <a:pt x="4591" y="5013"/>
                    <a:pt x="4590" y="5030"/>
                  </a:cubicBezTo>
                  <a:cubicBezTo>
                    <a:pt x="4514" y="5565"/>
                    <a:pt x="4514" y="5565"/>
                    <a:pt x="4514" y="5565"/>
                  </a:cubicBezTo>
                  <a:cubicBezTo>
                    <a:pt x="4512" y="5580"/>
                    <a:pt x="4522" y="5593"/>
                    <a:pt x="4536" y="5593"/>
                  </a:cubicBezTo>
                  <a:cubicBezTo>
                    <a:pt x="4641" y="5593"/>
                    <a:pt x="4641" y="5593"/>
                    <a:pt x="4641" y="5593"/>
                  </a:cubicBezTo>
                  <a:cubicBezTo>
                    <a:pt x="4660" y="5593"/>
                    <a:pt x="4669" y="5587"/>
                    <a:pt x="4672" y="5565"/>
                  </a:cubicBezTo>
                  <a:cubicBezTo>
                    <a:pt x="4723" y="5219"/>
                    <a:pt x="4723" y="5219"/>
                    <a:pt x="4723" y="5219"/>
                  </a:cubicBezTo>
                  <a:cubicBezTo>
                    <a:pt x="4723" y="5219"/>
                    <a:pt x="4763" y="5138"/>
                    <a:pt x="4840" y="5138"/>
                  </a:cubicBezTo>
                  <a:cubicBezTo>
                    <a:pt x="4906" y="5138"/>
                    <a:pt x="4914" y="5186"/>
                    <a:pt x="4904" y="5263"/>
                  </a:cubicBezTo>
                  <a:cubicBezTo>
                    <a:pt x="4857" y="5565"/>
                    <a:pt x="4857" y="5565"/>
                    <a:pt x="4857" y="5565"/>
                  </a:cubicBezTo>
                  <a:cubicBezTo>
                    <a:pt x="4856" y="5580"/>
                    <a:pt x="4864" y="5593"/>
                    <a:pt x="4878" y="5593"/>
                  </a:cubicBezTo>
                  <a:cubicBezTo>
                    <a:pt x="4991" y="5593"/>
                    <a:pt x="4991" y="5593"/>
                    <a:pt x="4991" y="5593"/>
                  </a:cubicBezTo>
                  <a:cubicBezTo>
                    <a:pt x="5003" y="5593"/>
                    <a:pt x="5017" y="5580"/>
                    <a:pt x="5019" y="5565"/>
                  </a:cubicBezTo>
                  <a:cubicBezTo>
                    <a:pt x="5061" y="5272"/>
                    <a:pt x="5061" y="5272"/>
                    <a:pt x="5061" y="5272"/>
                  </a:cubicBezTo>
                  <a:cubicBezTo>
                    <a:pt x="5083" y="5120"/>
                    <a:pt x="5046" y="4989"/>
                    <a:pt x="4883" y="4989"/>
                  </a:cubicBezTo>
                  <a:close/>
                </a:path>
              </a:pathLst>
            </a:custGeom>
            <a:solidFill>
              <a:srgbClr val="3EB5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0" name="Tijdelijke aanduiding voor tekst 19">
            <a:extLst>
              <a:ext uri="{FF2B5EF4-FFF2-40B4-BE49-F238E27FC236}">
                <a16:creationId xmlns:a16="http://schemas.microsoft.com/office/drawing/2014/main" id="{723AE0A0-6CA3-4B7F-90E9-DE12098E9DA8}"/>
              </a:ext>
            </a:extLst>
          </p:cNvPr>
          <p:cNvSpPr>
            <a:spLocks noGrp="1" noSelect="1"/>
          </p:cNvSpPr>
          <p:nvPr>
            <p:ph type="body" sz="quarter" idx="14" hasCustomPrompt="1"/>
          </p:nvPr>
        </p:nvSpPr>
        <p:spPr>
          <a:xfrm>
            <a:off x="1632181" y="1393157"/>
            <a:ext cx="6599238" cy="2070100"/>
          </a:xfrm>
        </p:spPr>
        <p:txBody>
          <a:bodyPr/>
          <a:lstStyle>
            <a:lvl1pPr marL="36000" indent="0">
              <a:lnSpc>
                <a:spcPct val="86000"/>
              </a:lnSpc>
              <a:buFontTx/>
              <a:buNone/>
              <a:defRPr sz="7000" b="1" cap="all">
                <a:solidFill>
                  <a:schemeClr val="tx1"/>
                </a:solidFill>
                <a:latin typeface="+mj-lt"/>
              </a:defRPr>
            </a:lvl1pPr>
            <a:lvl2pPr marL="36000" indent="0">
              <a:lnSpc>
                <a:spcPct val="86000"/>
              </a:lnSpc>
              <a:buFontTx/>
              <a:buNone/>
              <a:defRPr sz="7000" b="1" cap="all">
                <a:solidFill>
                  <a:schemeClr val="tx1"/>
                </a:solidFill>
              </a:defRPr>
            </a:lvl2pPr>
            <a:lvl3pPr marL="36000" indent="0">
              <a:lnSpc>
                <a:spcPct val="86000"/>
              </a:lnSpc>
              <a:buFontTx/>
              <a:buNone/>
              <a:defRPr sz="7000" b="1" cap="all">
                <a:solidFill>
                  <a:schemeClr val="tx1"/>
                </a:solidFill>
              </a:defRPr>
            </a:lvl3pPr>
            <a:lvl4pPr marL="36000" indent="0">
              <a:lnSpc>
                <a:spcPct val="86000"/>
              </a:lnSpc>
              <a:buFontTx/>
              <a:buNone/>
              <a:defRPr sz="7000" b="1" cap="all">
                <a:solidFill>
                  <a:schemeClr val="tx1"/>
                </a:solidFill>
              </a:defRPr>
            </a:lvl4pPr>
            <a:lvl5pPr marL="36000" indent="0">
              <a:lnSpc>
                <a:spcPct val="86000"/>
              </a:lnSpc>
              <a:buFontTx/>
              <a:buNone/>
              <a:defRPr sz="7000" b="1" cap="all">
                <a:solidFill>
                  <a:schemeClr val="tx1"/>
                </a:solidFill>
              </a:defRPr>
            </a:lvl5pPr>
            <a:lvl6pPr marL="36000" indent="0">
              <a:lnSpc>
                <a:spcPct val="86000"/>
              </a:lnSpc>
              <a:buFontTx/>
              <a:buNone/>
              <a:defRPr sz="7000" b="1" cap="all">
                <a:solidFill>
                  <a:schemeClr val="tx1"/>
                </a:solidFill>
              </a:defRPr>
            </a:lvl6pPr>
            <a:lvl7pPr marL="36000" indent="0">
              <a:lnSpc>
                <a:spcPct val="86000"/>
              </a:lnSpc>
              <a:buFontTx/>
              <a:buNone/>
              <a:defRPr sz="7000" b="1" cap="all">
                <a:solidFill>
                  <a:schemeClr val="tx1"/>
                </a:solidFill>
              </a:defRPr>
            </a:lvl7pPr>
            <a:lvl8pPr marL="36000" indent="0">
              <a:lnSpc>
                <a:spcPct val="86000"/>
              </a:lnSpc>
              <a:buFontTx/>
              <a:buNone/>
              <a:defRPr sz="7000" b="1" cap="all">
                <a:solidFill>
                  <a:schemeClr val="tx1"/>
                </a:solidFill>
              </a:defRPr>
            </a:lvl8pPr>
            <a:lvl9pPr marL="36000" indent="0">
              <a:lnSpc>
                <a:spcPct val="86000"/>
              </a:lnSpc>
              <a:buFontTx/>
              <a:buNone/>
              <a:defRPr sz="7000" b="1" cap="all">
                <a:solidFill>
                  <a:schemeClr val="tx1"/>
                </a:solidFill>
              </a:defRPr>
            </a:lvl9pPr>
          </a:lstStyle>
          <a:p>
            <a:pPr lvl="0"/>
            <a:r>
              <a:rPr lang="en-US" dirty="0"/>
              <a:t>[“Quote’’]</a:t>
            </a:r>
            <a:endParaRPr lang="nl-NL" dirty="0"/>
          </a:p>
        </p:txBody>
      </p:sp>
      <p:sp>
        <p:nvSpPr>
          <p:cNvPr id="24" name="Tijdelijke aanduiding voor tekst 23">
            <a:extLst>
              <a:ext uri="{FF2B5EF4-FFF2-40B4-BE49-F238E27FC236}">
                <a16:creationId xmlns:a16="http://schemas.microsoft.com/office/drawing/2014/main" id="{12BB21F9-FA6F-465D-A207-7B949C4E06C7}"/>
              </a:ext>
            </a:extLst>
          </p:cNvPr>
          <p:cNvSpPr>
            <a:spLocks noGrp="1" noSelect="1"/>
          </p:cNvSpPr>
          <p:nvPr>
            <p:ph type="body" sz="quarter" idx="15" hasCustomPrompt="1"/>
          </p:nvPr>
        </p:nvSpPr>
        <p:spPr>
          <a:xfrm>
            <a:off x="2133884" y="3609024"/>
            <a:ext cx="5814729" cy="595313"/>
          </a:xfrm>
        </p:spPr>
        <p:txBody>
          <a:bodyPr/>
          <a:lstStyle>
            <a:lvl1pPr marL="0" indent="0" algn="r">
              <a:buFontTx/>
              <a:buNone/>
              <a:defRPr sz="2800" b="1"/>
            </a:lvl1pPr>
            <a:lvl2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2pPr>
            <a:lvl3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3pPr>
            <a:lvl4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4pPr>
            <a:lvl5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5pPr>
            <a:lvl6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6pPr>
            <a:lvl7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7pPr>
            <a:lvl8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8pPr>
            <a:lvl9pPr marL="0" marR="0" indent="0" algn="l" rtl="0" eaLnBrk="1" fontAlgn="auto">
              <a:lnSpc>
                <a:spcPct val="114000"/>
              </a:lnSpc>
              <a:spcBef>
                <a:spcPts val="0"/>
              </a:spcBef>
              <a:spcAft>
                <a:spcPts val="0"/>
              </a:spcAft>
              <a:defRPr kumimoji="0" sz="2800" b="1" i="0" u="none" baseline="0">
                <a:solidFill>
                  <a:srgbClr val="000000">
                    <a:lumMod val="100000"/>
                  </a:srgbClr>
                </a:solidFill>
                <a:latin typeface="Arial" panose="020B0604020202020204" pitchFamily="34" charset="0"/>
              </a:defRPr>
            </a:lvl9pPr>
          </a:lstStyle>
          <a:p>
            <a:pPr lvl="0"/>
            <a:r>
              <a:rPr lang="en-US" dirty="0"/>
              <a:t>[Voornaam achternaam]</a:t>
            </a:r>
          </a:p>
        </p:txBody>
      </p:sp>
      <p:sp>
        <p:nvSpPr>
          <p:cNvPr id="3" name="Date Placeholder 2"/>
          <p:cNvSpPr>
            <a:spLocks noGrp="1" noSelect="1"/>
          </p:cNvSpPr>
          <p:nvPr>
            <p:ph type="dt" sz="half" idx="16"/>
          </p:nvPr>
        </p:nvSpPr>
        <p:spPr/>
        <p:txBody>
          <a:bodyPr/>
          <a:lstStyle/>
          <a:p>
            <a:fld id="{B4265C0F-7013-4EBB-93DD-26B77A09D90A}" type="datetime1">
              <a:rPr lang="en-GB" smtClean="0"/>
              <a:t>22/11/2022</a:t>
            </a:fld>
            <a:r>
              <a:rPr lang="en-US"/>
              <a:t> • P2.NL</a:t>
            </a:r>
            <a:endParaRPr lang="nl-NL"/>
          </a:p>
          <a:p>
            <a:endParaRPr lang="nl-NL" dirty="0"/>
          </a:p>
        </p:txBody>
      </p:sp>
      <p:sp>
        <p:nvSpPr>
          <p:cNvPr id="4" name="Footer Placeholder 3"/>
          <p:cNvSpPr>
            <a:spLocks noGrp="1" noSelect="1"/>
          </p:cNvSpPr>
          <p:nvPr>
            <p:ph type="ftr" sz="quarter" idx="17"/>
          </p:nvPr>
        </p:nvSpPr>
        <p:spPr/>
        <p:txBody>
          <a:bodyPr/>
          <a:lstStyle/>
          <a:p>
            <a:r>
              <a:rPr lang="nl-NL"/>
              <a:t>KLANT | KENMERK</a:t>
            </a:r>
            <a:endParaRPr lang="nl-NL" dirty="0"/>
          </a:p>
        </p:txBody>
      </p:sp>
      <p:sp>
        <p:nvSpPr>
          <p:cNvPr id="8" name="Slide Number Placeholder 7"/>
          <p:cNvSpPr>
            <a:spLocks noGrp="1" noSelect="1"/>
          </p:cNvSpPr>
          <p:nvPr>
            <p:ph type="sldNum" sz="quarter" idx="18"/>
          </p:nvPr>
        </p:nvSpPr>
        <p:spPr/>
        <p:txBody>
          <a:bodyPr/>
          <a:lstStyle/>
          <a:p>
            <a:pPr algn="l"/>
            <a:r>
              <a:rPr lang="en-GB"/>
              <a:t>|  </a:t>
            </a:r>
            <a:fld id="{4E826A4D-02C1-4201-B32A-4F1FD7521BB1}" type="slidenum">
              <a:rPr lang="en-GB" smtClean="0"/>
              <a:pPr algn="l"/>
              <a:t>‹nr.›</a:t>
            </a:fld>
            <a:r>
              <a:rPr lang="en-GB"/>
              <a:t> </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1 regel) en foto">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a:xfrm>
            <a:off x="956520" y="531360"/>
            <a:ext cx="9368280" cy="782724"/>
          </a:xfrm>
        </p:spPr>
        <p:txBody>
          <a:bodyPr/>
          <a:lstStyle/>
          <a:p>
            <a:r>
              <a:rPr lang="nl-NL" noProof="1"/>
              <a:t>[Titel]</a:t>
            </a:r>
          </a:p>
        </p:txBody>
      </p:sp>
      <p:sp>
        <p:nvSpPr>
          <p:cNvPr id="13" name="Tijdelijke aanduiding voor afbeelding 12"/>
          <p:cNvSpPr>
            <a:spLocks noGrp="1" noSelect="1"/>
          </p:cNvSpPr>
          <p:nvPr>
            <p:ph type="pic" sz="quarter" idx="12" hasCustomPrompt="1"/>
          </p:nvPr>
        </p:nvSpPr>
        <p:spPr bwMode="gray">
          <a:xfrm>
            <a:off x="3099993" y="1573200"/>
            <a:ext cx="5566550" cy="4323600"/>
          </a:xfrm>
        </p:spPr>
        <p:txBody>
          <a:bodyPr/>
          <a:lstStyle>
            <a:lvl1pPr marL="0" indent="0">
              <a:buNone/>
              <a:defRPr/>
            </a:lvl1pPr>
          </a:lstStyle>
          <a:p>
            <a:r>
              <a:rPr lang="en-US" dirty="0"/>
              <a:t>[Afbeelding]</a:t>
            </a:r>
            <a:endParaRPr lang="nl-NL" dirty="0"/>
          </a:p>
        </p:txBody>
      </p:sp>
      <p:sp>
        <p:nvSpPr>
          <p:cNvPr id="4" name="Date Placeholder 3"/>
          <p:cNvSpPr>
            <a:spLocks noGrp="1" noSelect="1"/>
          </p:cNvSpPr>
          <p:nvPr>
            <p:ph type="dt" sz="half" idx="13"/>
          </p:nvPr>
        </p:nvSpPr>
        <p:spPr/>
        <p:txBody>
          <a:bodyPr/>
          <a:lstStyle/>
          <a:p>
            <a:fld id="{B4265C0F-7013-4EBB-93DD-26B77A09D90A}" type="datetime1">
              <a:rPr lang="en-GB" smtClean="0"/>
              <a:t>22/11/2022</a:t>
            </a:fld>
            <a:r>
              <a:rPr lang="en-US"/>
              <a:t> • P2.NL</a:t>
            </a:r>
            <a:endParaRPr lang="nl-NL"/>
          </a:p>
          <a:p>
            <a:endParaRPr lang="nl-NL" dirty="0"/>
          </a:p>
        </p:txBody>
      </p:sp>
      <p:sp>
        <p:nvSpPr>
          <p:cNvPr id="5" name="Footer Placeholder 4"/>
          <p:cNvSpPr>
            <a:spLocks noGrp="1" noSelect="1"/>
          </p:cNvSpPr>
          <p:nvPr>
            <p:ph type="ftr" sz="quarter" idx="14"/>
          </p:nvPr>
        </p:nvSpPr>
        <p:spPr/>
        <p:txBody>
          <a:bodyPr/>
          <a:lstStyle/>
          <a:p>
            <a:r>
              <a:rPr lang="nl-NL"/>
              <a:t>KLANT | KENMERK</a:t>
            </a:r>
            <a:endParaRPr lang="nl-NL" dirty="0"/>
          </a:p>
        </p:txBody>
      </p:sp>
      <p:sp>
        <p:nvSpPr>
          <p:cNvPr id="6" name="Slide Number Placeholder 5"/>
          <p:cNvSpPr>
            <a:spLocks noGrp="1" noSelect="1"/>
          </p:cNvSpPr>
          <p:nvPr>
            <p:ph type="sldNum" sz="quarter" idx="15"/>
          </p:nvPr>
        </p:nvSpPr>
        <p:spPr/>
        <p:txBody>
          <a:bodyPr/>
          <a:lstStyle/>
          <a:p>
            <a:pPr algn="l"/>
            <a:r>
              <a:rPr lang="en-GB"/>
              <a:t>|  </a:t>
            </a:r>
            <a:fld id="{4E826A4D-02C1-4201-B32A-4F1FD7521BB1}" type="slidenum">
              <a:rPr lang="en-GB" smtClean="0"/>
              <a:pPr algn="l"/>
              <a:t>‹nr.›</a:t>
            </a:fld>
            <a:r>
              <a:rPr lang="en-GB"/>
              <a:t> </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3" name="Date Placeholder 2"/>
          <p:cNvSpPr>
            <a:spLocks noGrp="1" noSelect="1"/>
          </p:cNvSpPr>
          <p:nvPr>
            <p:ph type="dt" sz="half" idx="10"/>
          </p:nvPr>
        </p:nvSpPr>
        <p:spPr/>
        <p:txBody>
          <a:bodyPr/>
          <a:lstStyle/>
          <a:p>
            <a:fld id="{B4265C0F-7013-4EBB-93DD-26B77A09D90A}" type="datetime1">
              <a:rPr lang="en-GB" smtClean="0"/>
              <a:t>22/11/2022</a:t>
            </a:fld>
            <a:r>
              <a:rPr lang="en-US"/>
              <a:t> • P2.NL</a:t>
            </a:r>
            <a:endParaRPr lang="nl-NL"/>
          </a:p>
          <a:p>
            <a:endParaRPr lang="nl-NL" dirty="0"/>
          </a:p>
        </p:txBody>
      </p:sp>
      <p:sp>
        <p:nvSpPr>
          <p:cNvPr id="4" name="Footer Placeholder 3"/>
          <p:cNvSpPr>
            <a:spLocks noGrp="1" noSelect="1"/>
          </p:cNvSpPr>
          <p:nvPr>
            <p:ph type="ftr" sz="quarter" idx="11"/>
          </p:nvPr>
        </p:nvSpPr>
        <p:spPr/>
        <p:txBody>
          <a:bodyPr/>
          <a:lstStyle/>
          <a:p>
            <a:r>
              <a:rPr lang="nl-NL"/>
              <a:t>KLANT | KENMERK</a:t>
            </a:r>
            <a:endParaRPr lang="nl-NL" dirty="0"/>
          </a:p>
        </p:txBody>
      </p:sp>
      <p:sp>
        <p:nvSpPr>
          <p:cNvPr id="6" name="Slide Number Placeholder 5"/>
          <p:cNvSpPr>
            <a:spLocks noGrp="1" noSelect="1"/>
          </p:cNvSpPr>
          <p:nvPr>
            <p:ph type="sldNum" sz="quarter" idx="12"/>
          </p:nvPr>
        </p:nvSpPr>
        <p:spPr/>
        <p:txBody>
          <a:bodyPr/>
          <a:lstStyle/>
          <a:p>
            <a:pPr algn="l"/>
            <a:r>
              <a:rPr lang="en-GB"/>
              <a:t>|  </a:t>
            </a:r>
            <a:fld id="{4E826A4D-02C1-4201-B32A-4F1FD7521BB1}" type="slidenum">
              <a:rPr lang="en-GB" smtClean="0"/>
              <a:pPr algn="l"/>
              <a:t>‹nr.›</a:t>
            </a:fld>
            <a:r>
              <a:rPr lang="en-GB"/>
              <a:t> </a:t>
            </a:r>
            <a:endParaRPr lang="en-GB" dirty="0"/>
          </a:p>
        </p:txBody>
      </p:sp>
    </p:spTree>
    <p:extLst>
      <p:ext uri="{BB962C8B-B14F-4D97-AF65-F5344CB8AC3E}">
        <p14:creationId xmlns:p14="http://schemas.microsoft.com/office/powerpoint/2010/main" val="2937725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Einddia">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48865B9-D7E6-47E5-8E43-1CE8651A1B1E}"/>
              </a:ext>
            </a:extLst>
          </p:cNvPr>
          <p:cNvGrpSpPr>
            <a:grpSpLocks noSelect="1" noChangeAspect="1"/>
          </p:cNvGrpSpPr>
          <p:nvPr userDrawn="1"/>
        </p:nvGrpSpPr>
        <p:grpSpPr bwMode="gray">
          <a:xfrm>
            <a:off x="3175" y="0"/>
            <a:ext cx="12182475" cy="6858000"/>
            <a:chOff x="2" y="0"/>
            <a:chExt cx="7674" cy="4320"/>
          </a:xfrm>
        </p:grpSpPr>
        <p:sp>
          <p:nvSpPr>
            <p:cNvPr id="5" name="Rectangle 5">
              <a:extLst>
                <a:ext uri="{FF2B5EF4-FFF2-40B4-BE49-F238E27FC236}">
                  <a16:creationId xmlns:a16="http://schemas.microsoft.com/office/drawing/2014/main" id="{F171A3B5-1B34-4B11-A3ED-3116608D9E22}"/>
                </a:ext>
              </a:extLst>
            </p:cNvPr>
            <p:cNvSpPr>
              <a:spLocks noSelect="1" noChangeArrowheads="1"/>
            </p:cNvSpPr>
            <p:nvPr userDrawn="1"/>
          </p:nvSpPr>
          <p:spPr bwMode="gray">
            <a:xfrm>
              <a:off x="2" y="0"/>
              <a:ext cx="7674" cy="4320"/>
            </a:xfrm>
            <a:prstGeom prst="rect">
              <a:avLst/>
            </a:prstGeom>
            <a:solidFill>
              <a:srgbClr val="E839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6" name="Freeform 6">
              <a:extLst>
                <a:ext uri="{FF2B5EF4-FFF2-40B4-BE49-F238E27FC236}">
                  <a16:creationId xmlns:a16="http://schemas.microsoft.com/office/drawing/2014/main" id="{24ACB63C-EE63-45D6-80A1-95CFD14D9786}"/>
                </a:ext>
              </a:extLst>
            </p:cNvPr>
            <p:cNvSpPr>
              <a:spLocks noSelect="1"/>
            </p:cNvSpPr>
            <p:nvPr userDrawn="1"/>
          </p:nvSpPr>
          <p:spPr bwMode="gray">
            <a:xfrm>
              <a:off x="6616" y="1028"/>
              <a:ext cx="796" cy="222"/>
            </a:xfrm>
            <a:custGeom>
              <a:avLst/>
              <a:gdLst>
                <a:gd name="T0" fmla="*/ 29 w 3982"/>
                <a:gd name="T1" fmla="*/ 15 h 1107"/>
                <a:gd name="T2" fmla="*/ 0 w 3982"/>
                <a:gd name="T3" fmla="*/ 1061 h 1107"/>
                <a:gd name="T4" fmla="*/ 210 w 3982"/>
                <a:gd name="T5" fmla="*/ 1090 h 1107"/>
                <a:gd name="T6" fmla="*/ 240 w 3982"/>
                <a:gd name="T7" fmla="*/ 700 h 1107"/>
                <a:gd name="T8" fmla="*/ 743 w 3982"/>
                <a:gd name="T9" fmla="*/ 354 h 1107"/>
                <a:gd name="T10" fmla="*/ 395 w 3982"/>
                <a:gd name="T11" fmla="*/ 476 h 1107"/>
                <a:gd name="T12" fmla="*/ 240 w 3982"/>
                <a:gd name="T13" fmla="*/ 241 h 1107"/>
                <a:gd name="T14" fmla="*/ 507 w 3982"/>
                <a:gd name="T15" fmla="*/ 354 h 1107"/>
                <a:gd name="T16" fmla="*/ 1221 w 3982"/>
                <a:gd name="T17" fmla="*/ 884 h 1107"/>
                <a:gd name="T18" fmla="*/ 1496 w 3982"/>
                <a:gd name="T19" fmla="*/ 887 h 1107"/>
                <a:gd name="T20" fmla="*/ 1526 w 3982"/>
                <a:gd name="T21" fmla="*/ 1059 h 1107"/>
                <a:gd name="T22" fmla="*/ 863 w 3982"/>
                <a:gd name="T23" fmla="*/ 1090 h 1107"/>
                <a:gd name="T24" fmla="*/ 834 w 3982"/>
                <a:gd name="T25" fmla="*/ 1047 h 1107"/>
                <a:gd name="T26" fmla="*/ 1253 w 3982"/>
                <a:gd name="T27" fmla="*/ 448 h 1107"/>
                <a:gd name="T28" fmla="*/ 1155 w 3982"/>
                <a:gd name="T29" fmla="*/ 215 h 1107"/>
                <a:gd name="T30" fmla="*/ 957 w 3982"/>
                <a:gd name="T31" fmla="*/ 294 h 1107"/>
                <a:gd name="T32" fmla="*/ 859 w 3982"/>
                <a:gd name="T33" fmla="*/ 155 h 1107"/>
                <a:gd name="T34" fmla="*/ 1534 w 3982"/>
                <a:gd name="T35" fmla="*/ 319 h 1107"/>
                <a:gd name="T36" fmla="*/ 1221 w 3982"/>
                <a:gd name="T37" fmla="*/ 884 h 1107"/>
                <a:gd name="T38" fmla="*/ 3104 w 3982"/>
                <a:gd name="T39" fmla="*/ 1077 h 1107"/>
                <a:gd name="T40" fmla="*/ 3059 w 3982"/>
                <a:gd name="T41" fmla="*/ 1105 h 1107"/>
                <a:gd name="T42" fmla="*/ 2423 w 3982"/>
                <a:gd name="T43" fmla="*/ 488 h 1107"/>
                <a:gd name="T44" fmla="*/ 2422 w 3982"/>
                <a:gd name="T45" fmla="*/ 1061 h 1107"/>
                <a:gd name="T46" fmla="*/ 2210 w 3982"/>
                <a:gd name="T47" fmla="*/ 1090 h 1107"/>
                <a:gd name="T48" fmla="*/ 2179 w 3982"/>
                <a:gd name="T49" fmla="*/ 27 h 1107"/>
                <a:gd name="T50" fmla="*/ 2231 w 3982"/>
                <a:gd name="T51" fmla="*/ 0 h 1107"/>
                <a:gd name="T52" fmla="*/ 2859 w 3982"/>
                <a:gd name="T53" fmla="*/ 589 h 1107"/>
                <a:gd name="T54" fmla="*/ 2861 w 3982"/>
                <a:gd name="T55" fmla="*/ 44 h 1107"/>
                <a:gd name="T56" fmla="*/ 3074 w 3982"/>
                <a:gd name="T57" fmla="*/ 15 h 1107"/>
                <a:gd name="T58" fmla="*/ 2012 w 3982"/>
                <a:gd name="T59" fmla="*/ 939 h 1107"/>
                <a:gd name="T60" fmla="*/ 1674 w 3982"/>
                <a:gd name="T61" fmla="*/ 939 h 1107"/>
                <a:gd name="T62" fmla="*/ 2012 w 3982"/>
                <a:gd name="T63" fmla="*/ 939 h 1107"/>
                <a:gd name="T64" fmla="*/ 3982 w 3982"/>
                <a:gd name="T65" fmla="*/ 1061 h 1107"/>
                <a:gd name="T66" fmla="*/ 3376 w 3982"/>
                <a:gd name="T67" fmla="*/ 1090 h 1107"/>
                <a:gd name="T68" fmla="*/ 3346 w 3982"/>
                <a:gd name="T69" fmla="*/ 44 h 1107"/>
                <a:gd name="T70" fmla="*/ 3558 w 3982"/>
                <a:gd name="T71" fmla="*/ 15 h 1107"/>
                <a:gd name="T72" fmla="*/ 3587 w 3982"/>
                <a:gd name="T73" fmla="*/ 864 h 1107"/>
                <a:gd name="T74" fmla="*/ 3982 w 3982"/>
                <a:gd name="T75" fmla="*/ 893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82" h="1107">
                  <a:moveTo>
                    <a:pt x="399" y="15"/>
                  </a:moveTo>
                  <a:cubicBezTo>
                    <a:pt x="29" y="15"/>
                    <a:pt x="29" y="15"/>
                    <a:pt x="29" y="15"/>
                  </a:cubicBezTo>
                  <a:cubicBezTo>
                    <a:pt x="12" y="15"/>
                    <a:pt x="0" y="29"/>
                    <a:pt x="0" y="44"/>
                  </a:cubicBezTo>
                  <a:cubicBezTo>
                    <a:pt x="0" y="1061"/>
                    <a:pt x="0" y="1061"/>
                    <a:pt x="0" y="1061"/>
                  </a:cubicBezTo>
                  <a:cubicBezTo>
                    <a:pt x="0" y="1076"/>
                    <a:pt x="12" y="1090"/>
                    <a:pt x="29" y="1090"/>
                  </a:cubicBezTo>
                  <a:cubicBezTo>
                    <a:pt x="210" y="1090"/>
                    <a:pt x="210" y="1090"/>
                    <a:pt x="210" y="1090"/>
                  </a:cubicBezTo>
                  <a:cubicBezTo>
                    <a:pt x="226" y="1090"/>
                    <a:pt x="240" y="1076"/>
                    <a:pt x="240" y="1061"/>
                  </a:cubicBezTo>
                  <a:cubicBezTo>
                    <a:pt x="240" y="700"/>
                    <a:pt x="240" y="700"/>
                    <a:pt x="240" y="700"/>
                  </a:cubicBezTo>
                  <a:cubicBezTo>
                    <a:pt x="401" y="700"/>
                    <a:pt x="401" y="700"/>
                    <a:pt x="401" y="700"/>
                  </a:cubicBezTo>
                  <a:cubicBezTo>
                    <a:pt x="602" y="700"/>
                    <a:pt x="743" y="545"/>
                    <a:pt x="743" y="354"/>
                  </a:cubicBezTo>
                  <a:cubicBezTo>
                    <a:pt x="743" y="169"/>
                    <a:pt x="602" y="15"/>
                    <a:pt x="399" y="15"/>
                  </a:cubicBezTo>
                  <a:close/>
                  <a:moveTo>
                    <a:pt x="395" y="476"/>
                  </a:moveTo>
                  <a:cubicBezTo>
                    <a:pt x="240" y="476"/>
                    <a:pt x="240" y="476"/>
                    <a:pt x="240" y="476"/>
                  </a:cubicBezTo>
                  <a:cubicBezTo>
                    <a:pt x="240" y="241"/>
                    <a:pt x="240" y="241"/>
                    <a:pt x="240" y="241"/>
                  </a:cubicBezTo>
                  <a:cubicBezTo>
                    <a:pt x="395" y="241"/>
                    <a:pt x="395" y="241"/>
                    <a:pt x="395" y="241"/>
                  </a:cubicBezTo>
                  <a:cubicBezTo>
                    <a:pt x="461" y="241"/>
                    <a:pt x="507" y="290"/>
                    <a:pt x="507" y="354"/>
                  </a:cubicBezTo>
                  <a:cubicBezTo>
                    <a:pt x="507" y="423"/>
                    <a:pt x="461" y="476"/>
                    <a:pt x="395" y="476"/>
                  </a:cubicBezTo>
                  <a:close/>
                  <a:moveTo>
                    <a:pt x="1221" y="884"/>
                  </a:moveTo>
                  <a:cubicBezTo>
                    <a:pt x="1221" y="887"/>
                    <a:pt x="1221" y="887"/>
                    <a:pt x="1221" y="887"/>
                  </a:cubicBezTo>
                  <a:cubicBezTo>
                    <a:pt x="1496" y="887"/>
                    <a:pt x="1496" y="887"/>
                    <a:pt x="1496" y="887"/>
                  </a:cubicBezTo>
                  <a:cubicBezTo>
                    <a:pt x="1513" y="887"/>
                    <a:pt x="1526" y="901"/>
                    <a:pt x="1526" y="918"/>
                  </a:cubicBezTo>
                  <a:cubicBezTo>
                    <a:pt x="1526" y="1059"/>
                    <a:pt x="1526" y="1059"/>
                    <a:pt x="1526" y="1059"/>
                  </a:cubicBezTo>
                  <a:cubicBezTo>
                    <a:pt x="1526" y="1076"/>
                    <a:pt x="1513" y="1090"/>
                    <a:pt x="1496" y="1090"/>
                  </a:cubicBezTo>
                  <a:cubicBezTo>
                    <a:pt x="863" y="1090"/>
                    <a:pt x="863" y="1090"/>
                    <a:pt x="863" y="1090"/>
                  </a:cubicBezTo>
                  <a:cubicBezTo>
                    <a:pt x="846" y="1090"/>
                    <a:pt x="834" y="1076"/>
                    <a:pt x="834" y="1059"/>
                  </a:cubicBezTo>
                  <a:cubicBezTo>
                    <a:pt x="834" y="1047"/>
                    <a:pt x="834" y="1047"/>
                    <a:pt x="834" y="1047"/>
                  </a:cubicBezTo>
                  <a:cubicBezTo>
                    <a:pt x="834" y="1031"/>
                    <a:pt x="834" y="1028"/>
                    <a:pt x="854" y="1002"/>
                  </a:cubicBezTo>
                  <a:cubicBezTo>
                    <a:pt x="955" y="867"/>
                    <a:pt x="1166" y="582"/>
                    <a:pt x="1253" y="448"/>
                  </a:cubicBezTo>
                  <a:cubicBezTo>
                    <a:pt x="1273" y="416"/>
                    <a:pt x="1293" y="373"/>
                    <a:pt x="1293" y="330"/>
                  </a:cubicBezTo>
                  <a:cubicBezTo>
                    <a:pt x="1293" y="268"/>
                    <a:pt x="1242" y="215"/>
                    <a:pt x="1155" y="215"/>
                  </a:cubicBezTo>
                  <a:cubicBezTo>
                    <a:pt x="1090" y="215"/>
                    <a:pt x="1043" y="255"/>
                    <a:pt x="1001" y="294"/>
                  </a:cubicBezTo>
                  <a:cubicBezTo>
                    <a:pt x="989" y="307"/>
                    <a:pt x="969" y="307"/>
                    <a:pt x="957" y="294"/>
                  </a:cubicBezTo>
                  <a:cubicBezTo>
                    <a:pt x="860" y="196"/>
                    <a:pt x="860" y="196"/>
                    <a:pt x="860" y="196"/>
                  </a:cubicBezTo>
                  <a:cubicBezTo>
                    <a:pt x="849" y="187"/>
                    <a:pt x="848" y="167"/>
                    <a:pt x="859" y="155"/>
                  </a:cubicBezTo>
                  <a:cubicBezTo>
                    <a:pt x="918" y="90"/>
                    <a:pt x="1018" y="0"/>
                    <a:pt x="1175" y="0"/>
                  </a:cubicBezTo>
                  <a:cubicBezTo>
                    <a:pt x="1401" y="0"/>
                    <a:pt x="1534" y="144"/>
                    <a:pt x="1534" y="319"/>
                  </a:cubicBezTo>
                  <a:cubicBezTo>
                    <a:pt x="1534" y="403"/>
                    <a:pt x="1511" y="449"/>
                    <a:pt x="1473" y="523"/>
                  </a:cubicBezTo>
                  <a:cubicBezTo>
                    <a:pt x="1424" y="612"/>
                    <a:pt x="1295" y="780"/>
                    <a:pt x="1221" y="884"/>
                  </a:cubicBezTo>
                  <a:close/>
                  <a:moveTo>
                    <a:pt x="3104" y="44"/>
                  </a:moveTo>
                  <a:cubicBezTo>
                    <a:pt x="3104" y="1077"/>
                    <a:pt x="3104" y="1077"/>
                    <a:pt x="3104" y="1077"/>
                  </a:cubicBezTo>
                  <a:cubicBezTo>
                    <a:pt x="3104" y="1096"/>
                    <a:pt x="3090" y="1105"/>
                    <a:pt x="3074" y="1105"/>
                  </a:cubicBezTo>
                  <a:cubicBezTo>
                    <a:pt x="3059" y="1105"/>
                    <a:pt x="3059" y="1105"/>
                    <a:pt x="3059" y="1105"/>
                  </a:cubicBezTo>
                  <a:cubicBezTo>
                    <a:pt x="3044" y="1105"/>
                    <a:pt x="3033" y="1100"/>
                    <a:pt x="3021" y="1088"/>
                  </a:cubicBezTo>
                  <a:cubicBezTo>
                    <a:pt x="2423" y="488"/>
                    <a:pt x="2423" y="488"/>
                    <a:pt x="2423" y="488"/>
                  </a:cubicBezTo>
                  <a:cubicBezTo>
                    <a:pt x="2422" y="488"/>
                    <a:pt x="2422" y="488"/>
                    <a:pt x="2422" y="488"/>
                  </a:cubicBezTo>
                  <a:cubicBezTo>
                    <a:pt x="2422" y="1061"/>
                    <a:pt x="2422" y="1061"/>
                    <a:pt x="2422" y="1061"/>
                  </a:cubicBezTo>
                  <a:cubicBezTo>
                    <a:pt x="2422" y="1076"/>
                    <a:pt x="2410" y="1090"/>
                    <a:pt x="2393" y="1090"/>
                  </a:cubicBezTo>
                  <a:cubicBezTo>
                    <a:pt x="2210" y="1090"/>
                    <a:pt x="2210" y="1090"/>
                    <a:pt x="2210" y="1090"/>
                  </a:cubicBezTo>
                  <a:cubicBezTo>
                    <a:pt x="2195" y="1090"/>
                    <a:pt x="2181" y="1076"/>
                    <a:pt x="2181" y="1061"/>
                  </a:cubicBezTo>
                  <a:cubicBezTo>
                    <a:pt x="2179" y="27"/>
                    <a:pt x="2179" y="27"/>
                    <a:pt x="2179" y="27"/>
                  </a:cubicBezTo>
                  <a:cubicBezTo>
                    <a:pt x="2179" y="12"/>
                    <a:pt x="2193" y="0"/>
                    <a:pt x="2208" y="0"/>
                  </a:cubicBezTo>
                  <a:cubicBezTo>
                    <a:pt x="2231" y="0"/>
                    <a:pt x="2231" y="0"/>
                    <a:pt x="2231" y="0"/>
                  </a:cubicBezTo>
                  <a:cubicBezTo>
                    <a:pt x="2247" y="0"/>
                    <a:pt x="2258" y="10"/>
                    <a:pt x="2270" y="23"/>
                  </a:cubicBezTo>
                  <a:cubicBezTo>
                    <a:pt x="2859" y="589"/>
                    <a:pt x="2859" y="589"/>
                    <a:pt x="2859" y="589"/>
                  </a:cubicBezTo>
                  <a:cubicBezTo>
                    <a:pt x="2861" y="589"/>
                    <a:pt x="2861" y="589"/>
                    <a:pt x="2861" y="589"/>
                  </a:cubicBezTo>
                  <a:cubicBezTo>
                    <a:pt x="2861" y="44"/>
                    <a:pt x="2861" y="44"/>
                    <a:pt x="2861" y="44"/>
                  </a:cubicBezTo>
                  <a:cubicBezTo>
                    <a:pt x="2861" y="29"/>
                    <a:pt x="2873" y="15"/>
                    <a:pt x="2890" y="15"/>
                  </a:cubicBezTo>
                  <a:cubicBezTo>
                    <a:pt x="3074" y="15"/>
                    <a:pt x="3074" y="15"/>
                    <a:pt x="3074" y="15"/>
                  </a:cubicBezTo>
                  <a:cubicBezTo>
                    <a:pt x="3090" y="15"/>
                    <a:pt x="3104" y="29"/>
                    <a:pt x="3104" y="44"/>
                  </a:cubicBezTo>
                  <a:close/>
                  <a:moveTo>
                    <a:pt x="2012" y="939"/>
                  </a:moveTo>
                  <a:cubicBezTo>
                    <a:pt x="2012" y="1030"/>
                    <a:pt x="1932" y="1107"/>
                    <a:pt x="1841" y="1107"/>
                  </a:cubicBezTo>
                  <a:cubicBezTo>
                    <a:pt x="1751" y="1107"/>
                    <a:pt x="1674" y="1030"/>
                    <a:pt x="1674" y="939"/>
                  </a:cubicBezTo>
                  <a:cubicBezTo>
                    <a:pt x="1674" y="846"/>
                    <a:pt x="1751" y="769"/>
                    <a:pt x="1841" y="769"/>
                  </a:cubicBezTo>
                  <a:cubicBezTo>
                    <a:pt x="1932" y="769"/>
                    <a:pt x="2012" y="846"/>
                    <a:pt x="2012" y="939"/>
                  </a:cubicBezTo>
                  <a:close/>
                  <a:moveTo>
                    <a:pt x="3982" y="893"/>
                  </a:moveTo>
                  <a:cubicBezTo>
                    <a:pt x="3982" y="1061"/>
                    <a:pt x="3982" y="1061"/>
                    <a:pt x="3982" y="1061"/>
                  </a:cubicBezTo>
                  <a:cubicBezTo>
                    <a:pt x="3982" y="1076"/>
                    <a:pt x="3970" y="1090"/>
                    <a:pt x="3953" y="1090"/>
                  </a:cubicBezTo>
                  <a:cubicBezTo>
                    <a:pt x="3376" y="1090"/>
                    <a:pt x="3376" y="1090"/>
                    <a:pt x="3376" y="1090"/>
                  </a:cubicBezTo>
                  <a:cubicBezTo>
                    <a:pt x="3359" y="1090"/>
                    <a:pt x="3346" y="1076"/>
                    <a:pt x="3346" y="1061"/>
                  </a:cubicBezTo>
                  <a:cubicBezTo>
                    <a:pt x="3346" y="44"/>
                    <a:pt x="3346" y="44"/>
                    <a:pt x="3346" y="44"/>
                  </a:cubicBezTo>
                  <a:cubicBezTo>
                    <a:pt x="3346" y="29"/>
                    <a:pt x="3359" y="15"/>
                    <a:pt x="3376" y="15"/>
                  </a:cubicBezTo>
                  <a:cubicBezTo>
                    <a:pt x="3558" y="15"/>
                    <a:pt x="3558" y="15"/>
                    <a:pt x="3558" y="15"/>
                  </a:cubicBezTo>
                  <a:cubicBezTo>
                    <a:pt x="3574" y="15"/>
                    <a:pt x="3587" y="29"/>
                    <a:pt x="3587" y="44"/>
                  </a:cubicBezTo>
                  <a:cubicBezTo>
                    <a:pt x="3587" y="864"/>
                    <a:pt x="3587" y="864"/>
                    <a:pt x="3587" y="864"/>
                  </a:cubicBezTo>
                  <a:cubicBezTo>
                    <a:pt x="3953" y="864"/>
                    <a:pt x="3953" y="864"/>
                    <a:pt x="3953" y="864"/>
                  </a:cubicBezTo>
                  <a:cubicBezTo>
                    <a:pt x="3970" y="864"/>
                    <a:pt x="3982" y="878"/>
                    <a:pt x="3982" y="8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7" name="Freeform 7">
              <a:extLst>
                <a:ext uri="{FF2B5EF4-FFF2-40B4-BE49-F238E27FC236}">
                  <a16:creationId xmlns:a16="http://schemas.microsoft.com/office/drawing/2014/main" id="{1E25B70C-037B-44EA-8959-84F17BED8299}"/>
                </a:ext>
              </a:extLst>
            </p:cNvPr>
            <p:cNvSpPr>
              <a:spLocks noSelect="1"/>
            </p:cNvSpPr>
            <p:nvPr userDrawn="1"/>
          </p:nvSpPr>
          <p:spPr bwMode="gray">
            <a:xfrm>
              <a:off x="2336" y="3587"/>
              <a:ext cx="3002" cy="154"/>
            </a:xfrm>
            <a:custGeom>
              <a:avLst/>
              <a:gdLst>
                <a:gd name="T0" fmla="*/ 4250 w 15019"/>
                <a:gd name="T1" fmla="*/ 15 h 771"/>
                <a:gd name="T2" fmla="*/ 5494 w 15019"/>
                <a:gd name="T3" fmla="*/ 642 h 771"/>
                <a:gd name="T4" fmla="*/ 5732 w 15019"/>
                <a:gd name="T5" fmla="*/ 246 h 771"/>
                <a:gd name="T6" fmla="*/ 5425 w 15019"/>
                <a:gd name="T7" fmla="*/ 627 h 771"/>
                <a:gd name="T8" fmla="*/ 5166 w 15019"/>
                <a:gd name="T9" fmla="*/ 331 h 771"/>
                <a:gd name="T10" fmla="*/ 4878 w 15019"/>
                <a:gd name="T11" fmla="*/ 642 h 771"/>
                <a:gd name="T12" fmla="*/ 4579 w 15019"/>
                <a:gd name="T13" fmla="*/ 100 h 771"/>
                <a:gd name="T14" fmla="*/ 4878 w 15019"/>
                <a:gd name="T15" fmla="*/ 267 h 771"/>
                <a:gd name="T16" fmla="*/ 2649 w 15019"/>
                <a:gd name="T17" fmla="*/ 570 h 771"/>
                <a:gd name="T18" fmla="*/ 2649 w 15019"/>
                <a:gd name="T19" fmla="*/ 173 h 771"/>
                <a:gd name="T20" fmla="*/ 560 w 15019"/>
                <a:gd name="T21" fmla="*/ 173 h 771"/>
                <a:gd name="T22" fmla="*/ 767 w 15019"/>
                <a:gd name="T23" fmla="*/ 100 h 771"/>
                <a:gd name="T24" fmla="*/ 1356 w 15019"/>
                <a:gd name="T25" fmla="*/ 642 h 771"/>
                <a:gd name="T26" fmla="*/ 1594 w 15019"/>
                <a:gd name="T27" fmla="*/ 246 h 771"/>
                <a:gd name="T28" fmla="*/ 967 w 15019"/>
                <a:gd name="T29" fmla="*/ 430 h 771"/>
                <a:gd name="T30" fmla="*/ 1166 w 15019"/>
                <a:gd name="T31" fmla="*/ 423 h 771"/>
                <a:gd name="T32" fmla="*/ 175 w 15019"/>
                <a:gd name="T33" fmla="*/ 163 h 771"/>
                <a:gd name="T34" fmla="*/ 178 w 15019"/>
                <a:gd name="T35" fmla="*/ 579 h 771"/>
                <a:gd name="T36" fmla="*/ 3064 w 15019"/>
                <a:gd name="T37" fmla="*/ 384 h 771"/>
                <a:gd name="T38" fmla="*/ 3156 w 15019"/>
                <a:gd name="T39" fmla="*/ 222 h 771"/>
                <a:gd name="T40" fmla="*/ 3220 w 15019"/>
                <a:gd name="T41" fmla="*/ 399 h 771"/>
                <a:gd name="T42" fmla="*/ 3434 w 15019"/>
                <a:gd name="T43" fmla="*/ 115 h 771"/>
                <a:gd name="T44" fmla="*/ 3928 w 15019"/>
                <a:gd name="T45" fmla="*/ 584 h 771"/>
                <a:gd name="T46" fmla="*/ 3670 w 15019"/>
                <a:gd name="T47" fmla="*/ 173 h 771"/>
                <a:gd name="T48" fmla="*/ 1872 w 15019"/>
                <a:gd name="T49" fmla="*/ 173 h 771"/>
                <a:gd name="T50" fmla="*/ 2219 w 15019"/>
                <a:gd name="T51" fmla="*/ 115 h 771"/>
                <a:gd name="T52" fmla="*/ 6093 w 15019"/>
                <a:gd name="T53" fmla="*/ 642 h 771"/>
                <a:gd name="T54" fmla="*/ 8940 w 15019"/>
                <a:gd name="T55" fmla="*/ 771 h 771"/>
                <a:gd name="T56" fmla="*/ 12886 w 15019"/>
                <a:gd name="T57" fmla="*/ 642 h 771"/>
                <a:gd name="T58" fmla="*/ 13172 w 15019"/>
                <a:gd name="T59" fmla="*/ 346 h 771"/>
                <a:gd name="T60" fmla="*/ 11473 w 15019"/>
                <a:gd name="T61" fmla="*/ 100 h 771"/>
                <a:gd name="T62" fmla="*/ 11067 w 15019"/>
                <a:gd name="T63" fmla="*/ 466 h 771"/>
                <a:gd name="T64" fmla="*/ 11213 w 15019"/>
                <a:gd name="T65" fmla="*/ 257 h 771"/>
                <a:gd name="T66" fmla="*/ 12264 w 15019"/>
                <a:gd name="T67" fmla="*/ 128 h 771"/>
                <a:gd name="T68" fmla="*/ 11881 w 15019"/>
                <a:gd name="T69" fmla="*/ 623 h 771"/>
                <a:gd name="T70" fmla="*/ 12041 w 15019"/>
                <a:gd name="T71" fmla="*/ 356 h 771"/>
                <a:gd name="T72" fmla="*/ 11710 w 15019"/>
                <a:gd name="T73" fmla="*/ 100 h 771"/>
                <a:gd name="T74" fmla="*/ 12395 w 15019"/>
                <a:gd name="T75" fmla="*/ 100 h 771"/>
                <a:gd name="T76" fmla="*/ 12759 w 15019"/>
                <a:gd name="T77" fmla="*/ 642 h 771"/>
                <a:gd name="T78" fmla="*/ 13332 w 15019"/>
                <a:gd name="T79" fmla="*/ 627 h 771"/>
                <a:gd name="T80" fmla="*/ 14849 w 15019"/>
                <a:gd name="T81" fmla="*/ 444 h 771"/>
                <a:gd name="T82" fmla="*/ 15010 w 15019"/>
                <a:gd name="T83" fmla="*/ 186 h 771"/>
                <a:gd name="T84" fmla="*/ 14406 w 15019"/>
                <a:gd name="T85" fmla="*/ 100 h 771"/>
                <a:gd name="T86" fmla="*/ 13971 w 15019"/>
                <a:gd name="T87" fmla="*/ 627 h 771"/>
                <a:gd name="T88" fmla="*/ 14420 w 15019"/>
                <a:gd name="T89" fmla="*/ 635 h 771"/>
                <a:gd name="T90" fmla="*/ 13815 w 15019"/>
                <a:gd name="T91" fmla="*/ 627 h 771"/>
                <a:gd name="T92" fmla="*/ 9520 w 15019"/>
                <a:gd name="T93" fmla="*/ 168 h 771"/>
                <a:gd name="T94" fmla="*/ 8131 w 15019"/>
                <a:gd name="T95" fmla="*/ 642 h 771"/>
                <a:gd name="T96" fmla="*/ 7209 w 15019"/>
                <a:gd name="T97" fmla="*/ 524 h 771"/>
                <a:gd name="T98" fmla="*/ 7590 w 15019"/>
                <a:gd name="T99" fmla="*/ 621 h 771"/>
                <a:gd name="T100" fmla="*/ 7597 w 15019"/>
                <a:gd name="T101" fmla="*/ 158 h 771"/>
                <a:gd name="T102" fmla="*/ 7959 w 15019"/>
                <a:gd name="T103" fmla="*/ 158 h 771"/>
                <a:gd name="T104" fmla="*/ 7000 w 15019"/>
                <a:gd name="T105" fmla="*/ 138 h 771"/>
                <a:gd name="T106" fmla="*/ 6692 w 15019"/>
                <a:gd name="T107" fmla="*/ 588 h 771"/>
                <a:gd name="T108" fmla="*/ 9966 w 15019"/>
                <a:gd name="T109" fmla="*/ 104 h 771"/>
                <a:gd name="T110" fmla="*/ 10001 w 15019"/>
                <a:gd name="T111" fmla="*/ 250 h 771"/>
                <a:gd name="T112" fmla="*/ 8301 w 15019"/>
                <a:gd name="T113" fmla="*/ 115 h 771"/>
                <a:gd name="T114" fmla="*/ 8587 w 15019"/>
                <a:gd name="T115" fmla="*/ 403 h 771"/>
                <a:gd name="T116" fmla="*/ 8625 w 15019"/>
                <a:gd name="T117" fmla="*/ 100 h 771"/>
                <a:gd name="T118" fmla="*/ 10683 w 15019"/>
                <a:gd name="T119" fmla="*/ 642 h 771"/>
                <a:gd name="T120" fmla="*/ 6481 w 15019"/>
                <a:gd name="T121" fmla="*/ 115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19" h="771">
                  <a:moveTo>
                    <a:pt x="4250" y="15"/>
                  </a:moveTo>
                  <a:cubicBezTo>
                    <a:pt x="4250" y="757"/>
                    <a:pt x="4250" y="757"/>
                    <a:pt x="4250" y="757"/>
                  </a:cubicBezTo>
                  <a:cubicBezTo>
                    <a:pt x="4250" y="765"/>
                    <a:pt x="4243" y="771"/>
                    <a:pt x="4235" y="771"/>
                  </a:cubicBezTo>
                  <a:cubicBezTo>
                    <a:pt x="4228" y="771"/>
                    <a:pt x="4228" y="771"/>
                    <a:pt x="4228" y="771"/>
                  </a:cubicBezTo>
                  <a:cubicBezTo>
                    <a:pt x="4221" y="771"/>
                    <a:pt x="4214" y="765"/>
                    <a:pt x="4214" y="757"/>
                  </a:cubicBezTo>
                  <a:cubicBezTo>
                    <a:pt x="4214" y="15"/>
                    <a:pt x="4214" y="15"/>
                    <a:pt x="4214" y="15"/>
                  </a:cubicBezTo>
                  <a:cubicBezTo>
                    <a:pt x="4214" y="6"/>
                    <a:pt x="4221" y="0"/>
                    <a:pt x="4228" y="0"/>
                  </a:cubicBezTo>
                  <a:cubicBezTo>
                    <a:pt x="4236" y="0"/>
                    <a:pt x="4236" y="0"/>
                    <a:pt x="4236" y="0"/>
                  </a:cubicBezTo>
                  <a:cubicBezTo>
                    <a:pt x="4244" y="0"/>
                    <a:pt x="4250" y="6"/>
                    <a:pt x="4250" y="15"/>
                  </a:cubicBezTo>
                  <a:close/>
                  <a:moveTo>
                    <a:pt x="5988" y="621"/>
                  </a:moveTo>
                  <a:cubicBezTo>
                    <a:pt x="5992" y="631"/>
                    <a:pt x="5986" y="642"/>
                    <a:pt x="5974" y="642"/>
                  </a:cubicBezTo>
                  <a:cubicBezTo>
                    <a:pt x="5926" y="642"/>
                    <a:pt x="5926" y="642"/>
                    <a:pt x="5926" y="642"/>
                  </a:cubicBezTo>
                  <a:cubicBezTo>
                    <a:pt x="5916" y="642"/>
                    <a:pt x="5911" y="637"/>
                    <a:pt x="5908" y="630"/>
                  </a:cubicBezTo>
                  <a:cubicBezTo>
                    <a:pt x="5860" y="524"/>
                    <a:pt x="5860" y="524"/>
                    <a:pt x="5860" y="524"/>
                  </a:cubicBezTo>
                  <a:cubicBezTo>
                    <a:pt x="5607" y="524"/>
                    <a:pt x="5607" y="524"/>
                    <a:pt x="5607" y="524"/>
                  </a:cubicBezTo>
                  <a:cubicBezTo>
                    <a:pt x="5560" y="630"/>
                    <a:pt x="5560" y="630"/>
                    <a:pt x="5560" y="630"/>
                  </a:cubicBezTo>
                  <a:cubicBezTo>
                    <a:pt x="5558" y="635"/>
                    <a:pt x="5552" y="642"/>
                    <a:pt x="5542" y="642"/>
                  </a:cubicBezTo>
                  <a:cubicBezTo>
                    <a:pt x="5494" y="642"/>
                    <a:pt x="5494" y="642"/>
                    <a:pt x="5494" y="642"/>
                  </a:cubicBezTo>
                  <a:cubicBezTo>
                    <a:pt x="5482" y="642"/>
                    <a:pt x="5476" y="631"/>
                    <a:pt x="5480" y="621"/>
                  </a:cubicBezTo>
                  <a:cubicBezTo>
                    <a:pt x="5718" y="101"/>
                    <a:pt x="5718" y="101"/>
                    <a:pt x="5718" y="101"/>
                  </a:cubicBezTo>
                  <a:cubicBezTo>
                    <a:pt x="5720" y="97"/>
                    <a:pt x="5727" y="93"/>
                    <a:pt x="5731" y="93"/>
                  </a:cubicBezTo>
                  <a:cubicBezTo>
                    <a:pt x="5739" y="93"/>
                    <a:pt x="5739" y="93"/>
                    <a:pt x="5739" y="93"/>
                  </a:cubicBezTo>
                  <a:cubicBezTo>
                    <a:pt x="5743" y="93"/>
                    <a:pt x="5749" y="97"/>
                    <a:pt x="5752" y="101"/>
                  </a:cubicBezTo>
                  <a:lnTo>
                    <a:pt x="5988" y="621"/>
                  </a:lnTo>
                  <a:close/>
                  <a:moveTo>
                    <a:pt x="5831" y="458"/>
                  </a:moveTo>
                  <a:cubicBezTo>
                    <a:pt x="5736" y="246"/>
                    <a:pt x="5736" y="246"/>
                    <a:pt x="5736" y="246"/>
                  </a:cubicBezTo>
                  <a:cubicBezTo>
                    <a:pt x="5732" y="246"/>
                    <a:pt x="5732" y="246"/>
                    <a:pt x="5732" y="246"/>
                  </a:cubicBezTo>
                  <a:cubicBezTo>
                    <a:pt x="5637" y="458"/>
                    <a:pt x="5637" y="458"/>
                    <a:pt x="5637" y="458"/>
                  </a:cubicBezTo>
                  <a:lnTo>
                    <a:pt x="5831" y="458"/>
                  </a:lnTo>
                  <a:close/>
                  <a:moveTo>
                    <a:pt x="5410" y="100"/>
                  </a:moveTo>
                  <a:cubicBezTo>
                    <a:pt x="5101" y="100"/>
                    <a:pt x="5101" y="100"/>
                    <a:pt x="5101" y="100"/>
                  </a:cubicBezTo>
                  <a:cubicBezTo>
                    <a:pt x="5092" y="100"/>
                    <a:pt x="5086" y="107"/>
                    <a:pt x="5086" y="115"/>
                  </a:cubicBezTo>
                  <a:cubicBezTo>
                    <a:pt x="5086" y="627"/>
                    <a:pt x="5086" y="627"/>
                    <a:pt x="5086" y="627"/>
                  </a:cubicBezTo>
                  <a:cubicBezTo>
                    <a:pt x="5086" y="635"/>
                    <a:pt x="5092" y="642"/>
                    <a:pt x="5101" y="642"/>
                  </a:cubicBezTo>
                  <a:cubicBezTo>
                    <a:pt x="5410" y="642"/>
                    <a:pt x="5410" y="642"/>
                    <a:pt x="5410" y="642"/>
                  </a:cubicBezTo>
                  <a:cubicBezTo>
                    <a:pt x="5419" y="642"/>
                    <a:pt x="5425" y="635"/>
                    <a:pt x="5425" y="627"/>
                  </a:cubicBezTo>
                  <a:cubicBezTo>
                    <a:pt x="5425" y="584"/>
                    <a:pt x="5425" y="584"/>
                    <a:pt x="5425" y="584"/>
                  </a:cubicBezTo>
                  <a:cubicBezTo>
                    <a:pt x="5425" y="577"/>
                    <a:pt x="5419" y="570"/>
                    <a:pt x="5410" y="570"/>
                  </a:cubicBezTo>
                  <a:cubicBezTo>
                    <a:pt x="5166" y="570"/>
                    <a:pt x="5166" y="570"/>
                    <a:pt x="5166" y="570"/>
                  </a:cubicBezTo>
                  <a:cubicBezTo>
                    <a:pt x="5166" y="403"/>
                    <a:pt x="5166" y="403"/>
                    <a:pt x="5166" y="403"/>
                  </a:cubicBezTo>
                  <a:cubicBezTo>
                    <a:pt x="5372" y="403"/>
                    <a:pt x="5372" y="403"/>
                    <a:pt x="5372" y="403"/>
                  </a:cubicBezTo>
                  <a:cubicBezTo>
                    <a:pt x="5380" y="403"/>
                    <a:pt x="5387" y="397"/>
                    <a:pt x="5387" y="389"/>
                  </a:cubicBezTo>
                  <a:cubicBezTo>
                    <a:pt x="5387" y="346"/>
                    <a:pt x="5387" y="346"/>
                    <a:pt x="5387" y="346"/>
                  </a:cubicBezTo>
                  <a:cubicBezTo>
                    <a:pt x="5387" y="338"/>
                    <a:pt x="5380" y="331"/>
                    <a:pt x="5372" y="331"/>
                  </a:cubicBezTo>
                  <a:cubicBezTo>
                    <a:pt x="5166" y="331"/>
                    <a:pt x="5166" y="331"/>
                    <a:pt x="5166" y="331"/>
                  </a:cubicBezTo>
                  <a:cubicBezTo>
                    <a:pt x="5166" y="173"/>
                    <a:pt x="5166" y="173"/>
                    <a:pt x="5166" y="173"/>
                  </a:cubicBezTo>
                  <a:cubicBezTo>
                    <a:pt x="5410" y="173"/>
                    <a:pt x="5410" y="173"/>
                    <a:pt x="5410" y="173"/>
                  </a:cubicBezTo>
                  <a:cubicBezTo>
                    <a:pt x="5419" y="173"/>
                    <a:pt x="5425" y="166"/>
                    <a:pt x="5425" y="158"/>
                  </a:cubicBezTo>
                  <a:cubicBezTo>
                    <a:pt x="5425" y="115"/>
                    <a:pt x="5425" y="115"/>
                    <a:pt x="5425" y="115"/>
                  </a:cubicBezTo>
                  <a:cubicBezTo>
                    <a:pt x="5425" y="107"/>
                    <a:pt x="5419" y="100"/>
                    <a:pt x="5410" y="100"/>
                  </a:cubicBezTo>
                  <a:close/>
                  <a:moveTo>
                    <a:pt x="4844" y="423"/>
                  </a:moveTo>
                  <a:cubicBezTo>
                    <a:pt x="4950" y="619"/>
                    <a:pt x="4950" y="619"/>
                    <a:pt x="4950" y="619"/>
                  </a:cubicBezTo>
                  <a:cubicBezTo>
                    <a:pt x="4955" y="629"/>
                    <a:pt x="4950" y="642"/>
                    <a:pt x="4936" y="642"/>
                  </a:cubicBezTo>
                  <a:cubicBezTo>
                    <a:pt x="4878" y="642"/>
                    <a:pt x="4878" y="642"/>
                    <a:pt x="4878" y="642"/>
                  </a:cubicBezTo>
                  <a:cubicBezTo>
                    <a:pt x="4870" y="642"/>
                    <a:pt x="4865" y="638"/>
                    <a:pt x="4862" y="631"/>
                  </a:cubicBezTo>
                  <a:cubicBezTo>
                    <a:pt x="4761" y="430"/>
                    <a:pt x="4761" y="430"/>
                    <a:pt x="4761" y="430"/>
                  </a:cubicBezTo>
                  <a:cubicBezTo>
                    <a:pt x="4644" y="430"/>
                    <a:pt x="4644" y="430"/>
                    <a:pt x="4644" y="430"/>
                  </a:cubicBezTo>
                  <a:cubicBezTo>
                    <a:pt x="4644" y="627"/>
                    <a:pt x="4644" y="627"/>
                    <a:pt x="4644" y="627"/>
                  </a:cubicBezTo>
                  <a:cubicBezTo>
                    <a:pt x="4644" y="635"/>
                    <a:pt x="4637" y="642"/>
                    <a:pt x="4630" y="642"/>
                  </a:cubicBezTo>
                  <a:cubicBezTo>
                    <a:pt x="4579" y="642"/>
                    <a:pt x="4579" y="642"/>
                    <a:pt x="4579" y="642"/>
                  </a:cubicBezTo>
                  <a:cubicBezTo>
                    <a:pt x="4571" y="642"/>
                    <a:pt x="4565" y="635"/>
                    <a:pt x="4565" y="627"/>
                  </a:cubicBezTo>
                  <a:cubicBezTo>
                    <a:pt x="4565" y="115"/>
                    <a:pt x="4565" y="115"/>
                    <a:pt x="4565" y="115"/>
                  </a:cubicBezTo>
                  <a:cubicBezTo>
                    <a:pt x="4565" y="107"/>
                    <a:pt x="4571" y="100"/>
                    <a:pt x="4579" y="100"/>
                  </a:cubicBezTo>
                  <a:cubicBezTo>
                    <a:pt x="4790" y="100"/>
                    <a:pt x="4790" y="100"/>
                    <a:pt x="4790" y="100"/>
                  </a:cubicBezTo>
                  <a:cubicBezTo>
                    <a:pt x="4882" y="100"/>
                    <a:pt x="4958" y="174"/>
                    <a:pt x="4958" y="266"/>
                  </a:cubicBezTo>
                  <a:cubicBezTo>
                    <a:pt x="4958" y="337"/>
                    <a:pt x="4911" y="396"/>
                    <a:pt x="4844" y="423"/>
                  </a:cubicBezTo>
                  <a:close/>
                  <a:moveTo>
                    <a:pt x="4878" y="267"/>
                  </a:moveTo>
                  <a:cubicBezTo>
                    <a:pt x="4878" y="217"/>
                    <a:pt x="4834" y="175"/>
                    <a:pt x="4783" y="175"/>
                  </a:cubicBezTo>
                  <a:cubicBezTo>
                    <a:pt x="4646" y="175"/>
                    <a:pt x="4646" y="175"/>
                    <a:pt x="4646" y="175"/>
                  </a:cubicBezTo>
                  <a:cubicBezTo>
                    <a:pt x="4646" y="363"/>
                    <a:pt x="4646" y="363"/>
                    <a:pt x="4646" y="363"/>
                  </a:cubicBezTo>
                  <a:cubicBezTo>
                    <a:pt x="4783" y="363"/>
                    <a:pt x="4783" y="363"/>
                    <a:pt x="4783" y="363"/>
                  </a:cubicBezTo>
                  <a:cubicBezTo>
                    <a:pt x="4834" y="363"/>
                    <a:pt x="4878" y="321"/>
                    <a:pt x="4878" y="267"/>
                  </a:cubicBezTo>
                  <a:close/>
                  <a:moveTo>
                    <a:pt x="2649" y="100"/>
                  </a:moveTo>
                  <a:cubicBezTo>
                    <a:pt x="2339" y="100"/>
                    <a:pt x="2339" y="100"/>
                    <a:pt x="2339" y="100"/>
                  </a:cubicBezTo>
                  <a:cubicBezTo>
                    <a:pt x="2331" y="100"/>
                    <a:pt x="2325" y="107"/>
                    <a:pt x="2325" y="115"/>
                  </a:cubicBezTo>
                  <a:cubicBezTo>
                    <a:pt x="2325" y="627"/>
                    <a:pt x="2325" y="627"/>
                    <a:pt x="2325" y="627"/>
                  </a:cubicBezTo>
                  <a:cubicBezTo>
                    <a:pt x="2325" y="635"/>
                    <a:pt x="2331" y="642"/>
                    <a:pt x="2339" y="642"/>
                  </a:cubicBezTo>
                  <a:cubicBezTo>
                    <a:pt x="2649" y="642"/>
                    <a:pt x="2649" y="642"/>
                    <a:pt x="2649" y="642"/>
                  </a:cubicBezTo>
                  <a:cubicBezTo>
                    <a:pt x="2657" y="642"/>
                    <a:pt x="2663" y="635"/>
                    <a:pt x="2663" y="627"/>
                  </a:cubicBezTo>
                  <a:cubicBezTo>
                    <a:pt x="2663" y="584"/>
                    <a:pt x="2663" y="584"/>
                    <a:pt x="2663" y="584"/>
                  </a:cubicBezTo>
                  <a:cubicBezTo>
                    <a:pt x="2663" y="577"/>
                    <a:pt x="2657" y="570"/>
                    <a:pt x="2649" y="570"/>
                  </a:cubicBezTo>
                  <a:cubicBezTo>
                    <a:pt x="2404" y="570"/>
                    <a:pt x="2404" y="570"/>
                    <a:pt x="2404" y="570"/>
                  </a:cubicBezTo>
                  <a:cubicBezTo>
                    <a:pt x="2404" y="403"/>
                    <a:pt x="2404" y="403"/>
                    <a:pt x="2404" y="403"/>
                  </a:cubicBezTo>
                  <a:cubicBezTo>
                    <a:pt x="2611" y="403"/>
                    <a:pt x="2611" y="403"/>
                    <a:pt x="2611" y="403"/>
                  </a:cubicBezTo>
                  <a:cubicBezTo>
                    <a:pt x="2618" y="403"/>
                    <a:pt x="2625" y="397"/>
                    <a:pt x="2625" y="389"/>
                  </a:cubicBezTo>
                  <a:cubicBezTo>
                    <a:pt x="2625" y="346"/>
                    <a:pt x="2625" y="346"/>
                    <a:pt x="2625" y="346"/>
                  </a:cubicBezTo>
                  <a:cubicBezTo>
                    <a:pt x="2625" y="338"/>
                    <a:pt x="2618" y="331"/>
                    <a:pt x="2611" y="331"/>
                  </a:cubicBezTo>
                  <a:cubicBezTo>
                    <a:pt x="2404" y="331"/>
                    <a:pt x="2404" y="331"/>
                    <a:pt x="2404" y="331"/>
                  </a:cubicBezTo>
                  <a:cubicBezTo>
                    <a:pt x="2404" y="173"/>
                    <a:pt x="2404" y="173"/>
                    <a:pt x="2404" y="173"/>
                  </a:cubicBezTo>
                  <a:cubicBezTo>
                    <a:pt x="2649" y="173"/>
                    <a:pt x="2649" y="173"/>
                    <a:pt x="2649" y="173"/>
                  </a:cubicBezTo>
                  <a:cubicBezTo>
                    <a:pt x="2657" y="173"/>
                    <a:pt x="2663" y="166"/>
                    <a:pt x="2663" y="158"/>
                  </a:cubicBezTo>
                  <a:cubicBezTo>
                    <a:pt x="2663" y="115"/>
                    <a:pt x="2663" y="115"/>
                    <a:pt x="2663" y="115"/>
                  </a:cubicBezTo>
                  <a:cubicBezTo>
                    <a:pt x="2663" y="107"/>
                    <a:pt x="2657" y="100"/>
                    <a:pt x="2649" y="100"/>
                  </a:cubicBezTo>
                  <a:close/>
                  <a:moveTo>
                    <a:pt x="767" y="100"/>
                  </a:moveTo>
                  <a:cubicBezTo>
                    <a:pt x="434" y="100"/>
                    <a:pt x="434" y="100"/>
                    <a:pt x="434" y="100"/>
                  </a:cubicBezTo>
                  <a:cubicBezTo>
                    <a:pt x="426" y="100"/>
                    <a:pt x="420" y="107"/>
                    <a:pt x="420" y="115"/>
                  </a:cubicBezTo>
                  <a:cubicBezTo>
                    <a:pt x="420" y="158"/>
                    <a:pt x="420" y="158"/>
                    <a:pt x="420" y="158"/>
                  </a:cubicBezTo>
                  <a:cubicBezTo>
                    <a:pt x="420" y="166"/>
                    <a:pt x="426" y="173"/>
                    <a:pt x="434" y="173"/>
                  </a:cubicBezTo>
                  <a:cubicBezTo>
                    <a:pt x="560" y="173"/>
                    <a:pt x="560" y="173"/>
                    <a:pt x="560" y="173"/>
                  </a:cubicBezTo>
                  <a:cubicBezTo>
                    <a:pt x="560" y="627"/>
                    <a:pt x="560" y="627"/>
                    <a:pt x="560" y="627"/>
                  </a:cubicBezTo>
                  <a:cubicBezTo>
                    <a:pt x="560" y="635"/>
                    <a:pt x="567" y="642"/>
                    <a:pt x="575" y="642"/>
                  </a:cubicBezTo>
                  <a:cubicBezTo>
                    <a:pt x="626" y="642"/>
                    <a:pt x="626" y="642"/>
                    <a:pt x="626" y="642"/>
                  </a:cubicBezTo>
                  <a:cubicBezTo>
                    <a:pt x="634" y="642"/>
                    <a:pt x="641" y="635"/>
                    <a:pt x="641" y="627"/>
                  </a:cubicBezTo>
                  <a:cubicBezTo>
                    <a:pt x="641" y="173"/>
                    <a:pt x="641" y="173"/>
                    <a:pt x="641" y="173"/>
                  </a:cubicBezTo>
                  <a:cubicBezTo>
                    <a:pt x="767" y="173"/>
                    <a:pt x="767" y="173"/>
                    <a:pt x="767" y="173"/>
                  </a:cubicBezTo>
                  <a:cubicBezTo>
                    <a:pt x="775" y="173"/>
                    <a:pt x="781" y="166"/>
                    <a:pt x="781" y="158"/>
                  </a:cubicBezTo>
                  <a:cubicBezTo>
                    <a:pt x="781" y="115"/>
                    <a:pt x="781" y="115"/>
                    <a:pt x="781" y="115"/>
                  </a:cubicBezTo>
                  <a:cubicBezTo>
                    <a:pt x="781" y="107"/>
                    <a:pt x="775" y="100"/>
                    <a:pt x="767" y="100"/>
                  </a:cubicBezTo>
                  <a:close/>
                  <a:moveTo>
                    <a:pt x="1849" y="621"/>
                  </a:moveTo>
                  <a:cubicBezTo>
                    <a:pt x="1854" y="631"/>
                    <a:pt x="1848" y="642"/>
                    <a:pt x="1836" y="642"/>
                  </a:cubicBezTo>
                  <a:cubicBezTo>
                    <a:pt x="1788" y="642"/>
                    <a:pt x="1788" y="642"/>
                    <a:pt x="1788" y="642"/>
                  </a:cubicBezTo>
                  <a:cubicBezTo>
                    <a:pt x="1778" y="642"/>
                    <a:pt x="1773" y="637"/>
                    <a:pt x="1770" y="630"/>
                  </a:cubicBezTo>
                  <a:cubicBezTo>
                    <a:pt x="1722" y="524"/>
                    <a:pt x="1722" y="524"/>
                    <a:pt x="1722" y="524"/>
                  </a:cubicBezTo>
                  <a:cubicBezTo>
                    <a:pt x="1469" y="524"/>
                    <a:pt x="1469" y="524"/>
                    <a:pt x="1469" y="524"/>
                  </a:cubicBezTo>
                  <a:cubicBezTo>
                    <a:pt x="1422" y="630"/>
                    <a:pt x="1422" y="630"/>
                    <a:pt x="1422" y="630"/>
                  </a:cubicBezTo>
                  <a:cubicBezTo>
                    <a:pt x="1420" y="635"/>
                    <a:pt x="1414" y="642"/>
                    <a:pt x="1404" y="642"/>
                  </a:cubicBezTo>
                  <a:cubicBezTo>
                    <a:pt x="1356" y="642"/>
                    <a:pt x="1356" y="642"/>
                    <a:pt x="1356" y="642"/>
                  </a:cubicBezTo>
                  <a:cubicBezTo>
                    <a:pt x="1344" y="642"/>
                    <a:pt x="1338" y="631"/>
                    <a:pt x="1342" y="621"/>
                  </a:cubicBezTo>
                  <a:cubicBezTo>
                    <a:pt x="1580" y="101"/>
                    <a:pt x="1580" y="101"/>
                    <a:pt x="1580" y="101"/>
                  </a:cubicBezTo>
                  <a:cubicBezTo>
                    <a:pt x="1582" y="97"/>
                    <a:pt x="1589" y="93"/>
                    <a:pt x="1593" y="93"/>
                  </a:cubicBezTo>
                  <a:cubicBezTo>
                    <a:pt x="1601" y="93"/>
                    <a:pt x="1601" y="93"/>
                    <a:pt x="1601" y="93"/>
                  </a:cubicBezTo>
                  <a:cubicBezTo>
                    <a:pt x="1604" y="93"/>
                    <a:pt x="1611" y="97"/>
                    <a:pt x="1614" y="101"/>
                  </a:cubicBezTo>
                  <a:lnTo>
                    <a:pt x="1849" y="621"/>
                  </a:lnTo>
                  <a:close/>
                  <a:moveTo>
                    <a:pt x="1693" y="458"/>
                  </a:moveTo>
                  <a:cubicBezTo>
                    <a:pt x="1597" y="246"/>
                    <a:pt x="1597" y="246"/>
                    <a:pt x="1597" y="246"/>
                  </a:cubicBezTo>
                  <a:cubicBezTo>
                    <a:pt x="1594" y="246"/>
                    <a:pt x="1594" y="246"/>
                    <a:pt x="1594" y="246"/>
                  </a:cubicBezTo>
                  <a:cubicBezTo>
                    <a:pt x="1499" y="458"/>
                    <a:pt x="1499" y="458"/>
                    <a:pt x="1499" y="458"/>
                  </a:cubicBezTo>
                  <a:lnTo>
                    <a:pt x="1693" y="458"/>
                  </a:lnTo>
                  <a:close/>
                  <a:moveTo>
                    <a:pt x="1166" y="423"/>
                  </a:moveTo>
                  <a:cubicBezTo>
                    <a:pt x="1272" y="619"/>
                    <a:pt x="1272" y="619"/>
                    <a:pt x="1272" y="619"/>
                  </a:cubicBezTo>
                  <a:cubicBezTo>
                    <a:pt x="1278" y="629"/>
                    <a:pt x="1272" y="642"/>
                    <a:pt x="1259" y="642"/>
                  </a:cubicBezTo>
                  <a:cubicBezTo>
                    <a:pt x="1201" y="642"/>
                    <a:pt x="1201" y="642"/>
                    <a:pt x="1201" y="642"/>
                  </a:cubicBezTo>
                  <a:cubicBezTo>
                    <a:pt x="1193" y="642"/>
                    <a:pt x="1188" y="638"/>
                    <a:pt x="1185" y="631"/>
                  </a:cubicBezTo>
                  <a:cubicBezTo>
                    <a:pt x="1084" y="430"/>
                    <a:pt x="1084" y="430"/>
                    <a:pt x="1084" y="430"/>
                  </a:cubicBezTo>
                  <a:cubicBezTo>
                    <a:pt x="967" y="430"/>
                    <a:pt x="967" y="430"/>
                    <a:pt x="967" y="430"/>
                  </a:cubicBezTo>
                  <a:cubicBezTo>
                    <a:pt x="967" y="627"/>
                    <a:pt x="967" y="627"/>
                    <a:pt x="967" y="627"/>
                  </a:cubicBezTo>
                  <a:cubicBezTo>
                    <a:pt x="967" y="635"/>
                    <a:pt x="960" y="642"/>
                    <a:pt x="952" y="642"/>
                  </a:cubicBezTo>
                  <a:cubicBezTo>
                    <a:pt x="902" y="642"/>
                    <a:pt x="902" y="642"/>
                    <a:pt x="902" y="642"/>
                  </a:cubicBezTo>
                  <a:cubicBezTo>
                    <a:pt x="893" y="642"/>
                    <a:pt x="887" y="635"/>
                    <a:pt x="887" y="627"/>
                  </a:cubicBezTo>
                  <a:cubicBezTo>
                    <a:pt x="887" y="115"/>
                    <a:pt x="887" y="115"/>
                    <a:pt x="887" y="115"/>
                  </a:cubicBezTo>
                  <a:cubicBezTo>
                    <a:pt x="887" y="107"/>
                    <a:pt x="893" y="100"/>
                    <a:pt x="902" y="100"/>
                  </a:cubicBezTo>
                  <a:cubicBezTo>
                    <a:pt x="1112" y="100"/>
                    <a:pt x="1112" y="100"/>
                    <a:pt x="1112" y="100"/>
                  </a:cubicBezTo>
                  <a:cubicBezTo>
                    <a:pt x="1205" y="100"/>
                    <a:pt x="1281" y="174"/>
                    <a:pt x="1281" y="266"/>
                  </a:cubicBezTo>
                  <a:cubicBezTo>
                    <a:pt x="1281" y="337"/>
                    <a:pt x="1233" y="396"/>
                    <a:pt x="1166" y="423"/>
                  </a:cubicBezTo>
                  <a:close/>
                  <a:moveTo>
                    <a:pt x="1200" y="267"/>
                  </a:moveTo>
                  <a:cubicBezTo>
                    <a:pt x="1200" y="217"/>
                    <a:pt x="1156" y="175"/>
                    <a:pt x="1106" y="175"/>
                  </a:cubicBezTo>
                  <a:cubicBezTo>
                    <a:pt x="968" y="175"/>
                    <a:pt x="968" y="175"/>
                    <a:pt x="968" y="175"/>
                  </a:cubicBezTo>
                  <a:cubicBezTo>
                    <a:pt x="968" y="363"/>
                    <a:pt x="968" y="363"/>
                    <a:pt x="968" y="363"/>
                  </a:cubicBezTo>
                  <a:cubicBezTo>
                    <a:pt x="1106" y="363"/>
                    <a:pt x="1106" y="363"/>
                    <a:pt x="1106" y="363"/>
                  </a:cubicBezTo>
                  <a:cubicBezTo>
                    <a:pt x="1156" y="363"/>
                    <a:pt x="1200" y="321"/>
                    <a:pt x="1200" y="267"/>
                  </a:cubicBezTo>
                  <a:close/>
                  <a:moveTo>
                    <a:pt x="185" y="330"/>
                  </a:moveTo>
                  <a:cubicBezTo>
                    <a:pt x="121" y="304"/>
                    <a:pt x="87" y="277"/>
                    <a:pt x="87" y="233"/>
                  </a:cubicBezTo>
                  <a:cubicBezTo>
                    <a:pt x="87" y="204"/>
                    <a:pt x="110" y="163"/>
                    <a:pt x="175" y="163"/>
                  </a:cubicBezTo>
                  <a:cubicBezTo>
                    <a:pt x="219" y="163"/>
                    <a:pt x="249" y="182"/>
                    <a:pt x="279" y="202"/>
                  </a:cubicBezTo>
                  <a:cubicBezTo>
                    <a:pt x="290" y="209"/>
                    <a:pt x="300" y="204"/>
                    <a:pt x="306" y="194"/>
                  </a:cubicBezTo>
                  <a:cubicBezTo>
                    <a:pt x="325" y="165"/>
                    <a:pt x="325" y="165"/>
                    <a:pt x="325" y="165"/>
                  </a:cubicBezTo>
                  <a:cubicBezTo>
                    <a:pt x="333" y="153"/>
                    <a:pt x="327" y="142"/>
                    <a:pt x="321" y="138"/>
                  </a:cubicBezTo>
                  <a:cubicBezTo>
                    <a:pt x="313" y="133"/>
                    <a:pt x="255" y="93"/>
                    <a:pt x="178" y="93"/>
                  </a:cubicBezTo>
                  <a:cubicBezTo>
                    <a:pt x="55" y="93"/>
                    <a:pt x="8" y="175"/>
                    <a:pt x="8" y="236"/>
                  </a:cubicBezTo>
                  <a:cubicBezTo>
                    <a:pt x="8" y="325"/>
                    <a:pt x="70" y="366"/>
                    <a:pt x="149" y="400"/>
                  </a:cubicBezTo>
                  <a:cubicBezTo>
                    <a:pt x="226" y="431"/>
                    <a:pt x="266" y="461"/>
                    <a:pt x="266" y="507"/>
                  </a:cubicBezTo>
                  <a:cubicBezTo>
                    <a:pt x="266" y="546"/>
                    <a:pt x="232" y="579"/>
                    <a:pt x="178" y="579"/>
                  </a:cubicBezTo>
                  <a:cubicBezTo>
                    <a:pt x="119" y="579"/>
                    <a:pt x="91" y="556"/>
                    <a:pt x="55" y="526"/>
                  </a:cubicBezTo>
                  <a:cubicBezTo>
                    <a:pt x="46" y="519"/>
                    <a:pt x="35" y="522"/>
                    <a:pt x="29" y="532"/>
                  </a:cubicBezTo>
                  <a:cubicBezTo>
                    <a:pt x="8" y="563"/>
                    <a:pt x="8" y="563"/>
                    <a:pt x="8" y="563"/>
                  </a:cubicBezTo>
                  <a:cubicBezTo>
                    <a:pt x="0" y="577"/>
                    <a:pt x="6" y="582"/>
                    <a:pt x="13" y="588"/>
                  </a:cubicBezTo>
                  <a:cubicBezTo>
                    <a:pt x="25" y="600"/>
                    <a:pt x="85" y="649"/>
                    <a:pt x="179" y="649"/>
                  </a:cubicBezTo>
                  <a:cubicBezTo>
                    <a:pt x="280" y="649"/>
                    <a:pt x="352" y="584"/>
                    <a:pt x="352" y="503"/>
                  </a:cubicBezTo>
                  <a:cubicBezTo>
                    <a:pt x="352" y="409"/>
                    <a:pt x="275" y="366"/>
                    <a:pt x="185" y="330"/>
                  </a:cubicBezTo>
                  <a:close/>
                  <a:moveTo>
                    <a:pt x="3206" y="384"/>
                  </a:moveTo>
                  <a:cubicBezTo>
                    <a:pt x="3064" y="384"/>
                    <a:pt x="3064" y="384"/>
                    <a:pt x="3064" y="384"/>
                  </a:cubicBezTo>
                  <a:cubicBezTo>
                    <a:pt x="3056" y="384"/>
                    <a:pt x="3050" y="390"/>
                    <a:pt x="3050" y="399"/>
                  </a:cubicBezTo>
                  <a:cubicBezTo>
                    <a:pt x="3050" y="444"/>
                    <a:pt x="3050" y="444"/>
                    <a:pt x="3050" y="444"/>
                  </a:cubicBezTo>
                  <a:cubicBezTo>
                    <a:pt x="3050" y="451"/>
                    <a:pt x="3056" y="458"/>
                    <a:pt x="3064" y="458"/>
                  </a:cubicBezTo>
                  <a:cubicBezTo>
                    <a:pt x="3140" y="458"/>
                    <a:pt x="3140" y="458"/>
                    <a:pt x="3140" y="458"/>
                  </a:cubicBezTo>
                  <a:cubicBezTo>
                    <a:pt x="3140" y="544"/>
                    <a:pt x="3140" y="544"/>
                    <a:pt x="3140" y="544"/>
                  </a:cubicBezTo>
                  <a:cubicBezTo>
                    <a:pt x="3132" y="547"/>
                    <a:pt x="3088" y="570"/>
                    <a:pt x="3024" y="570"/>
                  </a:cubicBezTo>
                  <a:cubicBezTo>
                    <a:pt x="2914" y="570"/>
                    <a:pt x="2830" y="478"/>
                    <a:pt x="2830" y="370"/>
                  </a:cubicBezTo>
                  <a:cubicBezTo>
                    <a:pt x="2830" y="262"/>
                    <a:pt x="2914" y="169"/>
                    <a:pt x="3024" y="169"/>
                  </a:cubicBezTo>
                  <a:cubicBezTo>
                    <a:pt x="3071" y="169"/>
                    <a:pt x="3119" y="190"/>
                    <a:pt x="3156" y="222"/>
                  </a:cubicBezTo>
                  <a:cubicBezTo>
                    <a:pt x="3163" y="229"/>
                    <a:pt x="3170" y="230"/>
                    <a:pt x="3176" y="223"/>
                  </a:cubicBezTo>
                  <a:cubicBezTo>
                    <a:pt x="3187" y="210"/>
                    <a:pt x="3199" y="199"/>
                    <a:pt x="3210" y="186"/>
                  </a:cubicBezTo>
                  <a:cubicBezTo>
                    <a:pt x="3217" y="180"/>
                    <a:pt x="3216" y="171"/>
                    <a:pt x="3210" y="165"/>
                  </a:cubicBezTo>
                  <a:cubicBezTo>
                    <a:pt x="3157" y="120"/>
                    <a:pt x="3096" y="93"/>
                    <a:pt x="3022" y="93"/>
                  </a:cubicBezTo>
                  <a:cubicBezTo>
                    <a:pt x="2868" y="93"/>
                    <a:pt x="2744" y="217"/>
                    <a:pt x="2744" y="372"/>
                  </a:cubicBezTo>
                  <a:cubicBezTo>
                    <a:pt x="2744" y="526"/>
                    <a:pt x="2868" y="649"/>
                    <a:pt x="3022" y="649"/>
                  </a:cubicBezTo>
                  <a:cubicBezTo>
                    <a:pt x="3134" y="649"/>
                    <a:pt x="3214" y="598"/>
                    <a:pt x="3214" y="598"/>
                  </a:cubicBezTo>
                  <a:cubicBezTo>
                    <a:pt x="3217" y="596"/>
                    <a:pt x="3220" y="590"/>
                    <a:pt x="3220" y="586"/>
                  </a:cubicBezTo>
                  <a:cubicBezTo>
                    <a:pt x="3220" y="399"/>
                    <a:pt x="3220" y="399"/>
                    <a:pt x="3220" y="399"/>
                  </a:cubicBezTo>
                  <a:cubicBezTo>
                    <a:pt x="3220" y="391"/>
                    <a:pt x="3214" y="384"/>
                    <a:pt x="3206" y="384"/>
                  </a:cubicBezTo>
                  <a:close/>
                  <a:moveTo>
                    <a:pt x="3419" y="100"/>
                  </a:moveTo>
                  <a:cubicBezTo>
                    <a:pt x="3368" y="100"/>
                    <a:pt x="3368" y="100"/>
                    <a:pt x="3368" y="100"/>
                  </a:cubicBezTo>
                  <a:cubicBezTo>
                    <a:pt x="3360" y="100"/>
                    <a:pt x="3353" y="107"/>
                    <a:pt x="3353" y="115"/>
                  </a:cubicBezTo>
                  <a:cubicBezTo>
                    <a:pt x="3353" y="627"/>
                    <a:pt x="3353" y="627"/>
                    <a:pt x="3353" y="627"/>
                  </a:cubicBezTo>
                  <a:cubicBezTo>
                    <a:pt x="3353" y="635"/>
                    <a:pt x="3360" y="642"/>
                    <a:pt x="3368" y="642"/>
                  </a:cubicBezTo>
                  <a:cubicBezTo>
                    <a:pt x="3419" y="642"/>
                    <a:pt x="3419" y="642"/>
                    <a:pt x="3419" y="642"/>
                  </a:cubicBezTo>
                  <a:cubicBezTo>
                    <a:pt x="3427" y="642"/>
                    <a:pt x="3434" y="635"/>
                    <a:pt x="3434" y="627"/>
                  </a:cubicBezTo>
                  <a:cubicBezTo>
                    <a:pt x="3434" y="115"/>
                    <a:pt x="3434" y="115"/>
                    <a:pt x="3434" y="115"/>
                  </a:cubicBezTo>
                  <a:cubicBezTo>
                    <a:pt x="3434" y="107"/>
                    <a:pt x="3427" y="100"/>
                    <a:pt x="3419" y="100"/>
                  </a:cubicBezTo>
                  <a:close/>
                  <a:moveTo>
                    <a:pt x="3914" y="100"/>
                  </a:moveTo>
                  <a:cubicBezTo>
                    <a:pt x="3605" y="100"/>
                    <a:pt x="3605" y="100"/>
                    <a:pt x="3605" y="100"/>
                  </a:cubicBezTo>
                  <a:cubicBezTo>
                    <a:pt x="3596" y="100"/>
                    <a:pt x="3590" y="107"/>
                    <a:pt x="3590" y="115"/>
                  </a:cubicBezTo>
                  <a:cubicBezTo>
                    <a:pt x="3590" y="627"/>
                    <a:pt x="3590" y="627"/>
                    <a:pt x="3590" y="627"/>
                  </a:cubicBezTo>
                  <a:cubicBezTo>
                    <a:pt x="3590" y="635"/>
                    <a:pt x="3596" y="642"/>
                    <a:pt x="3605" y="642"/>
                  </a:cubicBezTo>
                  <a:cubicBezTo>
                    <a:pt x="3914" y="642"/>
                    <a:pt x="3914" y="642"/>
                    <a:pt x="3914" y="642"/>
                  </a:cubicBezTo>
                  <a:cubicBezTo>
                    <a:pt x="3922" y="642"/>
                    <a:pt x="3928" y="635"/>
                    <a:pt x="3928" y="627"/>
                  </a:cubicBezTo>
                  <a:cubicBezTo>
                    <a:pt x="3928" y="584"/>
                    <a:pt x="3928" y="584"/>
                    <a:pt x="3928" y="584"/>
                  </a:cubicBezTo>
                  <a:cubicBezTo>
                    <a:pt x="3928" y="577"/>
                    <a:pt x="3922" y="570"/>
                    <a:pt x="3914" y="570"/>
                  </a:cubicBezTo>
                  <a:cubicBezTo>
                    <a:pt x="3670" y="570"/>
                    <a:pt x="3670" y="570"/>
                    <a:pt x="3670" y="570"/>
                  </a:cubicBezTo>
                  <a:cubicBezTo>
                    <a:pt x="3670" y="403"/>
                    <a:pt x="3670" y="403"/>
                    <a:pt x="3670" y="403"/>
                  </a:cubicBezTo>
                  <a:cubicBezTo>
                    <a:pt x="3876" y="403"/>
                    <a:pt x="3876" y="403"/>
                    <a:pt x="3876" y="403"/>
                  </a:cubicBezTo>
                  <a:cubicBezTo>
                    <a:pt x="3884" y="403"/>
                    <a:pt x="3891" y="397"/>
                    <a:pt x="3891" y="389"/>
                  </a:cubicBezTo>
                  <a:cubicBezTo>
                    <a:pt x="3891" y="346"/>
                    <a:pt x="3891" y="346"/>
                    <a:pt x="3891" y="346"/>
                  </a:cubicBezTo>
                  <a:cubicBezTo>
                    <a:pt x="3891" y="338"/>
                    <a:pt x="3884" y="331"/>
                    <a:pt x="3876" y="331"/>
                  </a:cubicBezTo>
                  <a:cubicBezTo>
                    <a:pt x="3670" y="331"/>
                    <a:pt x="3670" y="331"/>
                    <a:pt x="3670" y="331"/>
                  </a:cubicBezTo>
                  <a:cubicBezTo>
                    <a:pt x="3670" y="173"/>
                    <a:pt x="3670" y="173"/>
                    <a:pt x="3670" y="173"/>
                  </a:cubicBezTo>
                  <a:cubicBezTo>
                    <a:pt x="3914" y="173"/>
                    <a:pt x="3914" y="173"/>
                    <a:pt x="3914" y="173"/>
                  </a:cubicBezTo>
                  <a:cubicBezTo>
                    <a:pt x="3922" y="173"/>
                    <a:pt x="3928" y="166"/>
                    <a:pt x="3928" y="158"/>
                  </a:cubicBezTo>
                  <a:cubicBezTo>
                    <a:pt x="3928" y="115"/>
                    <a:pt x="3928" y="115"/>
                    <a:pt x="3928" y="115"/>
                  </a:cubicBezTo>
                  <a:cubicBezTo>
                    <a:pt x="3928" y="107"/>
                    <a:pt x="3922" y="100"/>
                    <a:pt x="3914" y="100"/>
                  </a:cubicBezTo>
                  <a:close/>
                  <a:moveTo>
                    <a:pt x="2204" y="100"/>
                  </a:moveTo>
                  <a:cubicBezTo>
                    <a:pt x="1872" y="100"/>
                    <a:pt x="1872" y="100"/>
                    <a:pt x="1872" y="100"/>
                  </a:cubicBezTo>
                  <a:cubicBezTo>
                    <a:pt x="1863" y="100"/>
                    <a:pt x="1857" y="107"/>
                    <a:pt x="1857" y="115"/>
                  </a:cubicBezTo>
                  <a:cubicBezTo>
                    <a:pt x="1857" y="158"/>
                    <a:pt x="1857" y="158"/>
                    <a:pt x="1857" y="158"/>
                  </a:cubicBezTo>
                  <a:cubicBezTo>
                    <a:pt x="1857" y="166"/>
                    <a:pt x="1863" y="173"/>
                    <a:pt x="1872" y="173"/>
                  </a:cubicBezTo>
                  <a:cubicBezTo>
                    <a:pt x="1998" y="173"/>
                    <a:pt x="1998" y="173"/>
                    <a:pt x="1998" y="173"/>
                  </a:cubicBezTo>
                  <a:cubicBezTo>
                    <a:pt x="1998" y="627"/>
                    <a:pt x="1998" y="627"/>
                    <a:pt x="1998" y="627"/>
                  </a:cubicBezTo>
                  <a:cubicBezTo>
                    <a:pt x="1998" y="635"/>
                    <a:pt x="2005" y="642"/>
                    <a:pt x="2012" y="642"/>
                  </a:cubicBezTo>
                  <a:cubicBezTo>
                    <a:pt x="2064" y="642"/>
                    <a:pt x="2064" y="642"/>
                    <a:pt x="2064" y="642"/>
                  </a:cubicBezTo>
                  <a:cubicBezTo>
                    <a:pt x="2071" y="642"/>
                    <a:pt x="2078" y="635"/>
                    <a:pt x="2078" y="627"/>
                  </a:cubicBezTo>
                  <a:cubicBezTo>
                    <a:pt x="2078" y="173"/>
                    <a:pt x="2078" y="173"/>
                    <a:pt x="2078" y="173"/>
                  </a:cubicBezTo>
                  <a:cubicBezTo>
                    <a:pt x="2204" y="173"/>
                    <a:pt x="2204" y="173"/>
                    <a:pt x="2204" y="173"/>
                  </a:cubicBezTo>
                  <a:cubicBezTo>
                    <a:pt x="2213" y="173"/>
                    <a:pt x="2219" y="166"/>
                    <a:pt x="2219" y="158"/>
                  </a:cubicBezTo>
                  <a:cubicBezTo>
                    <a:pt x="2219" y="115"/>
                    <a:pt x="2219" y="115"/>
                    <a:pt x="2219" y="115"/>
                  </a:cubicBezTo>
                  <a:cubicBezTo>
                    <a:pt x="2219" y="107"/>
                    <a:pt x="2213" y="100"/>
                    <a:pt x="2204" y="100"/>
                  </a:cubicBezTo>
                  <a:close/>
                  <a:moveTo>
                    <a:pt x="6368" y="570"/>
                  </a:moveTo>
                  <a:cubicBezTo>
                    <a:pt x="6158" y="570"/>
                    <a:pt x="6158" y="570"/>
                    <a:pt x="6158" y="570"/>
                  </a:cubicBezTo>
                  <a:cubicBezTo>
                    <a:pt x="6158" y="115"/>
                    <a:pt x="6158" y="115"/>
                    <a:pt x="6158" y="115"/>
                  </a:cubicBezTo>
                  <a:cubicBezTo>
                    <a:pt x="6158" y="107"/>
                    <a:pt x="6151" y="100"/>
                    <a:pt x="6144" y="100"/>
                  </a:cubicBezTo>
                  <a:cubicBezTo>
                    <a:pt x="6093" y="100"/>
                    <a:pt x="6093" y="100"/>
                    <a:pt x="6093" y="100"/>
                  </a:cubicBezTo>
                  <a:cubicBezTo>
                    <a:pt x="6084" y="100"/>
                    <a:pt x="6078" y="107"/>
                    <a:pt x="6078" y="115"/>
                  </a:cubicBezTo>
                  <a:cubicBezTo>
                    <a:pt x="6078" y="627"/>
                    <a:pt x="6078" y="627"/>
                    <a:pt x="6078" y="627"/>
                  </a:cubicBezTo>
                  <a:cubicBezTo>
                    <a:pt x="6078" y="635"/>
                    <a:pt x="6084" y="642"/>
                    <a:pt x="6093" y="642"/>
                  </a:cubicBezTo>
                  <a:cubicBezTo>
                    <a:pt x="6368" y="642"/>
                    <a:pt x="6368" y="642"/>
                    <a:pt x="6368" y="642"/>
                  </a:cubicBezTo>
                  <a:cubicBezTo>
                    <a:pt x="6376" y="642"/>
                    <a:pt x="6382" y="635"/>
                    <a:pt x="6382" y="627"/>
                  </a:cubicBezTo>
                  <a:cubicBezTo>
                    <a:pt x="6382" y="584"/>
                    <a:pt x="6382" y="584"/>
                    <a:pt x="6382" y="584"/>
                  </a:cubicBezTo>
                  <a:cubicBezTo>
                    <a:pt x="6382" y="577"/>
                    <a:pt x="6376" y="570"/>
                    <a:pt x="6368" y="570"/>
                  </a:cubicBezTo>
                  <a:close/>
                  <a:moveTo>
                    <a:pt x="8948" y="0"/>
                  </a:moveTo>
                  <a:cubicBezTo>
                    <a:pt x="8940" y="0"/>
                    <a:pt x="8940" y="0"/>
                    <a:pt x="8940" y="0"/>
                  </a:cubicBezTo>
                  <a:cubicBezTo>
                    <a:pt x="8932" y="0"/>
                    <a:pt x="8925" y="6"/>
                    <a:pt x="8925" y="15"/>
                  </a:cubicBezTo>
                  <a:cubicBezTo>
                    <a:pt x="8925" y="757"/>
                    <a:pt x="8925" y="757"/>
                    <a:pt x="8925" y="757"/>
                  </a:cubicBezTo>
                  <a:cubicBezTo>
                    <a:pt x="8925" y="765"/>
                    <a:pt x="8932" y="771"/>
                    <a:pt x="8940" y="771"/>
                  </a:cubicBezTo>
                  <a:cubicBezTo>
                    <a:pt x="8947" y="771"/>
                    <a:pt x="8947" y="771"/>
                    <a:pt x="8947" y="771"/>
                  </a:cubicBezTo>
                  <a:cubicBezTo>
                    <a:pt x="8955" y="771"/>
                    <a:pt x="8961" y="765"/>
                    <a:pt x="8961" y="757"/>
                  </a:cubicBezTo>
                  <a:cubicBezTo>
                    <a:pt x="8961" y="15"/>
                    <a:pt x="8961" y="15"/>
                    <a:pt x="8961" y="15"/>
                  </a:cubicBezTo>
                  <a:cubicBezTo>
                    <a:pt x="8961" y="6"/>
                    <a:pt x="8955" y="0"/>
                    <a:pt x="8948" y="0"/>
                  </a:cubicBezTo>
                  <a:close/>
                  <a:moveTo>
                    <a:pt x="13195" y="100"/>
                  </a:moveTo>
                  <a:cubicBezTo>
                    <a:pt x="12886" y="100"/>
                    <a:pt x="12886" y="100"/>
                    <a:pt x="12886" y="100"/>
                  </a:cubicBezTo>
                  <a:cubicBezTo>
                    <a:pt x="12878" y="100"/>
                    <a:pt x="12872" y="107"/>
                    <a:pt x="12872" y="115"/>
                  </a:cubicBezTo>
                  <a:cubicBezTo>
                    <a:pt x="12872" y="627"/>
                    <a:pt x="12872" y="627"/>
                    <a:pt x="12872" y="627"/>
                  </a:cubicBezTo>
                  <a:cubicBezTo>
                    <a:pt x="12872" y="635"/>
                    <a:pt x="12878" y="642"/>
                    <a:pt x="12886" y="642"/>
                  </a:cubicBezTo>
                  <a:cubicBezTo>
                    <a:pt x="13195" y="642"/>
                    <a:pt x="13195" y="642"/>
                    <a:pt x="13195" y="642"/>
                  </a:cubicBezTo>
                  <a:cubicBezTo>
                    <a:pt x="13204" y="642"/>
                    <a:pt x="13210" y="635"/>
                    <a:pt x="13210" y="627"/>
                  </a:cubicBezTo>
                  <a:cubicBezTo>
                    <a:pt x="13210" y="584"/>
                    <a:pt x="13210" y="584"/>
                    <a:pt x="13210" y="584"/>
                  </a:cubicBezTo>
                  <a:cubicBezTo>
                    <a:pt x="13210" y="577"/>
                    <a:pt x="13204" y="570"/>
                    <a:pt x="13195" y="570"/>
                  </a:cubicBezTo>
                  <a:cubicBezTo>
                    <a:pt x="12951" y="570"/>
                    <a:pt x="12951" y="570"/>
                    <a:pt x="12951" y="570"/>
                  </a:cubicBezTo>
                  <a:cubicBezTo>
                    <a:pt x="12951" y="403"/>
                    <a:pt x="12951" y="403"/>
                    <a:pt x="12951" y="403"/>
                  </a:cubicBezTo>
                  <a:cubicBezTo>
                    <a:pt x="13158" y="403"/>
                    <a:pt x="13158" y="403"/>
                    <a:pt x="13158" y="403"/>
                  </a:cubicBezTo>
                  <a:cubicBezTo>
                    <a:pt x="13165" y="403"/>
                    <a:pt x="13172" y="397"/>
                    <a:pt x="13172" y="389"/>
                  </a:cubicBezTo>
                  <a:cubicBezTo>
                    <a:pt x="13172" y="346"/>
                    <a:pt x="13172" y="346"/>
                    <a:pt x="13172" y="346"/>
                  </a:cubicBezTo>
                  <a:cubicBezTo>
                    <a:pt x="13172" y="338"/>
                    <a:pt x="13165" y="331"/>
                    <a:pt x="13158" y="331"/>
                  </a:cubicBezTo>
                  <a:cubicBezTo>
                    <a:pt x="12951" y="331"/>
                    <a:pt x="12951" y="331"/>
                    <a:pt x="12951" y="331"/>
                  </a:cubicBezTo>
                  <a:cubicBezTo>
                    <a:pt x="12951" y="173"/>
                    <a:pt x="12951" y="173"/>
                    <a:pt x="12951" y="173"/>
                  </a:cubicBezTo>
                  <a:cubicBezTo>
                    <a:pt x="13195" y="173"/>
                    <a:pt x="13195" y="173"/>
                    <a:pt x="13195" y="173"/>
                  </a:cubicBezTo>
                  <a:cubicBezTo>
                    <a:pt x="13204" y="173"/>
                    <a:pt x="13210" y="166"/>
                    <a:pt x="13210" y="158"/>
                  </a:cubicBezTo>
                  <a:cubicBezTo>
                    <a:pt x="13210" y="115"/>
                    <a:pt x="13210" y="115"/>
                    <a:pt x="13210" y="115"/>
                  </a:cubicBezTo>
                  <a:cubicBezTo>
                    <a:pt x="13210" y="107"/>
                    <a:pt x="13204" y="100"/>
                    <a:pt x="13195" y="100"/>
                  </a:cubicBezTo>
                  <a:close/>
                  <a:moveTo>
                    <a:pt x="11525" y="100"/>
                  </a:moveTo>
                  <a:cubicBezTo>
                    <a:pt x="11473" y="100"/>
                    <a:pt x="11473" y="100"/>
                    <a:pt x="11473" y="100"/>
                  </a:cubicBezTo>
                  <a:cubicBezTo>
                    <a:pt x="11467" y="100"/>
                    <a:pt x="11460" y="106"/>
                    <a:pt x="11459" y="111"/>
                  </a:cubicBezTo>
                  <a:cubicBezTo>
                    <a:pt x="11367" y="466"/>
                    <a:pt x="11367" y="466"/>
                    <a:pt x="11367" y="466"/>
                  </a:cubicBezTo>
                  <a:cubicBezTo>
                    <a:pt x="11364" y="466"/>
                    <a:pt x="11364" y="466"/>
                    <a:pt x="11364" y="466"/>
                  </a:cubicBezTo>
                  <a:cubicBezTo>
                    <a:pt x="11236" y="101"/>
                    <a:pt x="11236" y="101"/>
                    <a:pt x="11236" y="101"/>
                  </a:cubicBezTo>
                  <a:cubicBezTo>
                    <a:pt x="11235" y="97"/>
                    <a:pt x="11229" y="93"/>
                    <a:pt x="11223" y="93"/>
                  </a:cubicBezTo>
                  <a:cubicBezTo>
                    <a:pt x="11209" y="93"/>
                    <a:pt x="11209" y="93"/>
                    <a:pt x="11209" y="93"/>
                  </a:cubicBezTo>
                  <a:cubicBezTo>
                    <a:pt x="11203" y="93"/>
                    <a:pt x="11198" y="97"/>
                    <a:pt x="11196" y="101"/>
                  </a:cubicBezTo>
                  <a:cubicBezTo>
                    <a:pt x="11070" y="466"/>
                    <a:pt x="11070" y="466"/>
                    <a:pt x="11070" y="466"/>
                  </a:cubicBezTo>
                  <a:cubicBezTo>
                    <a:pt x="11067" y="466"/>
                    <a:pt x="11067" y="466"/>
                    <a:pt x="11067" y="466"/>
                  </a:cubicBezTo>
                  <a:cubicBezTo>
                    <a:pt x="10973" y="111"/>
                    <a:pt x="10973" y="111"/>
                    <a:pt x="10973" y="111"/>
                  </a:cubicBezTo>
                  <a:cubicBezTo>
                    <a:pt x="10972" y="106"/>
                    <a:pt x="10966" y="100"/>
                    <a:pt x="10959" y="100"/>
                  </a:cubicBezTo>
                  <a:cubicBezTo>
                    <a:pt x="10908" y="100"/>
                    <a:pt x="10908" y="100"/>
                    <a:pt x="10908" y="100"/>
                  </a:cubicBezTo>
                  <a:cubicBezTo>
                    <a:pt x="10897" y="100"/>
                    <a:pt x="10891" y="108"/>
                    <a:pt x="10894" y="119"/>
                  </a:cubicBezTo>
                  <a:cubicBezTo>
                    <a:pt x="11040" y="638"/>
                    <a:pt x="11040" y="638"/>
                    <a:pt x="11040" y="638"/>
                  </a:cubicBezTo>
                  <a:cubicBezTo>
                    <a:pt x="11041" y="645"/>
                    <a:pt x="11048" y="649"/>
                    <a:pt x="11054" y="649"/>
                  </a:cubicBezTo>
                  <a:cubicBezTo>
                    <a:pt x="11066" y="649"/>
                    <a:pt x="11066" y="649"/>
                    <a:pt x="11066" y="649"/>
                  </a:cubicBezTo>
                  <a:cubicBezTo>
                    <a:pt x="11072" y="649"/>
                    <a:pt x="11078" y="645"/>
                    <a:pt x="11079" y="641"/>
                  </a:cubicBezTo>
                  <a:cubicBezTo>
                    <a:pt x="11213" y="257"/>
                    <a:pt x="11213" y="257"/>
                    <a:pt x="11213" y="257"/>
                  </a:cubicBezTo>
                  <a:cubicBezTo>
                    <a:pt x="11217" y="257"/>
                    <a:pt x="11217" y="257"/>
                    <a:pt x="11217" y="257"/>
                  </a:cubicBezTo>
                  <a:cubicBezTo>
                    <a:pt x="11353" y="641"/>
                    <a:pt x="11353" y="641"/>
                    <a:pt x="11353" y="641"/>
                  </a:cubicBezTo>
                  <a:cubicBezTo>
                    <a:pt x="11354" y="645"/>
                    <a:pt x="11361" y="649"/>
                    <a:pt x="11366" y="649"/>
                  </a:cubicBezTo>
                  <a:cubicBezTo>
                    <a:pt x="11378" y="649"/>
                    <a:pt x="11378" y="649"/>
                    <a:pt x="11378" y="649"/>
                  </a:cubicBezTo>
                  <a:cubicBezTo>
                    <a:pt x="11385" y="649"/>
                    <a:pt x="11391" y="645"/>
                    <a:pt x="11392" y="638"/>
                  </a:cubicBezTo>
                  <a:cubicBezTo>
                    <a:pt x="11538" y="119"/>
                    <a:pt x="11538" y="119"/>
                    <a:pt x="11538" y="119"/>
                  </a:cubicBezTo>
                  <a:cubicBezTo>
                    <a:pt x="11542" y="108"/>
                    <a:pt x="11535" y="100"/>
                    <a:pt x="11525" y="100"/>
                  </a:cubicBezTo>
                  <a:close/>
                  <a:moveTo>
                    <a:pt x="12041" y="356"/>
                  </a:moveTo>
                  <a:cubicBezTo>
                    <a:pt x="12264" y="128"/>
                    <a:pt x="12264" y="128"/>
                    <a:pt x="12264" y="128"/>
                  </a:cubicBezTo>
                  <a:cubicBezTo>
                    <a:pt x="12275" y="117"/>
                    <a:pt x="12267" y="100"/>
                    <a:pt x="12253" y="100"/>
                  </a:cubicBezTo>
                  <a:cubicBezTo>
                    <a:pt x="12195" y="100"/>
                    <a:pt x="12195" y="100"/>
                    <a:pt x="12195" y="100"/>
                  </a:cubicBezTo>
                  <a:cubicBezTo>
                    <a:pt x="12189" y="100"/>
                    <a:pt x="12184" y="104"/>
                    <a:pt x="12181" y="108"/>
                  </a:cubicBezTo>
                  <a:cubicBezTo>
                    <a:pt x="11963" y="333"/>
                    <a:pt x="11963" y="333"/>
                    <a:pt x="11963" y="333"/>
                  </a:cubicBezTo>
                  <a:cubicBezTo>
                    <a:pt x="11963" y="119"/>
                    <a:pt x="11963" y="119"/>
                    <a:pt x="11963" y="119"/>
                  </a:cubicBezTo>
                  <a:cubicBezTo>
                    <a:pt x="11963" y="109"/>
                    <a:pt x="11954" y="100"/>
                    <a:pt x="11944" y="100"/>
                  </a:cubicBezTo>
                  <a:cubicBezTo>
                    <a:pt x="11899" y="100"/>
                    <a:pt x="11899" y="100"/>
                    <a:pt x="11899" y="100"/>
                  </a:cubicBezTo>
                  <a:cubicBezTo>
                    <a:pt x="11888" y="100"/>
                    <a:pt x="11881" y="109"/>
                    <a:pt x="11881" y="119"/>
                  </a:cubicBezTo>
                  <a:cubicBezTo>
                    <a:pt x="11881" y="623"/>
                    <a:pt x="11881" y="623"/>
                    <a:pt x="11881" y="623"/>
                  </a:cubicBezTo>
                  <a:cubicBezTo>
                    <a:pt x="11881" y="633"/>
                    <a:pt x="11888" y="642"/>
                    <a:pt x="11899" y="642"/>
                  </a:cubicBezTo>
                  <a:cubicBezTo>
                    <a:pt x="11944" y="642"/>
                    <a:pt x="11944" y="642"/>
                    <a:pt x="11944" y="642"/>
                  </a:cubicBezTo>
                  <a:cubicBezTo>
                    <a:pt x="11954" y="642"/>
                    <a:pt x="11963" y="633"/>
                    <a:pt x="11963" y="623"/>
                  </a:cubicBezTo>
                  <a:cubicBezTo>
                    <a:pt x="11963" y="383"/>
                    <a:pt x="11963" y="383"/>
                    <a:pt x="11963" y="383"/>
                  </a:cubicBezTo>
                  <a:cubicBezTo>
                    <a:pt x="12188" y="636"/>
                    <a:pt x="12188" y="636"/>
                    <a:pt x="12188" y="636"/>
                  </a:cubicBezTo>
                  <a:cubicBezTo>
                    <a:pt x="12189" y="638"/>
                    <a:pt x="12194" y="642"/>
                    <a:pt x="12202" y="642"/>
                  </a:cubicBezTo>
                  <a:cubicBezTo>
                    <a:pt x="12263" y="642"/>
                    <a:pt x="12263" y="642"/>
                    <a:pt x="12263" y="642"/>
                  </a:cubicBezTo>
                  <a:cubicBezTo>
                    <a:pt x="12280" y="642"/>
                    <a:pt x="12283" y="624"/>
                    <a:pt x="12277" y="616"/>
                  </a:cubicBezTo>
                  <a:lnTo>
                    <a:pt x="12041" y="356"/>
                  </a:lnTo>
                  <a:close/>
                  <a:moveTo>
                    <a:pt x="11710" y="100"/>
                  </a:moveTo>
                  <a:cubicBezTo>
                    <a:pt x="11659" y="100"/>
                    <a:pt x="11659" y="100"/>
                    <a:pt x="11659" y="100"/>
                  </a:cubicBezTo>
                  <a:cubicBezTo>
                    <a:pt x="11651" y="100"/>
                    <a:pt x="11644" y="107"/>
                    <a:pt x="11644" y="115"/>
                  </a:cubicBezTo>
                  <a:cubicBezTo>
                    <a:pt x="11644" y="627"/>
                    <a:pt x="11644" y="627"/>
                    <a:pt x="11644" y="627"/>
                  </a:cubicBezTo>
                  <a:cubicBezTo>
                    <a:pt x="11644" y="635"/>
                    <a:pt x="11651" y="642"/>
                    <a:pt x="11659" y="642"/>
                  </a:cubicBezTo>
                  <a:cubicBezTo>
                    <a:pt x="11710" y="642"/>
                    <a:pt x="11710" y="642"/>
                    <a:pt x="11710" y="642"/>
                  </a:cubicBezTo>
                  <a:cubicBezTo>
                    <a:pt x="11718" y="642"/>
                    <a:pt x="11725" y="635"/>
                    <a:pt x="11725" y="627"/>
                  </a:cubicBezTo>
                  <a:cubicBezTo>
                    <a:pt x="11725" y="115"/>
                    <a:pt x="11725" y="115"/>
                    <a:pt x="11725" y="115"/>
                  </a:cubicBezTo>
                  <a:cubicBezTo>
                    <a:pt x="11725" y="107"/>
                    <a:pt x="11718" y="100"/>
                    <a:pt x="11710" y="100"/>
                  </a:cubicBezTo>
                  <a:close/>
                  <a:moveTo>
                    <a:pt x="12536" y="356"/>
                  </a:moveTo>
                  <a:cubicBezTo>
                    <a:pt x="12760" y="128"/>
                    <a:pt x="12760" y="128"/>
                    <a:pt x="12760" y="128"/>
                  </a:cubicBezTo>
                  <a:cubicBezTo>
                    <a:pt x="12770" y="117"/>
                    <a:pt x="12763" y="100"/>
                    <a:pt x="12749" y="100"/>
                  </a:cubicBezTo>
                  <a:cubicBezTo>
                    <a:pt x="12691" y="100"/>
                    <a:pt x="12691" y="100"/>
                    <a:pt x="12691" y="100"/>
                  </a:cubicBezTo>
                  <a:cubicBezTo>
                    <a:pt x="12685" y="100"/>
                    <a:pt x="12679" y="104"/>
                    <a:pt x="12676" y="108"/>
                  </a:cubicBezTo>
                  <a:cubicBezTo>
                    <a:pt x="12458" y="333"/>
                    <a:pt x="12458" y="333"/>
                    <a:pt x="12458" y="333"/>
                  </a:cubicBezTo>
                  <a:cubicBezTo>
                    <a:pt x="12458" y="119"/>
                    <a:pt x="12458" y="119"/>
                    <a:pt x="12458" y="119"/>
                  </a:cubicBezTo>
                  <a:cubicBezTo>
                    <a:pt x="12458" y="109"/>
                    <a:pt x="12450" y="100"/>
                    <a:pt x="12440" y="100"/>
                  </a:cubicBezTo>
                  <a:cubicBezTo>
                    <a:pt x="12395" y="100"/>
                    <a:pt x="12395" y="100"/>
                    <a:pt x="12395" y="100"/>
                  </a:cubicBezTo>
                  <a:cubicBezTo>
                    <a:pt x="12384" y="100"/>
                    <a:pt x="12376" y="109"/>
                    <a:pt x="12376" y="119"/>
                  </a:cubicBezTo>
                  <a:cubicBezTo>
                    <a:pt x="12376" y="623"/>
                    <a:pt x="12376" y="623"/>
                    <a:pt x="12376" y="623"/>
                  </a:cubicBezTo>
                  <a:cubicBezTo>
                    <a:pt x="12376" y="633"/>
                    <a:pt x="12384" y="642"/>
                    <a:pt x="12395" y="642"/>
                  </a:cubicBezTo>
                  <a:cubicBezTo>
                    <a:pt x="12440" y="642"/>
                    <a:pt x="12440" y="642"/>
                    <a:pt x="12440" y="642"/>
                  </a:cubicBezTo>
                  <a:cubicBezTo>
                    <a:pt x="12450" y="642"/>
                    <a:pt x="12458" y="633"/>
                    <a:pt x="12458" y="623"/>
                  </a:cubicBezTo>
                  <a:cubicBezTo>
                    <a:pt x="12458" y="383"/>
                    <a:pt x="12458" y="383"/>
                    <a:pt x="12458" y="383"/>
                  </a:cubicBezTo>
                  <a:cubicBezTo>
                    <a:pt x="12683" y="636"/>
                    <a:pt x="12683" y="636"/>
                    <a:pt x="12683" y="636"/>
                  </a:cubicBezTo>
                  <a:cubicBezTo>
                    <a:pt x="12685" y="638"/>
                    <a:pt x="12689" y="642"/>
                    <a:pt x="12697" y="642"/>
                  </a:cubicBezTo>
                  <a:cubicBezTo>
                    <a:pt x="12759" y="642"/>
                    <a:pt x="12759" y="642"/>
                    <a:pt x="12759" y="642"/>
                  </a:cubicBezTo>
                  <a:cubicBezTo>
                    <a:pt x="12775" y="642"/>
                    <a:pt x="12779" y="624"/>
                    <a:pt x="12773" y="616"/>
                  </a:cubicBezTo>
                  <a:lnTo>
                    <a:pt x="12536" y="356"/>
                  </a:lnTo>
                  <a:close/>
                  <a:moveTo>
                    <a:pt x="13622" y="570"/>
                  </a:moveTo>
                  <a:cubicBezTo>
                    <a:pt x="13413" y="570"/>
                    <a:pt x="13413" y="570"/>
                    <a:pt x="13413" y="570"/>
                  </a:cubicBezTo>
                  <a:cubicBezTo>
                    <a:pt x="13413" y="115"/>
                    <a:pt x="13413" y="115"/>
                    <a:pt x="13413" y="115"/>
                  </a:cubicBezTo>
                  <a:cubicBezTo>
                    <a:pt x="13413" y="107"/>
                    <a:pt x="13406" y="100"/>
                    <a:pt x="13398" y="100"/>
                  </a:cubicBezTo>
                  <a:cubicBezTo>
                    <a:pt x="13347" y="100"/>
                    <a:pt x="13347" y="100"/>
                    <a:pt x="13347" y="100"/>
                  </a:cubicBezTo>
                  <a:cubicBezTo>
                    <a:pt x="13338" y="100"/>
                    <a:pt x="13332" y="107"/>
                    <a:pt x="13332" y="115"/>
                  </a:cubicBezTo>
                  <a:cubicBezTo>
                    <a:pt x="13332" y="627"/>
                    <a:pt x="13332" y="627"/>
                    <a:pt x="13332" y="627"/>
                  </a:cubicBezTo>
                  <a:cubicBezTo>
                    <a:pt x="13332" y="635"/>
                    <a:pt x="13338" y="642"/>
                    <a:pt x="13347" y="642"/>
                  </a:cubicBezTo>
                  <a:cubicBezTo>
                    <a:pt x="13622" y="642"/>
                    <a:pt x="13622" y="642"/>
                    <a:pt x="13622" y="642"/>
                  </a:cubicBezTo>
                  <a:cubicBezTo>
                    <a:pt x="13631" y="642"/>
                    <a:pt x="13637" y="635"/>
                    <a:pt x="13637" y="627"/>
                  </a:cubicBezTo>
                  <a:cubicBezTo>
                    <a:pt x="13637" y="584"/>
                    <a:pt x="13637" y="584"/>
                    <a:pt x="13637" y="584"/>
                  </a:cubicBezTo>
                  <a:cubicBezTo>
                    <a:pt x="13637" y="577"/>
                    <a:pt x="13631" y="570"/>
                    <a:pt x="13622" y="570"/>
                  </a:cubicBezTo>
                  <a:close/>
                  <a:moveTo>
                    <a:pt x="15005" y="384"/>
                  </a:moveTo>
                  <a:cubicBezTo>
                    <a:pt x="14864" y="384"/>
                    <a:pt x="14864" y="384"/>
                    <a:pt x="14864" y="384"/>
                  </a:cubicBezTo>
                  <a:cubicBezTo>
                    <a:pt x="14856" y="384"/>
                    <a:pt x="14849" y="390"/>
                    <a:pt x="14849" y="399"/>
                  </a:cubicBezTo>
                  <a:cubicBezTo>
                    <a:pt x="14849" y="444"/>
                    <a:pt x="14849" y="444"/>
                    <a:pt x="14849" y="444"/>
                  </a:cubicBezTo>
                  <a:cubicBezTo>
                    <a:pt x="14849" y="451"/>
                    <a:pt x="14856" y="458"/>
                    <a:pt x="14864" y="458"/>
                  </a:cubicBezTo>
                  <a:cubicBezTo>
                    <a:pt x="14940" y="458"/>
                    <a:pt x="14940" y="458"/>
                    <a:pt x="14940" y="458"/>
                  </a:cubicBezTo>
                  <a:cubicBezTo>
                    <a:pt x="14940" y="544"/>
                    <a:pt x="14940" y="544"/>
                    <a:pt x="14940" y="544"/>
                  </a:cubicBezTo>
                  <a:cubicBezTo>
                    <a:pt x="14932" y="547"/>
                    <a:pt x="14888" y="570"/>
                    <a:pt x="14824" y="570"/>
                  </a:cubicBezTo>
                  <a:cubicBezTo>
                    <a:pt x="14714" y="570"/>
                    <a:pt x="14630" y="478"/>
                    <a:pt x="14630" y="370"/>
                  </a:cubicBezTo>
                  <a:cubicBezTo>
                    <a:pt x="14630" y="262"/>
                    <a:pt x="14714" y="169"/>
                    <a:pt x="14824" y="169"/>
                  </a:cubicBezTo>
                  <a:cubicBezTo>
                    <a:pt x="14871" y="169"/>
                    <a:pt x="14919" y="190"/>
                    <a:pt x="14955" y="222"/>
                  </a:cubicBezTo>
                  <a:cubicBezTo>
                    <a:pt x="14963" y="229"/>
                    <a:pt x="14969" y="230"/>
                    <a:pt x="14975" y="223"/>
                  </a:cubicBezTo>
                  <a:cubicBezTo>
                    <a:pt x="14987" y="210"/>
                    <a:pt x="14999" y="199"/>
                    <a:pt x="15010" y="186"/>
                  </a:cubicBezTo>
                  <a:cubicBezTo>
                    <a:pt x="15016" y="180"/>
                    <a:pt x="15016" y="171"/>
                    <a:pt x="15009" y="165"/>
                  </a:cubicBezTo>
                  <a:cubicBezTo>
                    <a:pt x="14957" y="120"/>
                    <a:pt x="14896" y="93"/>
                    <a:pt x="14822" y="93"/>
                  </a:cubicBezTo>
                  <a:cubicBezTo>
                    <a:pt x="14668" y="93"/>
                    <a:pt x="14543" y="217"/>
                    <a:pt x="14543" y="372"/>
                  </a:cubicBezTo>
                  <a:cubicBezTo>
                    <a:pt x="14543" y="526"/>
                    <a:pt x="14668" y="649"/>
                    <a:pt x="14822" y="649"/>
                  </a:cubicBezTo>
                  <a:cubicBezTo>
                    <a:pt x="14934" y="649"/>
                    <a:pt x="15013" y="598"/>
                    <a:pt x="15013" y="598"/>
                  </a:cubicBezTo>
                  <a:cubicBezTo>
                    <a:pt x="15016" y="596"/>
                    <a:pt x="15019" y="590"/>
                    <a:pt x="15019" y="586"/>
                  </a:cubicBezTo>
                  <a:cubicBezTo>
                    <a:pt x="15019" y="399"/>
                    <a:pt x="15019" y="399"/>
                    <a:pt x="15019" y="399"/>
                  </a:cubicBezTo>
                  <a:cubicBezTo>
                    <a:pt x="15019" y="391"/>
                    <a:pt x="15013" y="384"/>
                    <a:pt x="15005" y="384"/>
                  </a:cubicBezTo>
                  <a:close/>
                  <a:moveTo>
                    <a:pt x="14406" y="100"/>
                  </a:moveTo>
                  <a:cubicBezTo>
                    <a:pt x="14356" y="100"/>
                    <a:pt x="14356" y="100"/>
                    <a:pt x="14356" y="100"/>
                  </a:cubicBezTo>
                  <a:cubicBezTo>
                    <a:pt x="14348" y="100"/>
                    <a:pt x="14342" y="107"/>
                    <a:pt x="14342" y="115"/>
                  </a:cubicBezTo>
                  <a:cubicBezTo>
                    <a:pt x="14342" y="481"/>
                    <a:pt x="14342" y="481"/>
                    <a:pt x="14342" y="481"/>
                  </a:cubicBezTo>
                  <a:cubicBezTo>
                    <a:pt x="14340" y="481"/>
                    <a:pt x="14340" y="481"/>
                    <a:pt x="14340" y="481"/>
                  </a:cubicBezTo>
                  <a:cubicBezTo>
                    <a:pt x="14015" y="104"/>
                    <a:pt x="14015" y="104"/>
                    <a:pt x="14015" y="104"/>
                  </a:cubicBezTo>
                  <a:cubicBezTo>
                    <a:pt x="14005" y="93"/>
                    <a:pt x="14000" y="93"/>
                    <a:pt x="13992" y="93"/>
                  </a:cubicBezTo>
                  <a:cubicBezTo>
                    <a:pt x="13986" y="93"/>
                    <a:pt x="13986" y="93"/>
                    <a:pt x="13986" y="93"/>
                  </a:cubicBezTo>
                  <a:cubicBezTo>
                    <a:pt x="13978" y="93"/>
                    <a:pt x="13971" y="99"/>
                    <a:pt x="13971" y="107"/>
                  </a:cubicBezTo>
                  <a:cubicBezTo>
                    <a:pt x="13971" y="627"/>
                    <a:pt x="13971" y="627"/>
                    <a:pt x="13971" y="627"/>
                  </a:cubicBezTo>
                  <a:cubicBezTo>
                    <a:pt x="13971" y="635"/>
                    <a:pt x="13978" y="642"/>
                    <a:pt x="13986" y="642"/>
                  </a:cubicBezTo>
                  <a:cubicBezTo>
                    <a:pt x="14035" y="642"/>
                    <a:pt x="14035" y="642"/>
                    <a:pt x="14035" y="642"/>
                  </a:cubicBezTo>
                  <a:cubicBezTo>
                    <a:pt x="14043" y="642"/>
                    <a:pt x="14049" y="635"/>
                    <a:pt x="14049" y="627"/>
                  </a:cubicBezTo>
                  <a:cubicBezTo>
                    <a:pt x="14049" y="250"/>
                    <a:pt x="14049" y="250"/>
                    <a:pt x="14049" y="250"/>
                  </a:cubicBezTo>
                  <a:cubicBezTo>
                    <a:pt x="14051" y="250"/>
                    <a:pt x="14051" y="250"/>
                    <a:pt x="14051" y="250"/>
                  </a:cubicBezTo>
                  <a:cubicBezTo>
                    <a:pt x="14376" y="638"/>
                    <a:pt x="14376" y="638"/>
                    <a:pt x="14376" y="638"/>
                  </a:cubicBezTo>
                  <a:cubicBezTo>
                    <a:pt x="14386" y="649"/>
                    <a:pt x="14391" y="649"/>
                    <a:pt x="14399" y="649"/>
                  </a:cubicBezTo>
                  <a:cubicBezTo>
                    <a:pt x="14406" y="649"/>
                    <a:pt x="14406" y="649"/>
                    <a:pt x="14406" y="649"/>
                  </a:cubicBezTo>
                  <a:cubicBezTo>
                    <a:pt x="14413" y="649"/>
                    <a:pt x="14420" y="643"/>
                    <a:pt x="14420" y="635"/>
                  </a:cubicBezTo>
                  <a:cubicBezTo>
                    <a:pt x="14420" y="115"/>
                    <a:pt x="14420" y="115"/>
                    <a:pt x="14420" y="115"/>
                  </a:cubicBezTo>
                  <a:cubicBezTo>
                    <a:pt x="14420" y="107"/>
                    <a:pt x="14413" y="100"/>
                    <a:pt x="14406" y="100"/>
                  </a:cubicBezTo>
                  <a:close/>
                  <a:moveTo>
                    <a:pt x="13801" y="100"/>
                  </a:moveTo>
                  <a:cubicBezTo>
                    <a:pt x="13750" y="100"/>
                    <a:pt x="13750" y="100"/>
                    <a:pt x="13750" y="100"/>
                  </a:cubicBezTo>
                  <a:cubicBezTo>
                    <a:pt x="13742" y="100"/>
                    <a:pt x="13735" y="107"/>
                    <a:pt x="13735" y="115"/>
                  </a:cubicBezTo>
                  <a:cubicBezTo>
                    <a:pt x="13735" y="627"/>
                    <a:pt x="13735" y="627"/>
                    <a:pt x="13735" y="627"/>
                  </a:cubicBezTo>
                  <a:cubicBezTo>
                    <a:pt x="13735" y="635"/>
                    <a:pt x="13742" y="642"/>
                    <a:pt x="13750" y="642"/>
                  </a:cubicBezTo>
                  <a:cubicBezTo>
                    <a:pt x="13801" y="642"/>
                    <a:pt x="13801" y="642"/>
                    <a:pt x="13801" y="642"/>
                  </a:cubicBezTo>
                  <a:cubicBezTo>
                    <a:pt x="13808" y="642"/>
                    <a:pt x="13815" y="635"/>
                    <a:pt x="13815" y="627"/>
                  </a:cubicBezTo>
                  <a:cubicBezTo>
                    <a:pt x="13815" y="115"/>
                    <a:pt x="13815" y="115"/>
                    <a:pt x="13815" y="115"/>
                  </a:cubicBezTo>
                  <a:cubicBezTo>
                    <a:pt x="13815" y="107"/>
                    <a:pt x="13808" y="100"/>
                    <a:pt x="13801" y="100"/>
                  </a:cubicBezTo>
                  <a:close/>
                  <a:moveTo>
                    <a:pt x="9799" y="372"/>
                  </a:moveTo>
                  <a:cubicBezTo>
                    <a:pt x="9799" y="526"/>
                    <a:pt x="9675" y="649"/>
                    <a:pt x="9520" y="649"/>
                  </a:cubicBezTo>
                  <a:cubicBezTo>
                    <a:pt x="9366" y="649"/>
                    <a:pt x="9243" y="526"/>
                    <a:pt x="9243" y="372"/>
                  </a:cubicBezTo>
                  <a:cubicBezTo>
                    <a:pt x="9243" y="217"/>
                    <a:pt x="9366" y="93"/>
                    <a:pt x="9520" y="93"/>
                  </a:cubicBezTo>
                  <a:cubicBezTo>
                    <a:pt x="9675" y="93"/>
                    <a:pt x="9799" y="217"/>
                    <a:pt x="9799" y="372"/>
                  </a:cubicBezTo>
                  <a:close/>
                  <a:moveTo>
                    <a:pt x="9721" y="372"/>
                  </a:moveTo>
                  <a:cubicBezTo>
                    <a:pt x="9721" y="262"/>
                    <a:pt x="9631" y="168"/>
                    <a:pt x="9520" y="168"/>
                  </a:cubicBezTo>
                  <a:cubicBezTo>
                    <a:pt x="9411" y="168"/>
                    <a:pt x="9320" y="262"/>
                    <a:pt x="9320" y="372"/>
                  </a:cubicBezTo>
                  <a:cubicBezTo>
                    <a:pt x="9320" y="482"/>
                    <a:pt x="9411" y="574"/>
                    <a:pt x="9520" y="574"/>
                  </a:cubicBezTo>
                  <a:cubicBezTo>
                    <a:pt x="9631" y="574"/>
                    <a:pt x="9721" y="482"/>
                    <a:pt x="9721" y="372"/>
                  </a:cubicBezTo>
                  <a:close/>
                  <a:moveTo>
                    <a:pt x="8131" y="100"/>
                  </a:moveTo>
                  <a:cubicBezTo>
                    <a:pt x="8080" y="100"/>
                    <a:pt x="8080" y="100"/>
                    <a:pt x="8080" y="100"/>
                  </a:cubicBezTo>
                  <a:cubicBezTo>
                    <a:pt x="8072" y="100"/>
                    <a:pt x="8065" y="107"/>
                    <a:pt x="8065" y="115"/>
                  </a:cubicBezTo>
                  <a:cubicBezTo>
                    <a:pt x="8065" y="627"/>
                    <a:pt x="8065" y="627"/>
                    <a:pt x="8065" y="627"/>
                  </a:cubicBezTo>
                  <a:cubicBezTo>
                    <a:pt x="8065" y="635"/>
                    <a:pt x="8072" y="642"/>
                    <a:pt x="8080" y="642"/>
                  </a:cubicBezTo>
                  <a:cubicBezTo>
                    <a:pt x="8131" y="642"/>
                    <a:pt x="8131" y="642"/>
                    <a:pt x="8131" y="642"/>
                  </a:cubicBezTo>
                  <a:cubicBezTo>
                    <a:pt x="8138" y="642"/>
                    <a:pt x="8145" y="635"/>
                    <a:pt x="8145" y="627"/>
                  </a:cubicBezTo>
                  <a:cubicBezTo>
                    <a:pt x="8145" y="115"/>
                    <a:pt x="8145" y="115"/>
                    <a:pt x="8145" y="115"/>
                  </a:cubicBezTo>
                  <a:cubicBezTo>
                    <a:pt x="8145" y="107"/>
                    <a:pt x="8138" y="100"/>
                    <a:pt x="8131" y="100"/>
                  </a:cubicBezTo>
                  <a:close/>
                  <a:moveTo>
                    <a:pt x="7590" y="621"/>
                  </a:moveTo>
                  <a:cubicBezTo>
                    <a:pt x="7594" y="631"/>
                    <a:pt x="7588" y="642"/>
                    <a:pt x="7577" y="642"/>
                  </a:cubicBezTo>
                  <a:cubicBezTo>
                    <a:pt x="7528" y="642"/>
                    <a:pt x="7528" y="642"/>
                    <a:pt x="7528" y="642"/>
                  </a:cubicBezTo>
                  <a:cubicBezTo>
                    <a:pt x="7519" y="642"/>
                    <a:pt x="7513" y="637"/>
                    <a:pt x="7510" y="630"/>
                  </a:cubicBezTo>
                  <a:cubicBezTo>
                    <a:pt x="7462" y="524"/>
                    <a:pt x="7462" y="524"/>
                    <a:pt x="7462" y="524"/>
                  </a:cubicBezTo>
                  <a:cubicBezTo>
                    <a:pt x="7209" y="524"/>
                    <a:pt x="7209" y="524"/>
                    <a:pt x="7209" y="524"/>
                  </a:cubicBezTo>
                  <a:cubicBezTo>
                    <a:pt x="7162" y="630"/>
                    <a:pt x="7162" y="630"/>
                    <a:pt x="7162" y="630"/>
                  </a:cubicBezTo>
                  <a:cubicBezTo>
                    <a:pt x="7160" y="635"/>
                    <a:pt x="7154" y="642"/>
                    <a:pt x="7144" y="642"/>
                  </a:cubicBezTo>
                  <a:cubicBezTo>
                    <a:pt x="7096" y="642"/>
                    <a:pt x="7096" y="642"/>
                    <a:pt x="7096" y="642"/>
                  </a:cubicBezTo>
                  <a:cubicBezTo>
                    <a:pt x="7084" y="642"/>
                    <a:pt x="7078" y="631"/>
                    <a:pt x="7083" y="621"/>
                  </a:cubicBezTo>
                  <a:cubicBezTo>
                    <a:pt x="7320" y="101"/>
                    <a:pt x="7320" y="101"/>
                    <a:pt x="7320" y="101"/>
                  </a:cubicBezTo>
                  <a:cubicBezTo>
                    <a:pt x="7322" y="97"/>
                    <a:pt x="7329" y="93"/>
                    <a:pt x="7333" y="93"/>
                  </a:cubicBezTo>
                  <a:cubicBezTo>
                    <a:pt x="7341" y="93"/>
                    <a:pt x="7341" y="93"/>
                    <a:pt x="7341" y="93"/>
                  </a:cubicBezTo>
                  <a:cubicBezTo>
                    <a:pt x="7345" y="93"/>
                    <a:pt x="7352" y="97"/>
                    <a:pt x="7354" y="101"/>
                  </a:cubicBezTo>
                  <a:lnTo>
                    <a:pt x="7590" y="621"/>
                  </a:lnTo>
                  <a:close/>
                  <a:moveTo>
                    <a:pt x="7433" y="458"/>
                  </a:moveTo>
                  <a:cubicBezTo>
                    <a:pt x="7338" y="246"/>
                    <a:pt x="7338" y="246"/>
                    <a:pt x="7338" y="246"/>
                  </a:cubicBezTo>
                  <a:cubicBezTo>
                    <a:pt x="7334" y="246"/>
                    <a:pt x="7334" y="246"/>
                    <a:pt x="7334" y="246"/>
                  </a:cubicBezTo>
                  <a:cubicBezTo>
                    <a:pt x="7240" y="458"/>
                    <a:pt x="7240" y="458"/>
                    <a:pt x="7240" y="458"/>
                  </a:cubicBezTo>
                  <a:lnTo>
                    <a:pt x="7433" y="458"/>
                  </a:lnTo>
                  <a:close/>
                  <a:moveTo>
                    <a:pt x="7944" y="100"/>
                  </a:moveTo>
                  <a:cubicBezTo>
                    <a:pt x="7612" y="100"/>
                    <a:pt x="7612" y="100"/>
                    <a:pt x="7612" y="100"/>
                  </a:cubicBezTo>
                  <a:cubicBezTo>
                    <a:pt x="7604" y="100"/>
                    <a:pt x="7597" y="107"/>
                    <a:pt x="7597" y="115"/>
                  </a:cubicBezTo>
                  <a:cubicBezTo>
                    <a:pt x="7597" y="158"/>
                    <a:pt x="7597" y="158"/>
                    <a:pt x="7597" y="158"/>
                  </a:cubicBezTo>
                  <a:cubicBezTo>
                    <a:pt x="7597" y="166"/>
                    <a:pt x="7604" y="173"/>
                    <a:pt x="7612" y="173"/>
                  </a:cubicBezTo>
                  <a:cubicBezTo>
                    <a:pt x="7738" y="173"/>
                    <a:pt x="7738" y="173"/>
                    <a:pt x="7738" y="173"/>
                  </a:cubicBezTo>
                  <a:cubicBezTo>
                    <a:pt x="7738" y="627"/>
                    <a:pt x="7738" y="627"/>
                    <a:pt x="7738" y="627"/>
                  </a:cubicBezTo>
                  <a:cubicBezTo>
                    <a:pt x="7738" y="635"/>
                    <a:pt x="7745" y="642"/>
                    <a:pt x="7753" y="642"/>
                  </a:cubicBezTo>
                  <a:cubicBezTo>
                    <a:pt x="7804" y="642"/>
                    <a:pt x="7804" y="642"/>
                    <a:pt x="7804" y="642"/>
                  </a:cubicBezTo>
                  <a:cubicBezTo>
                    <a:pt x="7811" y="642"/>
                    <a:pt x="7818" y="635"/>
                    <a:pt x="7818" y="627"/>
                  </a:cubicBezTo>
                  <a:cubicBezTo>
                    <a:pt x="7818" y="173"/>
                    <a:pt x="7818" y="173"/>
                    <a:pt x="7818" y="173"/>
                  </a:cubicBezTo>
                  <a:cubicBezTo>
                    <a:pt x="7944" y="173"/>
                    <a:pt x="7944" y="173"/>
                    <a:pt x="7944" y="173"/>
                  </a:cubicBezTo>
                  <a:cubicBezTo>
                    <a:pt x="7953" y="173"/>
                    <a:pt x="7959" y="166"/>
                    <a:pt x="7959" y="158"/>
                  </a:cubicBezTo>
                  <a:cubicBezTo>
                    <a:pt x="7959" y="115"/>
                    <a:pt x="7959" y="115"/>
                    <a:pt x="7959" y="115"/>
                  </a:cubicBezTo>
                  <a:cubicBezTo>
                    <a:pt x="7959" y="107"/>
                    <a:pt x="7953" y="100"/>
                    <a:pt x="7944" y="100"/>
                  </a:cubicBezTo>
                  <a:close/>
                  <a:moveTo>
                    <a:pt x="6865" y="330"/>
                  </a:moveTo>
                  <a:cubicBezTo>
                    <a:pt x="6801" y="304"/>
                    <a:pt x="6767" y="277"/>
                    <a:pt x="6767" y="233"/>
                  </a:cubicBezTo>
                  <a:cubicBezTo>
                    <a:pt x="6767" y="204"/>
                    <a:pt x="6789" y="163"/>
                    <a:pt x="6854" y="163"/>
                  </a:cubicBezTo>
                  <a:cubicBezTo>
                    <a:pt x="6899" y="163"/>
                    <a:pt x="6928" y="182"/>
                    <a:pt x="6958" y="202"/>
                  </a:cubicBezTo>
                  <a:cubicBezTo>
                    <a:pt x="6969" y="209"/>
                    <a:pt x="6979" y="204"/>
                    <a:pt x="6985" y="194"/>
                  </a:cubicBezTo>
                  <a:cubicBezTo>
                    <a:pt x="7005" y="165"/>
                    <a:pt x="7005" y="165"/>
                    <a:pt x="7005" y="165"/>
                  </a:cubicBezTo>
                  <a:cubicBezTo>
                    <a:pt x="7012" y="153"/>
                    <a:pt x="7006" y="142"/>
                    <a:pt x="7000" y="138"/>
                  </a:cubicBezTo>
                  <a:cubicBezTo>
                    <a:pt x="6992" y="133"/>
                    <a:pt x="6934" y="93"/>
                    <a:pt x="6857" y="93"/>
                  </a:cubicBezTo>
                  <a:cubicBezTo>
                    <a:pt x="6734" y="93"/>
                    <a:pt x="6688" y="175"/>
                    <a:pt x="6688" y="236"/>
                  </a:cubicBezTo>
                  <a:cubicBezTo>
                    <a:pt x="6688" y="325"/>
                    <a:pt x="6750" y="366"/>
                    <a:pt x="6828" y="400"/>
                  </a:cubicBezTo>
                  <a:cubicBezTo>
                    <a:pt x="6905" y="431"/>
                    <a:pt x="6945" y="461"/>
                    <a:pt x="6945" y="507"/>
                  </a:cubicBezTo>
                  <a:cubicBezTo>
                    <a:pt x="6945" y="546"/>
                    <a:pt x="6911" y="579"/>
                    <a:pt x="6858" y="579"/>
                  </a:cubicBezTo>
                  <a:cubicBezTo>
                    <a:pt x="6798" y="579"/>
                    <a:pt x="6770" y="556"/>
                    <a:pt x="6734" y="526"/>
                  </a:cubicBezTo>
                  <a:cubicBezTo>
                    <a:pt x="6726" y="519"/>
                    <a:pt x="6714" y="522"/>
                    <a:pt x="6708" y="532"/>
                  </a:cubicBezTo>
                  <a:cubicBezTo>
                    <a:pt x="6688" y="563"/>
                    <a:pt x="6688" y="563"/>
                    <a:pt x="6688" y="563"/>
                  </a:cubicBezTo>
                  <a:cubicBezTo>
                    <a:pt x="6679" y="577"/>
                    <a:pt x="6685" y="582"/>
                    <a:pt x="6692" y="588"/>
                  </a:cubicBezTo>
                  <a:cubicBezTo>
                    <a:pt x="6705" y="600"/>
                    <a:pt x="6764" y="649"/>
                    <a:pt x="6859" y="649"/>
                  </a:cubicBezTo>
                  <a:cubicBezTo>
                    <a:pt x="6959" y="649"/>
                    <a:pt x="7031" y="584"/>
                    <a:pt x="7031" y="503"/>
                  </a:cubicBezTo>
                  <a:cubicBezTo>
                    <a:pt x="7031" y="409"/>
                    <a:pt x="6954" y="366"/>
                    <a:pt x="6865" y="330"/>
                  </a:cubicBezTo>
                  <a:close/>
                  <a:moveTo>
                    <a:pt x="10356" y="100"/>
                  </a:moveTo>
                  <a:cubicBezTo>
                    <a:pt x="10306" y="100"/>
                    <a:pt x="10306" y="100"/>
                    <a:pt x="10306" y="100"/>
                  </a:cubicBezTo>
                  <a:cubicBezTo>
                    <a:pt x="10298" y="100"/>
                    <a:pt x="10292" y="107"/>
                    <a:pt x="10292" y="115"/>
                  </a:cubicBezTo>
                  <a:cubicBezTo>
                    <a:pt x="10292" y="481"/>
                    <a:pt x="10292" y="481"/>
                    <a:pt x="10292" y="481"/>
                  </a:cubicBezTo>
                  <a:cubicBezTo>
                    <a:pt x="10290" y="481"/>
                    <a:pt x="10290" y="481"/>
                    <a:pt x="10290" y="481"/>
                  </a:cubicBezTo>
                  <a:cubicBezTo>
                    <a:pt x="9966" y="104"/>
                    <a:pt x="9966" y="104"/>
                    <a:pt x="9966" y="104"/>
                  </a:cubicBezTo>
                  <a:cubicBezTo>
                    <a:pt x="9956" y="93"/>
                    <a:pt x="9950" y="93"/>
                    <a:pt x="9942" y="93"/>
                  </a:cubicBezTo>
                  <a:cubicBezTo>
                    <a:pt x="9936" y="93"/>
                    <a:pt x="9936" y="93"/>
                    <a:pt x="9936" y="93"/>
                  </a:cubicBezTo>
                  <a:cubicBezTo>
                    <a:pt x="9928" y="93"/>
                    <a:pt x="9922" y="99"/>
                    <a:pt x="9922" y="107"/>
                  </a:cubicBezTo>
                  <a:cubicBezTo>
                    <a:pt x="9922" y="627"/>
                    <a:pt x="9922" y="627"/>
                    <a:pt x="9922" y="627"/>
                  </a:cubicBezTo>
                  <a:cubicBezTo>
                    <a:pt x="9922" y="635"/>
                    <a:pt x="9928" y="642"/>
                    <a:pt x="9936" y="642"/>
                  </a:cubicBezTo>
                  <a:cubicBezTo>
                    <a:pt x="9985" y="642"/>
                    <a:pt x="9985" y="642"/>
                    <a:pt x="9985" y="642"/>
                  </a:cubicBezTo>
                  <a:cubicBezTo>
                    <a:pt x="9993" y="642"/>
                    <a:pt x="10000" y="635"/>
                    <a:pt x="10000" y="627"/>
                  </a:cubicBezTo>
                  <a:cubicBezTo>
                    <a:pt x="10000" y="250"/>
                    <a:pt x="10000" y="250"/>
                    <a:pt x="10000" y="250"/>
                  </a:cubicBezTo>
                  <a:cubicBezTo>
                    <a:pt x="10001" y="250"/>
                    <a:pt x="10001" y="250"/>
                    <a:pt x="10001" y="250"/>
                  </a:cubicBezTo>
                  <a:cubicBezTo>
                    <a:pt x="10327" y="638"/>
                    <a:pt x="10327" y="638"/>
                    <a:pt x="10327" y="638"/>
                  </a:cubicBezTo>
                  <a:cubicBezTo>
                    <a:pt x="10336" y="649"/>
                    <a:pt x="10341" y="649"/>
                    <a:pt x="10349" y="649"/>
                  </a:cubicBezTo>
                  <a:cubicBezTo>
                    <a:pt x="10356" y="649"/>
                    <a:pt x="10356" y="649"/>
                    <a:pt x="10356" y="649"/>
                  </a:cubicBezTo>
                  <a:cubicBezTo>
                    <a:pt x="10364" y="649"/>
                    <a:pt x="10371" y="643"/>
                    <a:pt x="10371" y="635"/>
                  </a:cubicBezTo>
                  <a:cubicBezTo>
                    <a:pt x="10371" y="115"/>
                    <a:pt x="10371" y="115"/>
                    <a:pt x="10371" y="115"/>
                  </a:cubicBezTo>
                  <a:cubicBezTo>
                    <a:pt x="10371" y="107"/>
                    <a:pt x="10364" y="100"/>
                    <a:pt x="10356" y="100"/>
                  </a:cubicBezTo>
                  <a:close/>
                  <a:moveTo>
                    <a:pt x="8625" y="100"/>
                  </a:moveTo>
                  <a:cubicBezTo>
                    <a:pt x="8316" y="100"/>
                    <a:pt x="8316" y="100"/>
                    <a:pt x="8316" y="100"/>
                  </a:cubicBezTo>
                  <a:cubicBezTo>
                    <a:pt x="8308" y="100"/>
                    <a:pt x="8301" y="107"/>
                    <a:pt x="8301" y="115"/>
                  </a:cubicBezTo>
                  <a:cubicBezTo>
                    <a:pt x="8301" y="627"/>
                    <a:pt x="8301" y="627"/>
                    <a:pt x="8301" y="627"/>
                  </a:cubicBezTo>
                  <a:cubicBezTo>
                    <a:pt x="8301" y="635"/>
                    <a:pt x="8308" y="642"/>
                    <a:pt x="8316" y="642"/>
                  </a:cubicBezTo>
                  <a:cubicBezTo>
                    <a:pt x="8625" y="642"/>
                    <a:pt x="8625" y="642"/>
                    <a:pt x="8625" y="642"/>
                  </a:cubicBezTo>
                  <a:cubicBezTo>
                    <a:pt x="8634" y="642"/>
                    <a:pt x="8640" y="635"/>
                    <a:pt x="8640" y="627"/>
                  </a:cubicBezTo>
                  <a:cubicBezTo>
                    <a:pt x="8640" y="584"/>
                    <a:pt x="8640" y="584"/>
                    <a:pt x="8640" y="584"/>
                  </a:cubicBezTo>
                  <a:cubicBezTo>
                    <a:pt x="8640" y="577"/>
                    <a:pt x="8634" y="570"/>
                    <a:pt x="8625" y="570"/>
                  </a:cubicBezTo>
                  <a:cubicBezTo>
                    <a:pt x="8381" y="570"/>
                    <a:pt x="8381" y="570"/>
                    <a:pt x="8381" y="570"/>
                  </a:cubicBezTo>
                  <a:cubicBezTo>
                    <a:pt x="8381" y="403"/>
                    <a:pt x="8381" y="403"/>
                    <a:pt x="8381" y="403"/>
                  </a:cubicBezTo>
                  <a:cubicBezTo>
                    <a:pt x="8587" y="403"/>
                    <a:pt x="8587" y="403"/>
                    <a:pt x="8587" y="403"/>
                  </a:cubicBezTo>
                  <a:cubicBezTo>
                    <a:pt x="8595" y="403"/>
                    <a:pt x="8602" y="397"/>
                    <a:pt x="8602" y="389"/>
                  </a:cubicBezTo>
                  <a:cubicBezTo>
                    <a:pt x="8602" y="346"/>
                    <a:pt x="8602" y="346"/>
                    <a:pt x="8602" y="346"/>
                  </a:cubicBezTo>
                  <a:cubicBezTo>
                    <a:pt x="8602" y="338"/>
                    <a:pt x="8595" y="331"/>
                    <a:pt x="8587" y="331"/>
                  </a:cubicBezTo>
                  <a:cubicBezTo>
                    <a:pt x="8381" y="331"/>
                    <a:pt x="8381" y="331"/>
                    <a:pt x="8381" y="331"/>
                  </a:cubicBezTo>
                  <a:cubicBezTo>
                    <a:pt x="8381" y="173"/>
                    <a:pt x="8381" y="173"/>
                    <a:pt x="8381" y="173"/>
                  </a:cubicBezTo>
                  <a:cubicBezTo>
                    <a:pt x="8625" y="173"/>
                    <a:pt x="8625" y="173"/>
                    <a:pt x="8625" y="173"/>
                  </a:cubicBezTo>
                  <a:cubicBezTo>
                    <a:pt x="8634" y="173"/>
                    <a:pt x="8640" y="166"/>
                    <a:pt x="8640" y="158"/>
                  </a:cubicBezTo>
                  <a:cubicBezTo>
                    <a:pt x="8640" y="115"/>
                    <a:pt x="8640" y="115"/>
                    <a:pt x="8640" y="115"/>
                  </a:cubicBezTo>
                  <a:cubicBezTo>
                    <a:pt x="8640" y="107"/>
                    <a:pt x="8634" y="100"/>
                    <a:pt x="8625" y="100"/>
                  </a:cubicBezTo>
                  <a:close/>
                  <a:moveTo>
                    <a:pt x="10823" y="100"/>
                  </a:moveTo>
                  <a:cubicBezTo>
                    <a:pt x="10491" y="100"/>
                    <a:pt x="10491" y="100"/>
                    <a:pt x="10491" y="100"/>
                  </a:cubicBezTo>
                  <a:cubicBezTo>
                    <a:pt x="10483" y="100"/>
                    <a:pt x="10476" y="107"/>
                    <a:pt x="10476" y="115"/>
                  </a:cubicBezTo>
                  <a:cubicBezTo>
                    <a:pt x="10476" y="158"/>
                    <a:pt x="10476" y="158"/>
                    <a:pt x="10476" y="158"/>
                  </a:cubicBezTo>
                  <a:cubicBezTo>
                    <a:pt x="10476" y="166"/>
                    <a:pt x="10483" y="173"/>
                    <a:pt x="10491" y="173"/>
                  </a:cubicBezTo>
                  <a:cubicBezTo>
                    <a:pt x="10617" y="173"/>
                    <a:pt x="10617" y="173"/>
                    <a:pt x="10617" y="173"/>
                  </a:cubicBezTo>
                  <a:cubicBezTo>
                    <a:pt x="10617" y="627"/>
                    <a:pt x="10617" y="627"/>
                    <a:pt x="10617" y="627"/>
                  </a:cubicBezTo>
                  <a:cubicBezTo>
                    <a:pt x="10617" y="635"/>
                    <a:pt x="10624" y="642"/>
                    <a:pt x="10632" y="642"/>
                  </a:cubicBezTo>
                  <a:cubicBezTo>
                    <a:pt x="10683" y="642"/>
                    <a:pt x="10683" y="642"/>
                    <a:pt x="10683" y="642"/>
                  </a:cubicBezTo>
                  <a:cubicBezTo>
                    <a:pt x="10691" y="642"/>
                    <a:pt x="10697" y="635"/>
                    <a:pt x="10697" y="627"/>
                  </a:cubicBezTo>
                  <a:cubicBezTo>
                    <a:pt x="10697" y="173"/>
                    <a:pt x="10697" y="173"/>
                    <a:pt x="10697" y="173"/>
                  </a:cubicBezTo>
                  <a:cubicBezTo>
                    <a:pt x="10823" y="173"/>
                    <a:pt x="10823" y="173"/>
                    <a:pt x="10823" y="173"/>
                  </a:cubicBezTo>
                  <a:cubicBezTo>
                    <a:pt x="10832" y="173"/>
                    <a:pt x="10838" y="166"/>
                    <a:pt x="10838" y="158"/>
                  </a:cubicBezTo>
                  <a:cubicBezTo>
                    <a:pt x="10838" y="115"/>
                    <a:pt x="10838" y="115"/>
                    <a:pt x="10838" y="115"/>
                  </a:cubicBezTo>
                  <a:cubicBezTo>
                    <a:pt x="10838" y="107"/>
                    <a:pt x="10832" y="100"/>
                    <a:pt x="10823" y="100"/>
                  </a:cubicBezTo>
                  <a:close/>
                  <a:moveTo>
                    <a:pt x="6546" y="100"/>
                  </a:moveTo>
                  <a:cubicBezTo>
                    <a:pt x="6495" y="100"/>
                    <a:pt x="6495" y="100"/>
                    <a:pt x="6495" y="100"/>
                  </a:cubicBezTo>
                  <a:cubicBezTo>
                    <a:pt x="6488" y="100"/>
                    <a:pt x="6481" y="107"/>
                    <a:pt x="6481" y="115"/>
                  </a:cubicBezTo>
                  <a:cubicBezTo>
                    <a:pt x="6481" y="627"/>
                    <a:pt x="6481" y="627"/>
                    <a:pt x="6481" y="627"/>
                  </a:cubicBezTo>
                  <a:cubicBezTo>
                    <a:pt x="6481" y="635"/>
                    <a:pt x="6488" y="642"/>
                    <a:pt x="6495" y="642"/>
                  </a:cubicBezTo>
                  <a:cubicBezTo>
                    <a:pt x="6546" y="642"/>
                    <a:pt x="6546" y="642"/>
                    <a:pt x="6546" y="642"/>
                  </a:cubicBezTo>
                  <a:cubicBezTo>
                    <a:pt x="6554" y="642"/>
                    <a:pt x="6561" y="635"/>
                    <a:pt x="6561" y="627"/>
                  </a:cubicBezTo>
                  <a:cubicBezTo>
                    <a:pt x="6561" y="115"/>
                    <a:pt x="6561" y="115"/>
                    <a:pt x="6561" y="115"/>
                  </a:cubicBezTo>
                  <a:cubicBezTo>
                    <a:pt x="6561" y="107"/>
                    <a:pt x="6554" y="100"/>
                    <a:pt x="6546"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8" name="Freeform 8">
              <a:extLst>
                <a:ext uri="{FF2B5EF4-FFF2-40B4-BE49-F238E27FC236}">
                  <a16:creationId xmlns:a16="http://schemas.microsoft.com/office/drawing/2014/main" id="{33CF4668-2FE5-44F2-82B8-9BB40215A2EA}"/>
                </a:ext>
              </a:extLst>
            </p:cNvPr>
            <p:cNvSpPr>
              <a:spLocks noSelect="1"/>
            </p:cNvSpPr>
            <p:nvPr userDrawn="1"/>
          </p:nvSpPr>
          <p:spPr bwMode="gray">
            <a:xfrm>
              <a:off x="2328" y="1367"/>
              <a:ext cx="3028" cy="1584"/>
            </a:xfrm>
            <a:custGeom>
              <a:avLst/>
              <a:gdLst>
                <a:gd name="T0" fmla="*/ 1582 w 15148"/>
                <a:gd name="T1" fmla="*/ 7885 h 7919"/>
                <a:gd name="T2" fmla="*/ 1208 w 15148"/>
                <a:gd name="T3" fmla="*/ 0 h 7919"/>
                <a:gd name="T4" fmla="*/ 1960 w 15148"/>
                <a:gd name="T5" fmla="*/ 344 h 7919"/>
                <a:gd name="T6" fmla="*/ 2881 w 15148"/>
                <a:gd name="T7" fmla="*/ 1135 h 7919"/>
                <a:gd name="T8" fmla="*/ 1322 w 15148"/>
                <a:gd name="T9" fmla="*/ 3937 h 7919"/>
                <a:gd name="T10" fmla="*/ 2875 w 15148"/>
                <a:gd name="T11" fmla="*/ 2913 h 7919"/>
                <a:gd name="T12" fmla="*/ 4343 w 15148"/>
                <a:gd name="T13" fmla="*/ 243 h 7919"/>
                <a:gd name="T14" fmla="*/ 12005 w 15148"/>
                <a:gd name="T15" fmla="*/ 4734 h 7919"/>
                <a:gd name="T16" fmla="*/ 12743 w 15148"/>
                <a:gd name="T17" fmla="*/ 5210 h 7919"/>
                <a:gd name="T18" fmla="*/ 12447 w 15148"/>
                <a:gd name="T19" fmla="*/ 4170 h 7919"/>
                <a:gd name="T20" fmla="*/ 9380 w 15148"/>
                <a:gd name="T21" fmla="*/ 7538 h 7919"/>
                <a:gd name="T22" fmla="*/ 8499 w 15148"/>
                <a:gd name="T23" fmla="*/ 7291 h 7919"/>
                <a:gd name="T24" fmla="*/ 8847 w 15148"/>
                <a:gd name="T25" fmla="*/ 7038 h 7919"/>
                <a:gd name="T26" fmla="*/ 14181 w 15148"/>
                <a:gd name="T27" fmla="*/ 6477 h 7919"/>
                <a:gd name="T28" fmla="*/ 14056 w 15148"/>
                <a:gd name="T29" fmla="*/ 7885 h 7919"/>
                <a:gd name="T30" fmla="*/ 14694 w 15148"/>
                <a:gd name="T31" fmla="*/ 7818 h 7919"/>
                <a:gd name="T32" fmla="*/ 14691 w 15148"/>
                <a:gd name="T33" fmla="*/ 6446 h 7919"/>
                <a:gd name="T34" fmla="*/ 10862 w 15148"/>
                <a:gd name="T35" fmla="*/ 5106 h 7919"/>
                <a:gd name="T36" fmla="*/ 10813 w 15148"/>
                <a:gd name="T37" fmla="*/ 5384 h 7919"/>
                <a:gd name="T38" fmla="*/ 10624 w 15148"/>
                <a:gd name="T39" fmla="*/ 4503 h 7919"/>
                <a:gd name="T40" fmla="*/ 12246 w 15148"/>
                <a:gd name="T41" fmla="*/ 3640 h 7919"/>
                <a:gd name="T42" fmla="*/ 13904 w 15148"/>
                <a:gd name="T43" fmla="*/ 4195 h 7919"/>
                <a:gd name="T44" fmla="*/ 14294 w 15148"/>
                <a:gd name="T45" fmla="*/ 5283 h 7919"/>
                <a:gd name="T46" fmla="*/ 13474 w 15148"/>
                <a:gd name="T47" fmla="*/ 3942 h 7919"/>
                <a:gd name="T48" fmla="*/ 12791 w 15148"/>
                <a:gd name="T49" fmla="*/ 3640 h 7919"/>
                <a:gd name="T50" fmla="*/ 13651 w 15148"/>
                <a:gd name="T51" fmla="*/ 6843 h 7919"/>
                <a:gd name="T52" fmla="*/ 13468 w 15148"/>
                <a:gd name="T53" fmla="*/ 7650 h 7919"/>
                <a:gd name="T54" fmla="*/ 13651 w 15148"/>
                <a:gd name="T55" fmla="*/ 6843 h 7919"/>
                <a:gd name="T56" fmla="*/ 8688 w 15148"/>
                <a:gd name="T57" fmla="*/ 3283 h 7919"/>
                <a:gd name="T58" fmla="*/ 8179 w 15148"/>
                <a:gd name="T59" fmla="*/ 5198 h 7919"/>
                <a:gd name="T60" fmla="*/ 8383 w 15148"/>
                <a:gd name="T61" fmla="*/ 3283 h 7919"/>
                <a:gd name="T62" fmla="*/ 7978 w 15148"/>
                <a:gd name="T63" fmla="*/ 4195 h 7919"/>
                <a:gd name="T64" fmla="*/ 9892 w 15148"/>
                <a:gd name="T65" fmla="*/ 5115 h 7919"/>
                <a:gd name="T66" fmla="*/ 10075 w 15148"/>
                <a:gd name="T67" fmla="*/ 4307 h 7919"/>
                <a:gd name="T68" fmla="*/ 9892 w 15148"/>
                <a:gd name="T69" fmla="*/ 5115 h 7919"/>
                <a:gd name="T70" fmla="*/ 10926 w 15148"/>
                <a:gd name="T71" fmla="*/ 6492 h 7919"/>
                <a:gd name="T72" fmla="*/ 10173 w 15148"/>
                <a:gd name="T73" fmla="*/ 6477 h 7919"/>
                <a:gd name="T74" fmla="*/ 10228 w 15148"/>
                <a:gd name="T75" fmla="*/ 7818 h 7919"/>
                <a:gd name="T76" fmla="*/ 10935 w 15148"/>
                <a:gd name="T77" fmla="*/ 6574 h 7919"/>
                <a:gd name="T78" fmla="*/ 6755 w 15148"/>
                <a:gd name="T79" fmla="*/ 3942 h 7919"/>
                <a:gd name="T80" fmla="*/ 6825 w 15148"/>
                <a:gd name="T81" fmla="*/ 5283 h 7919"/>
                <a:gd name="T82" fmla="*/ 11618 w 15148"/>
                <a:gd name="T83" fmla="*/ 5818 h 7919"/>
                <a:gd name="T84" fmla="*/ 11078 w 15148"/>
                <a:gd name="T85" fmla="*/ 7885 h 7919"/>
                <a:gd name="T86" fmla="*/ 11889 w 15148"/>
                <a:gd name="T87" fmla="*/ 7885 h 7919"/>
                <a:gd name="T88" fmla="*/ 12298 w 15148"/>
                <a:gd name="T89" fmla="*/ 6477 h 7919"/>
                <a:gd name="T90" fmla="*/ 6889 w 15148"/>
                <a:gd name="T91" fmla="*/ 3640 h 7919"/>
                <a:gd name="T92" fmla="*/ 7768 w 15148"/>
                <a:gd name="T93" fmla="*/ 7288 h 7919"/>
                <a:gd name="T94" fmla="*/ 6960 w 15148"/>
                <a:gd name="T95" fmla="*/ 7285 h 7919"/>
                <a:gd name="T96" fmla="*/ 6575 w 15148"/>
                <a:gd name="T97" fmla="*/ 6556 h 7919"/>
                <a:gd name="T98" fmla="*/ 7423 w 15148"/>
                <a:gd name="T99" fmla="*/ 6958 h 7919"/>
                <a:gd name="T100" fmla="*/ 7807 w 15148"/>
                <a:gd name="T101" fmla="*/ 7882 h 7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48" h="7919">
                  <a:moveTo>
                    <a:pt x="5848" y="2568"/>
                  </a:moveTo>
                  <a:cubicBezTo>
                    <a:pt x="5848" y="4009"/>
                    <a:pt x="4674" y="5183"/>
                    <a:pt x="3256" y="5183"/>
                  </a:cubicBezTo>
                  <a:cubicBezTo>
                    <a:pt x="1803" y="5183"/>
                    <a:pt x="1803" y="5183"/>
                    <a:pt x="1803" y="5183"/>
                  </a:cubicBezTo>
                  <a:cubicBezTo>
                    <a:pt x="1803" y="7664"/>
                    <a:pt x="1803" y="7664"/>
                    <a:pt x="1803" y="7664"/>
                  </a:cubicBezTo>
                  <a:cubicBezTo>
                    <a:pt x="1803" y="7781"/>
                    <a:pt x="1698" y="7885"/>
                    <a:pt x="1582" y="7885"/>
                  </a:cubicBezTo>
                  <a:cubicBezTo>
                    <a:pt x="221" y="7885"/>
                    <a:pt x="221" y="7885"/>
                    <a:pt x="221" y="7885"/>
                  </a:cubicBezTo>
                  <a:cubicBezTo>
                    <a:pt x="93" y="7885"/>
                    <a:pt x="0" y="7781"/>
                    <a:pt x="0" y="7664"/>
                  </a:cubicBezTo>
                  <a:cubicBezTo>
                    <a:pt x="0" y="225"/>
                    <a:pt x="0" y="225"/>
                    <a:pt x="0" y="225"/>
                  </a:cubicBezTo>
                  <a:cubicBezTo>
                    <a:pt x="0" y="109"/>
                    <a:pt x="99" y="0"/>
                    <a:pt x="226" y="0"/>
                  </a:cubicBezTo>
                  <a:cubicBezTo>
                    <a:pt x="1208" y="0"/>
                    <a:pt x="1208" y="0"/>
                    <a:pt x="1208" y="0"/>
                  </a:cubicBezTo>
                  <a:cubicBezTo>
                    <a:pt x="1216" y="7"/>
                    <a:pt x="1224" y="16"/>
                    <a:pt x="1232" y="23"/>
                  </a:cubicBezTo>
                  <a:cubicBezTo>
                    <a:pt x="1561" y="346"/>
                    <a:pt x="1561" y="346"/>
                    <a:pt x="1561" y="346"/>
                  </a:cubicBezTo>
                  <a:cubicBezTo>
                    <a:pt x="1613" y="402"/>
                    <a:pt x="1669" y="452"/>
                    <a:pt x="1750" y="452"/>
                  </a:cubicBezTo>
                  <a:cubicBezTo>
                    <a:pt x="1849" y="452"/>
                    <a:pt x="1897" y="407"/>
                    <a:pt x="1956" y="348"/>
                  </a:cubicBezTo>
                  <a:cubicBezTo>
                    <a:pt x="1960" y="344"/>
                    <a:pt x="1960" y="344"/>
                    <a:pt x="1960" y="344"/>
                  </a:cubicBezTo>
                  <a:cubicBezTo>
                    <a:pt x="2029" y="269"/>
                    <a:pt x="2258" y="43"/>
                    <a:pt x="2529" y="0"/>
                  </a:cubicBezTo>
                  <a:cubicBezTo>
                    <a:pt x="2733" y="0"/>
                    <a:pt x="2733" y="0"/>
                    <a:pt x="2733" y="0"/>
                  </a:cubicBezTo>
                  <a:cubicBezTo>
                    <a:pt x="3056" y="0"/>
                    <a:pt x="3197" y="253"/>
                    <a:pt x="3197" y="465"/>
                  </a:cubicBezTo>
                  <a:cubicBezTo>
                    <a:pt x="3197" y="648"/>
                    <a:pt x="3086" y="885"/>
                    <a:pt x="2884" y="1130"/>
                  </a:cubicBezTo>
                  <a:cubicBezTo>
                    <a:pt x="2881" y="1135"/>
                    <a:pt x="2881" y="1135"/>
                    <a:pt x="2881" y="1135"/>
                  </a:cubicBezTo>
                  <a:cubicBezTo>
                    <a:pt x="2501" y="1635"/>
                    <a:pt x="1653" y="2742"/>
                    <a:pt x="1161" y="3346"/>
                  </a:cubicBezTo>
                  <a:cubicBezTo>
                    <a:pt x="1157" y="3351"/>
                    <a:pt x="1157" y="3351"/>
                    <a:pt x="1157" y="3351"/>
                  </a:cubicBezTo>
                  <a:cubicBezTo>
                    <a:pt x="1103" y="3423"/>
                    <a:pt x="1075" y="3447"/>
                    <a:pt x="1075" y="3591"/>
                  </a:cubicBezTo>
                  <a:cubicBezTo>
                    <a:pt x="1075" y="3705"/>
                    <a:pt x="1075" y="3705"/>
                    <a:pt x="1075" y="3705"/>
                  </a:cubicBezTo>
                  <a:cubicBezTo>
                    <a:pt x="1075" y="3856"/>
                    <a:pt x="1201" y="3937"/>
                    <a:pt x="1322" y="3937"/>
                  </a:cubicBezTo>
                  <a:cubicBezTo>
                    <a:pt x="4128" y="3937"/>
                    <a:pt x="4128" y="3937"/>
                    <a:pt x="4128" y="3937"/>
                  </a:cubicBezTo>
                  <a:cubicBezTo>
                    <a:pt x="4204" y="3937"/>
                    <a:pt x="4327" y="3845"/>
                    <a:pt x="4327" y="3725"/>
                  </a:cubicBezTo>
                  <a:cubicBezTo>
                    <a:pt x="4327" y="3206"/>
                    <a:pt x="4327" y="3206"/>
                    <a:pt x="4327" y="3206"/>
                  </a:cubicBezTo>
                  <a:cubicBezTo>
                    <a:pt x="4327" y="3002"/>
                    <a:pt x="4224" y="2913"/>
                    <a:pt x="4079" y="2913"/>
                  </a:cubicBezTo>
                  <a:cubicBezTo>
                    <a:pt x="2875" y="2913"/>
                    <a:pt x="2875" y="2913"/>
                    <a:pt x="2875" y="2913"/>
                  </a:cubicBezTo>
                  <a:cubicBezTo>
                    <a:pt x="2911" y="2867"/>
                    <a:pt x="2948" y="2820"/>
                    <a:pt x="2986" y="2773"/>
                  </a:cubicBezTo>
                  <a:cubicBezTo>
                    <a:pt x="3297" y="2380"/>
                    <a:pt x="3650" y="1934"/>
                    <a:pt x="3869" y="1619"/>
                  </a:cubicBezTo>
                  <a:cubicBezTo>
                    <a:pt x="3881" y="1601"/>
                    <a:pt x="3881" y="1601"/>
                    <a:pt x="3881" y="1601"/>
                  </a:cubicBezTo>
                  <a:cubicBezTo>
                    <a:pt x="4145" y="1218"/>
                    <a:pt x="4354" y="916"/>
                    <a:pt x="4354" y="431"/>
                  </a:cubicBezTo>
                  <a:cubicBezTo>
                    <a:pt x="4354" y="367"/>
                    <a:pt x="4350" y="304"/>
                    <a:pt x="4343" y="243"/>
                  </a:cubicBezTo>
                  <a:cubicBezTo>
                    <a:pt x="5229" y="655"/>
                    <a:pt x="5848" y="1547"/>
                    <a:pt x="5848" y="2568"/>
                  </a:cubicBezTo>
                  <a:close/>
                  <a:moveTo>
                    <a:pt x="11709" y="4756"/>
                  </a:moveTo>
                  <a:cubicBezTo>
                    <a:pt x="11709" y="4307"/>
                    <a:pt x="12008" y="3911"/>
                    <a:pt x="12483" y="3911"/>
                  </a:cubicBezTo>
                  <a:cubicBezTo>
                    <a:pt x="12746" y="3911"/>
                    <a:pt x="12944" y="4048"/>
                    <a:pt x="12944" y="4307"/>
                  </a:cubicBezTo>
                  <a:cubicBezTo>
                    <a:pt x="12944" y="4710"/>
                    <a:pt x="12398" y="4780"/>
                    <a:pt x="12005" y="4734"/>
                  </a:cubicBezTo>
                  <a:cubicBezTo>
                    <a:pt x="11987" y="4926"/>
                    <a:pt x="12099" y="5106"/>
                    <a:pt x="12294" y="5106"/>
                  </a:cubicBezTo>
                  <a:cubicBezTo>
                    <a:pt x="12398" y="5106"/>
                    <a:pt x="12496" y="5070"/>
                    <a:pt x="12590" y="5003"/>
                  </a:cubicBezTo>
                  <a:cubicBezTo>
                    <a:pt x="12630" y="4975"/>
                    <a:pt x="12651" y="4972"/>
                    <a:pt x="12676" y="5003"/>
                  </a:cubicBezTo>
                  <a:cubicBezTo>
                    <a:pt x="12761" y="5115"/>
                    <a:pt x="12761" y="5115"/>
                    <a:pt x="12761" y="5115"/>
                  </a:cubicBezTo>
                  <a:cubicBezTo>
                    <a:pt x="12779" y="5146"/>
                    <a:pt x="12782" y="5176"/>
                    <a:pt x="12743" y="5210"/>
                  </a:cubicBezTo>
                  <a:cubicBezTo>
                    <a:pt x="12633" y="5298"/>
                    <a:pt x="12456" y="5384"/>
                    <a:pt x="12246" y="5384"/>
                  </a:cubicBezTo>
                  <a:cubicBezTo>
                    <a:pt x="11904" y="5384"/>
                    <a:pt x="11709" y="5100"/>
                    <a:pt x="11709" y="4756"/>
                  </a:cubicBezTo>
                  <a:close/>
                  <a:moveTo>
                    <a:pt x="12057" y="4503"/>
                  </a:moveTo>
                  <a:cubicBezTo>
                    <a:pt x="12294" y="4527"/>
                    <a:pt x="12651" y="4521"/>
                    <a:pt x="12651" y="4317"/>
                  </a:cubicBezTo>
                  <a:cubicBezTo>
                    <a:pt x="12651" y="4225"/>
                    <a:pt x="12566" y="4170"/>
                    <a:pt x="12447" y="4170"/>
                  </a:cubicBezTo>
                  <a:cubicBezTo>
                    <a:pt x="12252" y="4170"/>
                    <a:pt x="12099" y="4326"/>
                    <a:pt x="12057" y="4503"/>
                  </a:cubicBezTo>
                  <a:close/>
                  <a:moveTo>
                    <a:pt x="9734" y="6843"/>
                  </a:moveTo>
                  <a:cubicBezTo>
                    <a:pt x="9734" y="7245"/>
                    <a:pt x="9188" y="7315"/>
                    <a:pt x="8795" y="7269"/>
                  </a:cubicBezTo>
                  <a:cubicBezTo>
                    <a:pt x="8776" y="7461"/>
                    <a:pt x="8889" y="7641"/>
                    <a:pt x="9084" y="7641"/>
                  </a:cubicBezTo>
                  <a:cubicBezTo>
                    <a:pt x="9188" y="7641"/>
                    <a:pt x="9286" y="7605"/>
                    <a:pt x="9380" y="7538"/>
                  </a:cubicBezTo>
                  <a:cubicBezTo>
                    <a:pt x="9420" y="7510"/>
                    <a:pt x="9441" y="7507"/>
                    <a:pt x="9466" y="7538"/>
                  </a:cubicBezTo>
                  <a:cubicBezTo>
                    <a:pt x="9551" y="7650"/>
                    <a:pt x="9551" y="7650"/>
                    <a:pt x="9551" y="7650"/>
                  </a:cubicBezTo>
                  <a:cubicBezTo>
                    <a:pt x="9569" y="7681"/>
                    <a:pt x="9572" y="7711"/>
                    <a:pt x="9533" y="7745"/>
                  </a:cubicBezTo>
                  <a:cubicBezTo>
                    <a:pt x="9423" y="7833"/>
                    <a:pt x="9246" y="7919"/>
                    <a:pt x="9036" y="7919"/>
                  </a:cubicBezTo>
                  <a:cubicBezTo>
                    <a:pt x="8694" y="7919"/>
                    <a:pt x="8499" y="7635"/>
                    <a:pt x="8499" y="7291"/>
                  </a:cubicBezTo>
                  <a:cubicBezTo>
                    <a:pt x="8499" y="6843"/>
                    <a:pt x="8798" y="6446"/>
                    <a:pt x="9273" y="6446"/>
                  </a:cubicBezTo>
                  <a:cubicBezTo>
                    <a:pt x="9536" y="6446"/>
                    <a:pt x="9734" y="6583"/>
                    <a:pt x="9734" y="6843"/>
                  </a:cubicBezTo>
                  <a:close/>
                  <a:moveTo>
                    <a:pt x="9441" y="6852"/>
                  </a:moveTo>
                  <a:cubicBezTo>
                    <a:pt x="9441" y="6760"/>
                    <a:pt x="9356" y="6705"/>
                    <a:pt x="9237" y="6705"/>
                  </a:cubicBezTo>
                  <a:cubicBezTo>
                    <a:pt x="9042" y="6705"/>
                    <a:pt x="8889" y="6861"/>
                    <a:pt x="8847" y="7038"/>
                  </a:cubicBezTo>
                  <a:cubicBezTo>
                    <a:pt x="9084" y="7062"/>
                    <a:pt x="9441" y="7056"/>
                    <a:pt x="9441" y="6852"/>
                  </a:cubicBezTo>
                  <a:close/>
                  <a:moveTo>
                    <a:pt x="14691" y="6446"/>
                  </a:moveTo>
                  <a:cubicBezTo>
                    <a:pt x="14444" y="6446"/>
                    <a:pt x="14288" y="6608"/>
                    <a:pt x="14252" y="6641"/>
                  </a:cubicBezTo>
                  <a:cubicBezTo>
                    <a:pt x="14227" y="6519"/>
                    <a:pt x="14227" y="6519"/>
                    <a:pt x="14227" y="6519"/>
                  </a:cubicBezTo>
                  <a:cubicBezTo>
                    <a:pt x="14224" y="6492"/>
                    <a:pt x="14203" y="6477"/>
                    <a:pt x="14181" y="6477"/>
                  </a:cubicBezTo>
                  <a:cubicBezTo>
                    <a:pt x="14093" y="6477"/>
                    <a:pt x="14093" y="6477"/>
                    <a:pt x="14093" y="6477"/>
                  </a:cubicBezTo>
                  <a:cubicBezTo>
                    <a:pt x="14056" y="6477"/>
                    <a:pt x="14026" y="6510"/>
                    <a:pt x="14023" y="6544"/>
                  </a:cubicBezTo>
                  <a:cubicBezTo>
                    <a:pt x="13849" y="7818"/>
                    <a:pt x="13849" y="7818"/>
                    <a:pt x="13849" y="7818"/>
                  </a:cubicBezTo>
                  <a:cubicBezTo>
                    <a:pt x="13840" y="7855"/>
                    <a:pt x="13864" y="7885"/>
                    <a:pt x="13895" y="7885"/>
                  </a:cubicBezTo>
                  <a:cubicBezTo>
                    <a:pt x="14056" y="7885"/>
                    <a:pt x="14056" y="7885"/>
                    <a:pt x="14056" y="7885"/>
                  </a:cubicBezTo>
                  <a:cubicBezTo>
                    <a:pt x="14120" y="7885"/>
                    <a:pt x="14139" y="7864"/>
                    <a:pt x="14145" y="7818"/>
                  </a:cubicBezTo>
                  <a:cubicBezTo>
                    <a:pt x="14273" y="6934"/>
                    <a:pt x="14273" y="6934"/>
                    <a:pt x="14273" y="6934"/>
                  </a:cubicBezTo>
                  <a:cubicBezTo>
                    <a:pt x="14300" y="6891"/>
                    <a:pt x="14428" y="6730"/>
                    <a:pt x="14611" y="6730"/>
                  </a:cubicBezTo>
                  <a:cubicBezTo>
                    <a:pt x="14770" y="6730"/>
                    <a:pt x="14825" y="6855"/>
                    <a:pt x="14794" y="7083"/>
                  </a:cubicBezTo>
                  <a:cubicBezTo>
                    <a:pt x="14694" y="7818"/>
                    <a:pt x="14694" y="7818"/>
                    <a:pt x="14694" y="7818"/>
                  </a:cubicBezTo>
                  <a:cubicBezTo>
                    <a:pt x="14688" y="7855"/>
                    <a:pt x="14706" y="7885"/>
                    <a:pt x="14742" y="7885"/>
                  </a:cubicBezTo>
                  <a:cubicBezTo>
                    <a:pt x="14931" y="7885"/>
                    <a:pt x="14931" y="7885"/>
                    <a:pt x="14931" y="7885"/>
                  </a:cubicBezTo>
                  <a:cubicBezTo>
                    <a:pt x="14962" y="7885"/>
                    <a:pt x="14999" y="7855"/>
                    <a:pt x="15002" y="7818"/>
                  </a:cubicBezTo>
                  <a:cubicBezTo>
                    <a:pt x="15102" y="7093"/>
                    <a:pt x="15102" y="7093"/>
                    <a:pt x="15102" y="7093"/>
                  </a:cubicBezTo>
                  <a:cubicBezTo>
                    <a:pt x="15148" y="6727"/>
                    <a:pt x="15087" y="6446"/>
                    <a:pt x="14691" y="6446"/>
                  </a:cubicBezTo>
                  <a:close/>
                  <a:moveTo>
                    <a:pt x="10276" y="4756"/>
                  </a:moveTo>
                  <a:cubicBezTo>
                    <a:pt x="10276" y="4307"/>
                    <a:pt x="10575" y="3911"/>
                    <a:pt x="11051" y="3911"/>
                  </a:cubicBezTo>
                  <a:cubicBezTo>
                    <a:pt x="11313" y="3911"/>
                    <a:pt x="11511" y="4048"/>
                    <a:pt x="11511" y="4307"/>
                  </a:cubicBezTo>
                  <a:cubicBezTo>
                    <a:pt x="11511" y="4710"/>
                    <a:pt x="10965" y="4780"/>
                    <a:pt x="10572" y="4734"/>
                  </a:cubicBezTo>
                  <a:cubicBezTo>
                    <a:pt x="10554" y="4926"/>
                    <a:pt x="10667" y="5106"/>
                    <a:pt x="10862" y="5106"/>
                  </a:cubicBezTo>
                  <a:cubicBezTo>
                    <a:pt x="10965" y="5106"/>
                    <a:pt x="11063" y="5070"/>
                    <a:pt x="11157" y="5003"/>
                  </a:cubicBezTo>
                  <a:cubicBezTo>
                    <a:pt x="11197" y="4975"/>
                    <a:pt x="11218" y="4972"/>
                    <a:pt x="11243" y="5003"/>
                  </a:cubicBezTo>
                  <a:cubicBezTo>
                    <a:pt x="11328" y="5115"/>
                    <a:pt x="11328" y="5115"/>
                    <a:pt x="11328" y="5115"/>
                  </a:cubicBezTo>
                  <a:cubicBezTo>
                    <a:pt x="11346" y="5146"/>
                    <a:pt x="11349" y="5176"/>
                    <a:pt x="11310" y="5210"/>
                  </a:cubicBezTo>
                  <a:cubicBezTo>
                    <a:pt x="11200" y="5298"/>
                    <a:pt x="11023" y="5384"/>
                    <a:pt x="10813" y="5384"/>
                  </a:cubicBezTo>
                  <a:cubicBezTo>
                    <a:pt x="10471" y="5384"/>
                    <a:pt x="10276" y="5100"/>
                    <a:pt x="10276" y="4756"/>
                  </a:cubicBezTo>
                  <a:close/>
                  <a:moveTo>
                    <a:pt x="10624" y="4503"/>
                  </a:moveTo>
                  <a:cubicBezTo>
                    <a:pt x="10862" y="4527"/>
                    <a:pt x="11218" y="4521"/>
                    <a:pt x="11218" y="4317"/>
                  </a:cubicBezTo>
                  <a:cubicBezTo>
                    <a:pt x="11218" y="4225"/>
                    <a:pt x="11133" y="4170"/>
                    <a:pt x="11014" y="4170"/>
                  </a:cubicBezTo>
                  <a:cubicBezTo>
                    <a:pt x="10819" y="4170"/>
                    <a:pt x="10667" y="4326"/>
                    <a:pt x="10624" y="4503"/>
                  </a:cubicBezTo>
                  <a:close/>
                  <a:moveTo>
                    <a:pt x="12246" y="3640"/>
                  </a:moveTo>
                  <a:cubicBezTo>
                    <a:pt x="12352" y="3640"/>
                    <a:pt x="12456" y="3542"/>
                    <a:pt x="12456" y="3429"/>
                  </a:cubicBezTo>
                  <a:cubicBezTo>
                    <a:pt x="12456" y="3332"/>
                    <a:pt x="12389" y="3259"/>
                    <a:pt x="12294" y="3259"/>
                  </a:cubicBezTo>
                  <a:cubicBezTo>
                    <a:pt x="12188" y="3259"/>
                    <a:pt x="12084" y="3356"/>
                    <a:pt x="12084" y="3472"/>
                  </a:cubicBezTo>
                  <a:cubicBezTo>
                    <a:pt x="12084" y="3567"/>
                    <a:pt x="12151" y="3640"/>
                    <a:pt x="12246" y="3640"/>
                  </a:cubicBezTo>
                  <a:close/>
                  <a:moveTo>
                    <a:pt x="13188" y="5350"/>
                  </a:moveTo>
                  <a:cubicBezTo>
                    <a:pt x="13349" y="5350"/>
                    <a:pt x="13349" y="5350"/>
                    <a:pt x="13349" y="5350"/>
                  </a:cubicBezTo>
                  <a:cubicBezTo>
                    <a:pt x="13413" y="5350"/>
                    <a:pt x="13431" y="5329"/>
                    <a:pt x="13438" y="5283"/>
                  </a:cubicBezTo>
                  <a:cubicBezTo>
                    <a:pt x="13566" y="4399"/>
                    <a:pt x="13566" y="4399"/>
                    <a:pt x="13566" y="4399"/>
                  </a:cubicBezTo>
                  <a:cubicBezTo>
                    <a:pt x="13593" y="4356"/>
                    <a:pt x="13721" y="4195"/>
                    <a:pt x="13904" y="4195"/>
                  </a:cubicBezTo>
                  <a:cubicBezTo>
                    <a:pt x="14063" y="4195"/>
                    <a:pt x="14117" y="4320"/>
                    <a:pt x="14087" y="4548"/>
                  </a:cubicBezTo>
                  <a:cubicBezTo>
                    <a:pt x="13986" y="5283"/>
                    <a:pt x="13986" y="5283"/>
                    <a:pt x="13986" y="5283"/>
                  </a:cubicBezTo>
                  <a:cubicBezTo>
                    <a:pt x="13980" y="5320"/>
                    <a:pt x="13999" y="5350"/>
                    <a:pt x="14035" y="5350"/>
                  </a:cubicBezTo>
                  <a:cubicBezTo>
                    <a:pt x="14224" y="5350"/>
                    <a:pt x="14224" y="5350"/>
                    <a:pt x="14224" y="5350"/>
                  </a:cubicBezTo>
                  <a:cubicBezTo>
                    <a:pt x="14255" y="5350"/>
                    <a:pt x="14291" y="5320"/>
                    <a:pt x="14294" y="5283"/>
                  </a:cubicBezTo>
                  <a:cubicBezTo>
                    <a:pt x="14395" y="4557"/>
                    <a:pt x="14395" y="4557"/>
                    <a:pt x="14395" y="4557"/>
                  </a:cubicBezTo>
                  <a:cubicBezTo>
                    <a:pt x="14441" y="4192"/>
                    <a:pt x="14380" y="3911"/>
                    <a:pt x="13983" y="3911"/>
                  </a:cubicBezTo>
                  <a:cubicBezTo>
                    <a:pt x="13736" y="3911"/>
                    <a:pt x="13581" y="4073"/>
                    <a:pt x="13544" y="4106"/>
                  </a:cubicBezTo>
                  <a:cubicBezTo>
                    <a:pt x="13520" y="3984"/>
                    <a:pt x="13520" y="3984"/>
                    <a:pt x="13520" y="3984"/>
                  </a:cubicBezTo>
                  <a:cubicBezTo>
                    <a:pt x="13517" y="3957"/>
                    <a:pt x="13495" y="3942"/>
                    <a:pt x="13474" y="3942"/>
                  </a:cubicBezTo>
                  <a:cubicBezTo>
                    <a:pt x="13386" y="3942"/>
                    <a:pt x="13386" y="3942"/>
                    <a:pt x="13386" y="3942"/>
                  </a:cubicBezTo>
                  <a:cubicBezTo>
                    <a:pt x="13349" y="3942"/>
                    <a:pt x="13319" y="3975"/>
                    <a:pt x="13316" y="4009"/>
                  </a:cubicBezTo>
                  <a:cubicBezTo>
                    <a:pt x="13142" y="5283"/>
                    <a:pt x="13142" y="5283"/>
                    <a:pt x="13142" y="5283"/>
                  </a:cubicBezTo>
                  <a:cubicBezTo>
                    <a:pt x="13133" y="5320"/>
                    <a:pt x="13157" y="5350"/>
                    <a:pt x="13188" y="5350"/>
                  </a:cubicBezTo>
                  <a:close/>
                  <a:moveTo>
                    <a:pt x="12791" y="3640"/>
                  </a:moveTo>
                  <a:cubicBezTo>
                    <a:pt x="12898" y="3640"/>
                    <a:pt x="13002" y="3542"/>
                    <a:pt x="13002" y="3429"/>
                  </a:cubicBezTo>
                  <a:cubicBezTo>
                    <a:pt x="13002" y="3332"/>
                    <a:pt x="12935" y="3259"/>
                    <a:pt x="12837" y="3259"/>
                  </a:cubicBezTo>
                  <a:cubicBezTo>
                    <a:pt x="12733" y="3259"/>
                    <a:pt x="12630" y="3356"/>
                    <a:pt x="12630" y="3472"/>
                  </a:cubicBezTo>
                  <a:cubicBezTo>
                    <a:pt x="12630" y="3567"/>
                    <a:pt x="12694" y="3640"/>
                    <a:pt x="12791" y="3640"/>
                  </a:cubicBezTo>
                  <a:close/>
                  <a:moveTo>
                    <a:pt x="13651" y="6843"/>
                  </a:moveTo>
                  <a:cubicBezTo>
                    <a:pt x="13651" y="7245"/>
                    <a:pt x="13105" y="7315"/>
                    <a:pt x="12712" y="7269"/>
                  </a:cubicBezTo>
                  <a:cubicBezTo>
                    <a:pt x="12694" y="7461"/>
                    <a:pt x="12807" y="7641"/>
                    <a:pt x="13002" y="7641"/>
                  </a:cubicBezTo>
                  <a:cubicBezTo>
                    <a:pt x="13105" y="7641"/>
                    <a:pt x="13203" y="7605"/>
                    <a:pt x="13297" y="7538"/>
                  </a:cubicBezTo>
                  <a:cubicBezTo>
                    <a:pt x="13337" y="7510"/>
                    <a:pt x="13358" y="7507"/>
                    <a:pt x="13383" y="7538"/>
                  </a:cubicBezTo>
                  <a:cubicBezTo>
                    <a:pt x="13468" y="7650"/>
                    <a:pt x="13468" y="7650"/>
                    <a:pt x="13468" y="7650"/>
                  </a:cubicBezTo>
                  <a:cubicBezTo>
                    <a:pt x="13486" y="7681"/>
                    <a:pt x="13490" y="7711"/>
                    <a:pt x="13450" y="7745"/>
                  </a:cubicBezTo>
                  <a:cubicBezTo>
                    <a:pt x="13340" y="7833"/>
                    <a:pt x="13163" y="7919"/>
                    <a:pt x="12953" y="7919"/>
                  </a:cubicBezTo>
                  <a:cubicBezTo>
                    <a:pt x="12611" y="7919"/>
                    <a:pt x="12416" y="7635"/>
                    <a:pt x="12416" y="7291"/>
                  </a:cubicBezTo>
                  <a:cubicBezTo>
                    <a:pt x="12416" y="6843"/>
                    <a:pt x="12715" y="6446"/>
                    <a:pt x="13191" y="6446"/>
                  </a:cubicBezTo>
                  <a:cubicBezTo>
                    <a:pt x="13453" y="6446"/>
                    <a:pt x="13651" y="6583"/>
                    <a:pt x="13651" y="6843"/>
                  </a:cubicBezTo>
                  <a:close/>
                  <a:moveTo>
                    <a:pt x="13358" y="6852"/>
                  </a:moveTo>
                  <a:cubicBezTo>
                    <a:pt x="13358" y="6760"/>
                    <a:pt x="13273" y="6705"/>
                    <a:pt x="13154" y="6705"/>
                  </a:cubicBezTo>
                  <a:cubicBezTo>
                    <a:pt x="12959" y="6705"/>
                    <a:pt x="12807" y="6861"/>
                    <a:pt x="12764" y="7038"/>
                  </a:cubicBezTo>
                  <a:cubicBezTo>
                    <a:pt x="13002" y="7062"/>
                    <a:pt x="13358" y="7056"/>
                    <a:pt x="13358" y="6852"/>
                  </a:cubicBezTo>
                  <a:close/>
                  <a:moveTo>
                    <a:pt x="8688" y="3283"/>
                  </a:moveTo>
                  <a:cubicBezTo>
                    <a:pt x="8408" y="5283"/>
                    <a:pt x="8408" y="5283"/>
                    <a:pt x="8408" y="5283"/>
                  </a:cubicBezTo>
                  <a:cubicBezTo>
                    <a:pt x="8402" y="5320"/>
                    <a:pt x="8368" y="5350"/>
                    <a:pt x="8338" y="5350"/>
                  </a:cubicBezTo>
                  <a:cubicBezTo>
                    <a:pt x="8246" y="5350"/>
                    <a:pt x="8246" y="5350"/>
                    <a:pt x="8246" y="5350"/>
                  </a:cubicBezTo>
                  <a:cubicBezTo>
                    <a:pt x="8222" y="5350"/>
                    <a:pt x="8206" y="5338"/>
                    <a:pt x="8200" y="5301"/>
                  </a:cubicBezTo>
                  <a:cubicBezTo>
                    <a:pt x="8179" y="5198"/>
                    <a:pt x="8179" y="5198"/>
                    <a:pt x="8179" y="5198"/>
                  </a:cubicBezTo>
                  <a:cubicBezTo>
                    <a:pt x="8155" y="5228"/>
                    <a:pt x="8011" y="5384"/>
                    <a:pt x="7758" y="5384"/>
                  </a:cubicBezTo>
                  <a:cubicBezTo>
                    <a:pt x="7463" y="5384"/>
                    <a:pt x="7255" y="5100"/>
                    <a:pt x="7255" y="4759"/>
                  </a:cubicBezTo>
                  <a:cubicBezTo>
                    <a:pt x="7255" y="4277"/>
                    <a:pt x="7581" y="3911"/>
                    <a:pt x="7990" y="3911"/>
                  </a:cubicBezTo>
                  <a:cubicBezTo>
                    <a:pt x="8127" y="3911"/>
                    <a:pt x="8249" y="3966"/>
                    <a:pt x="8283" y="3987"/>
                  </a:cubicBezTo>
                  <a:cubicBezTo>
                    <a:pt x="8383" y="3283"/>
                    <a:pt x="8383" y="3283"/>
                    <a:pt x="8383" y="3283"/>
                  </a:cubicBezTo>
                  <a:cubicBezTo>
                    <a:pt x="8389" y="3237"/>
                    <a:pt x="8429" y="3216"/>
                    <a:pt x="8466" y="3216"/>
                  </a:cubicBezTo>
                  <a:cubicBezTo>
                    <a:pt x="8636" y="3216"/>
                    <a:pt x="8636" y="3216"/>
                    <a:pt x="8636" y="3216"/>
                  </a:cubicBezTo>
                  <a:cubicBezTo>
                    <a:pt x="8670" y="3216"/>
                    <a:pt x="8691" y="3246"/>
                    <a:pt x="8688" y="3283"/>
                  </a:cubicBezTo>
                  <a:close/>
                  <a:moveTo>
                    <a:pt x="8243" y="4277"/>
                  </a:moveTo>
                  <a:cubicBezTo>
                    <a:pt x="8243" y="4277"/>
                    <a:pt x="8139" y="4195"/>
                    <a:pt x="7978" y="4195"/>
                  </a:cubicBezTo>
                  <a:cubicBezTo>
                    <a:pt x="7755" y="4195"/>
                    <a:pt x="7560" y="4442"/>
                    <a:pt x="7560" y="4719"/>
                  </a:cubicBezTo>
                  <a:cubicBezTo>
                    <a:pt x="7560" y="4951"/>
                    <a:pt x="7670" y="5097"/>
                    <a:pt x="7838" y="5097"/>
                  </a:cubicBezTo>
                  <a:cubicBezTo>
                    <a:pt x="8011" y="5097"/>
                    <a:pt x="8155" y="4908"/>
                    <a:pt x="8170" y="4878"/>
                  </a:cubicBezTo>
                  <a:lnTo>
                    <a:pt x="8243" y="4277"/>
                  </a:lnTo>
                  <a:close/>
                  <a:moveTo>
                    <a:pt x="9892" y="5115"/>
                  </a:moveTo>
                  <a:cubicBezTo>
                    <a:pt x="9911" y="5146"/>
                    <a:pt x="9914" y="5176"/>
                    <a:pt x="9874" y="5210"/>
                  </a:cubicBezTo>
                  <a:cubicBezTo>
                    <a:pt x="9764" y="5298"/>
                    <a:pt x="9587" y="5384"/>
                    <a:pt x="9377" y="5384"/>
                  </a:cubicBezTo>
                  <a:cubicBezTo>
                    <a:pt x="9036" y="5384"/>
                    <a:pt x="8840" y="5100"/>
                    <a:pt x="8840" y="4756"/>
                  </a:cubicBezTo>
                  <a:cubicBezTo>
                    <a:pt x="8840" y="4307"/>
                    <a:pt x="9139" y="3911"/>
                    <a:pt x="9615" y="3911"/>
                  </a:cubicBezTo>
                  <a:cubicBezTo>
                    <a:pt x="9877" y="3911"/>
                    <a:pt x="10075" y="4048"/>
                    <a:pt x="10075" y="4307"/>
                  </a:cubicBezTo>
                  <a:cubicBezTo>
                    <a:pt x="10075" y="4710"/>
                    <a:pt x="9530" y="4780"/>
                    <a:pt x="9136" y="4734"/>
                  </a:cubicBezTo>
                  <a:cubicBezTo>
                    <a:pt x="9118" y="4926"/>
                    <a:pt x="9231" y="5106"/>
                    <a:pt x="9426" y="5106"/>
                  </a:cubicBezTo>
                  <a:cubicBezTo>
                    <a:pt x="9530" y="5106"/>
                    <a:pt x="9627" y="5070"/>
                    <a:pt x="9722" y="5003"/>
                  </a:cubicBezTo>
                  <a:cubicBezTo>
                    <a:pt x="9761" y="4975"/>
                    <a:pt x="9783" y="4972"/>
                    <a:pt x="9807" y="5003"/>
                  </a:cubicBezTo>
                  <a:lnTo>
                    <a:pt x="9892" y="5115"/>
                  </a:lnTo>
                  <a:close/>
                  <a:moveTo>
                    <a:pt x="9188" y="4503"/>
                  </a:moveTo>
                  <a:cubicBezTo>
                    <a:pt x="9426" y="4527"/>
                    <a:pt x="9783" y="4521"/>
                    <a:pt x="9783" y="4317"/>
                  </a:cubicBezTo>
                  <a:cubicBezTo>
                    <a:pt x="9783" y="4225"/>
                    <a:pt x="9697" y="4170"/>
                    <a:pt x="9578" y="4170"/>
                  </a:cubicBezTo>
                  <a:cubicBezTo>
                    <a:pt x="9383" y="4170"/>
                    <a:pt x="9231" y="4326"/>
                    <a:pt x="9188" y="4503"/>
                  </a:cubicBezTo>
                  <a:close/>
                  <a:moveTo>
                    <a:pt x="10926" y="6492"/>
                  </a:moveTo>
                  <a:cubicBezTo>
                    <a:pt x="10880" y="6461"/>
                    <a:pt x="10807" y="6446"/>
                    <a:pt x="10725" y="6446"/>
                  </a:cubicBezTo>
                  <a:cubicBezTo>
                    <a:pt x="10508" y="6446"/>
                    <a:pt x="10374" y="6611"/>
                    <a:pt x="10337" y="6647"/>
                  </a:cubicBezTo>
                  <a:cubicBezTo>
                    <a:pt x="10313" y="6525"/>
                    <a:pt x="10313" y="6525"/>
                    <a:pt x="10313" y="6525"/>
                  </a:cubicBezTo>
                  <a:cubicBezTo>
                    <a:pt x="10307" y="6498"/>
                    <a:pt x="10282" y="6477"/>
                    <a:pt x="10264" y="6477"/>
                  </a:cubicBezTo>
                  <a:cubicBezTo>
                    <a:pt x="10173" y="6477"/>
                    <a:pt x="10173" y="6477"/>
                    <a:pt x="10173" y="6477"/>
                  </a:cubicBezTo>
                  <a:cubicBezTo>
                    <a:pt x="10136" y="6477"/>
                    <a:pt x="10109" y="6510"/>
                    <a:pt x="10106" y="6544"/>
                  </a:cubicBezTo>
                  <a:cubicBezTo>
                    <a:pt x="9932" y="7818"/>
                    <a:pt x="9932" y="7818"/>
                    <a:pt x="9932" y="7818"/>
                  </a:cubicBezTo>
                  <a:cubicBezTo>
                    <a:pt x="9926" y="7855"/>
                    <a:pt x="9947" y="7885"/>
                    <a:pt x="9978" y="7885"/>
                  </a:cubicBezTo>
                  <a:cubicBezTo>
                    <a:pt x="10142" y="7885"/>
                    <a:pt x="10142" y="7885"/>
                    <a:pt x="10142" y="7885"/>
                  </a:cubicBezTo>
                  <a:cubicBezTo>
                    <a:pt x="10200" y="7885"/>
                    <a:pt x="10221" y="7867"/>
                    <a:pt x="10228" y="7818"/>
                  </a:cubicBezTo>
                  <a:cubicBezTo>
                    <a:pt x="10356" y="6900"/>
                    <a:pt x="10356" y="6900"/>
                    <a:pt x="10356" y="6900"/>
                  </a:cubicBezTo>
                  <a:cubicBezTo>
                    <a:pt x="10383" y="6858"/>
                    <a:pt x="10484" y="6730"/>
                    <a:pt x="10642" y="6730"/>
                  </a:cubicBezTo>
                  <a:cubicBezTo>
                    <a:pt x="10694" y="6730"/>
                    <a:pt x="10767" y="6751"/>
                    <a:pt x="10786" y="6754"/>
                  </a:cubicBezTo>
                  <a:cubicBezTo>
                    <a:pt x="10807" y="6763"/>
                    <a:pt x="10843" y="6763"/>
                    <a:pt x="10865" y="6721"/>
                  </a:cubicBezTo>
                  <a:cubicBezTo>
                    <a:pt x="10935" y="6574"/>
                    <a:pt x="10935" y="6574"/>
                    <a:pt x="10935" y="6574"/>
                  </a:cubicBezTo>
                  <a:cubicBezTo>
                    <a:pt x="10950" y="6541"/>
                    <a:pt x="10956" y="6510"/>
                    <a:pt x="10926" y="6492"/>
                  </a:cubicBezTo>
                  <a:close/>
                  <a:moveTo>
                    <a:pt x="6825" y="5283"/>
                  </a:moveTo>
                  <a:cubicBezTo>
                    <a:pt x="7002" y="4009"/>
                    <a:pt x="7002" y="4009"/>
                    <a:pt x="7002" y="4009"/>
                  </a:cubicBezTo>
                  <a:cubicBezTo>
                    <a:pt x="7008" y="3975"/>
                    <a:pt x="6984" y="3942"/>
                    <a:pt x="6954" y="3942"/>
                  </a:cubicBezTo>
                  <a:cubicBezTo>
                    <a:pt x="6755" y="3942"/>
                    <a:pt x="6755" y="3942"/>
                    <a:pt x="6755" y="3942"/>
                  </a:cubicBezTo>
                  <a:cubicBezTo>
                    <a:pt x="6725" y="3942"/>
                    <a:pt x="6688" y="3975"/>
                    <a:pt x="6685" y="4009"/>
                  </a:cubicBezTo>
                  <a:cubicBezTo>
                    <a:pt x="6511" y="5283"/>
                    <a:pt x="6511" y="5283"/>
                    <a:pt x="6511" y="5283"/>
                  </a:cubicBezTo>
                  <a:cubicBezTo>
                    <a:pt x="6505" y="5320"/>
                    <a:pt x="6527" y="5350"/>
                    <a:pt x="6557" y="5350"/>
                  </a:cubicBezTo>
                  <a:cubicBezTo>
                    <a:pt x="6755" y="5350"/>
                    <a:pt x="6755" y="5350"/>
                    <a:pt x="6755" y="5350"/>
                  </a:cubicBezTo>
                  <a:cubicBezTo>
                    <a:pt x="6786" y="5350"/>
                    <a:pt x="6822" y="5320"/>
                    <a:pt x="6825" y="5283"/>
                  </a:cubicBezTo>
                  <a:close/>
                  <a:moveTo>
                    <a:pt x="12298" y="6477"/>
                  </a:moveTo>
                  <a:cubicBezTo>
                    <a:pt x="12054" y="6477"/>
                    <a:pt x="12054" y="6477"/>
                    <a:pt x="12054" y="6477"/>
                  </a:cubicBezTo>
                  <a:cubicBezTo>
                    <a:pt x="12017" y="6477"/>
                    <a:pt x="11987" y="6498"/>
                    <a:pt x="11962" y="6519"/>
                  </a:cubicBezTo>
                  <a:cubicBezTo>
                    <a:pt x="11450" y="7010"/>
                    <a:pt x="11450" y="7010"/>
                    <a:pt x="11450" y="7010"/>
                  </a:cubicBezTo>
                  <a:cubicBezTo>
                    <a:pt x="11618" y="5818"/>
                    <a:pt x="11618" y="5818"/>
                    <a:pt x="11618" y="5818"/>
                  </a:cubicBezTo>
                  <a:cubicBezTo>
                    <a:pt x="11624" y="5782"/>
                    <a:pt x="11599" y="5751"/>
                    <a:pt x="11566" y="5751"/>
                  </a:cubicBezTo>
                  <a:cubicBezTo>
                    <a:pt x="11380" y="5751"/>
                    <a:pt x="11380" y="5751"/>
                    <a:pt x="11380" y="5751"/>
                  </a:cubicBezTo>
                  <a:cubicBezTo>
                    <a:pt x="11346" y="5751"/>
                    <a:pt x="11319" y="5782"/>
                    <a:pt x="11313" y="5818"/>
                  </a:cubicBezTo>
                  <a:cubicBezTo>
                    <a:pt x="11032" y="7818"/>
                    <a:pt x="11032" y="7818"/>
                    <a:pt x="11032" y="7818"/>
                  </a:cubicBezTo>
                  <a:cubicBezTo>
                    <a:pt x="11026" y="7855"/>
                    <a:pt x="11048" y="7885"/>
                    <a:pt x="11078" y="7885"/>
                  </a:cubicBezTo>
                  <a:cubicBezTo>
                    <a:pt x="11270" y="7885"/>
                    <a:pt x="11270" y="7885"/>
                    <a:pt x="11270" y="7885"/>
                  </a:cubicBezTo>
                  <a:cubicBezTo>
                    <a:pt x="11298" y="7885"/>
                    <a:pt x="11331" y="7855"/>
                    <a:pt x="11334" y="7818"/>
                  </a:cubicBezTo>
                  <a:cubicBezTo>
                    <a:pt x="11423" y="7190"/>
                    <a:pt x="11423" y="7190"/>
                    <a:pt x="11423" y="7190"/>
                  </a:cubicBezTo>
                  <a:cubicBezTo>
                    <a:pt x="11837" y="7858"/>
                    <a:pt x="11837" y="7858"/>
                    <a:pt x="11837" y="7858"/>
                  </a:cubicBezTo>
                  <a:cubicBezTo>
                    <a:pt x="11846" y="7873"/>
                    <a:pt x="11862" y="7885"/>
                    <a:pt x="11889" y="7885"/>
                  </a:cubicBezTo>
                  <a:cubicBezTo>
                    <a:pt x="12127" y="7885"/>
                    <a:pt x="12127" y="7885"/>
                    <a:pt x="12127" y="7885"/>
                  </a:cubicBezTo>
                  <a:cubicBezTo>
                    <a:pt x="12176" y="7885"/>
                    <a:pt x="12197" y="7827"/>
                    <a:pt x="12173" y="7794"/>
                  </a:cubicBezTo>
                  <a:cubicBezTo>
                    <a:pt x="11728" y="7135"/>
                    <a:pt x="11728" y="7135"/>
                    <a:pt x="11728" y="7135"/>
                  </a:cubicBezTo>
                  <a:cubicBezTo>
                    <a:pt x="12322" y="6574"/>
                    <a:pt x="12322" y="6574"/>
                    <a:pt x="12322" y="6574"/>
                  </a:cubicBezTo>
                  <a:cubicBezTo>
                    <a:pt x="12356" y="6544"/>
                    <a:pt x="12349" y="6477"/>
                    <a:pt x="12298" y="6477"/>
                  </a:cubicBezTo>
                  <a:close/>
                  <a:moveTo>
                    <a:pt x="6889" y="3640"/>
                  </a:moveTo>
                  <a:cubicBezTo>
                    <a:pt x="7018" y="3640"/>
                    <a:pt x="7127" y="3530"/>
                    <a:pt x="7127" y="3402"/>
                  </a:cubicBezTo>
                  <a:cubicBezTo>
                    <a:pt x="7127" y="3304"/>
                    <a:pt x="7051" y="3228"/>
                    <a:pt x="6947" y="3228"/>
                  </a:cubicBezTo>
                  <a:cubicBezTo>
                    <a:pt x="6829" y="3228"/>
                    <a:pt x="6713" y="3335"/>
                    <a:pt x="6713" y="3463"/>
                  </a:cubicBezTo>
                  <a:cubicBezTo>
                    <a:pt x="6713" y="3563"/>
                    <a:pt x="6786" y="3640"/>
                    <a:pt x="6889" y="3640"/>
                  </a:cubicBezTo>
                  <a:close/>
                  <a:moveTo>
                    <a:pt x="8329" y="6477"/>
                  </a:moveTo>
                  <a:cubicBezTo>
                    <a:pt x="8161" y="6477"/>
                    <a:pt x="8161" y="6477"/>
                    <a:pt x="8161" y="6477"/>
                  </a:cubicBezTo>
                  <a:cubicBezTo>
                    <a:pt x="8121" y="6477"/>
                    <a:pt x="8097" y="6486"/>
                    <a:pt x="8085" y="6519"/>
                  </a:cubicBezTo>
                  <a:cubicBezTo>
                    <a:pt x="7774" y="7288"/>
                    <a:pt x="7774" y="7288"/>
                    <a:pt x="7774" y="7288"/>
                  </a:cubicBezTo>
                  <a:cubicBezTo>
                    <a:pt x="7768" y="7288"/>
                    <a:pt x="7768" y="7288"/>
                    <a:pt x="7768" y="7288"/>
                  </a:cubicBezTo>
                  <a:cubicBezTo>
                    <a:pt x="7554" y="6477"/>
                    <a:pt x="7554" y="6477"/>
                    <a:pt x="7554" y="6477"/>
                  </a:cubicBezTo>
                  <a:cubicBezTo>
                    <a:pt x="7548" y="6458"/>
                    <a:pt x="7530" y="6440"/>
                    <a:pt x="7505" y="6440"/>
                  </a:cubicBezTo>
                  <a:cubicBezTo>
                    <a:pt x="7481" y="6440"/>
                    <a:pt x="7481" y="6440"/>
                    <a:pt x="7481" y="6440"/>
                  </a:cubicBezTo>
                  <a:cubicBezTo>
                    <a:pt x="7454" y="6440"/>
                    <a:pt x="7438" y="6458"/>
                    <a:pt x="7426" y="6477"/>
                  </a:cubicBezTo>
                  <a:cubicBezTo>
                    <a:pt x="6960" y="7285"/>
                    <a:pt x="6960" y="7285"/>
                    <a:pt x="6960" y="7285"/>
                  </a:cubicBezTo>
                  <a:cubicBezTo>
                    <a:pt x="6954" y="7285"/>
                    <a:pt x="6954" y="7285"/>
                    <a:pt x="6954" y="7285"/>
                  </a:cubicBezTo>
                  <a:cubicBezTo>
                    <a:pt x="6850" y="6519"/>
                    <a:pt x="6850" y="6519"/>
                    <a:pt x="6850" y="6519"/>
                  </a:cubicBezTo>
                  <a:cubicBezTo>
                    <a:pt x="6847" y="6492"/>
                    <a:pt x="6825" y="6477"/>
                    <a:pt x="6801" y="6477"/>
                  </a:cubicBezTo>
                  <a:cubicBezTo>
                    <a:pt x="6640" y="6477"/>
                    <a:pt x="6640" y="6477"/>
                    <a:pt x="6640" y="6477"/>
                  </a:cubicBezTo>
                  <a:cubicBezTo>
                    <a:pt x="6600" y="6477"/>
                    <a:pt x="6569" y="6513"/>
                    <a:pt x="6575" y="6556"/>
                  </a:cubicBezTo>
                  <a:cubicBezTo>
                    <a:pt x="6774" y="7882"/>
                    <a:pt x="6774" y="7882"/>
                    <a:pt x="6774" y="7882"/>
                  </a:cubicBezTo>
                  <a:cubicBezTo>
                    <a:pt x="6777" y="7903"/>
                    <a:pt x="6792" y="7919"/>
                    <a:pt x="6822" y="7919"/>
                  </a:cubicBezTo>
                  <a:cubicBezTo>
                    <a:pt x="6838" y="7919"/>
                    <a:pt x="6838" y="7919"/>
                    <a:pt x="6838" y="7919"/>
                  </a:cubicBezTo>
                  <a:cubicBezTo>
                    <a:pt x="6862" y="7919"/>
                    <a:pt x="6883" y="7903"/>
                    <a:pt x="6893" y="7885"/>
                  </a:cubicBezTo>
                  <a:cubicBezTo>
                    <a:pt x="7423" y="6958"/>
                    <a:pt x="7423" y="6958"/>
                    <a:pt x="7423" y="6958"/>
                  </a:cubicBezTo>
                  <a:cubicBezTo>
                    <a:pt x="7429" y="6958"/>
                    <a:pt x="7429" y="6958"/>
                    <a:pt x="7429" y="6958"/>
                  </a:cubicBezTo>
                  <a:cubicBezTo>
                    <a:pt x="7682" y="7885"/>
                    <a:pt x="7682" y="7885"/>
                    <a:pt x="7682" y="7885"/>
                  </a:cubicBezTo>
                  <a:cubicBezTo>
                    <a:pt x="7688" y="7903"/>
                    <a:pt x="7700" y="7919"/>
                    <a:pt x="7728" y="7919"/>
                  </a:cubicBezTo>
                  <a:cubicBezTo>
                    <a:pt x="7743" y="7919"/>
                    <a:pt x="7743" y="7919"/>
                    <a:pt x="7743" y="7919"/>
                  </a:cubicBezTo>
                  <a:cubicBezTo>
                    <a:pt x="7777" y="7919"/>
                    <a:pt x="7795" y="7903"/>
                    <a:pt x="7807" y="7882"/>
                  </a:cubicBezTo>
                  <a:cubicBezTo>
                    <a:pt x="8362" y="6559"/>
                    <a:pt x="8362" y="6559"/>
                    <a:pt x="8362" y="6559"/>
                  </a:cubicBezTo>
                  <a:cubicBezTo>
                    <a:pt x="8386" y="6513"/>
                    <a:pt x="8368" y="6477"/>
                    <a:pt x="8329" y="64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9" name="Freeform 9">
              <a:extLst>
                <a:ext uri="{FF2B5EF4-FFF2-40B4-BE49-F238E27FC236}">
                  <a16:creationId xmlns:a16="http://schemas.microsoft.com/office/drawing/2014/main" id="{1375D6F6-EB45-41C5-A6E6-CA58D64A1F60}"/>
                </a:ext>
              </a:extLst>
            </p:cNvPr>
            <p:cNvSpPr>
              <a:spLocks noSelect="1"/>
            </p:cNvSpPr>
            <p:nvPr userDrawn="1"/>
          </p:nvSpPr>
          <p:spPr bwMode="gray">
            <a:xfrm>
              <a:off x="6316" y="237"/>
              <a:ext cx="1360" cy="1728"/>
            </a:xfrm>
            <a:custGeom>
              <a:avLst/>
              <a:gdLst>
                <a:gd name="T0" fmla="*/ 5117 w 6802"/>
                <a:gd name="T1" fmla="*/ 8534 h 8640"/>
                <a:gd name="T2" fmla="*/ 5267 w 6802"/>
                <a:gd name="T3" fmla="*/ 8470 h 8640"/>
                <a:gd name="T4" fmla="*/ 4544 w 6802"/>
                <a:gd name="T5" fmla="*/ 8602 h 8640"/>
                <a:gd name="T6" fmla="*/ 4900 w 6802"/>
                <a:gd name="T7" fmla="*/ 8601 h 8640"/>
                <a:gd name="T8" fmla="*/ 6338 w 6802"/>
                <a:gd name="T9" fmla="*/ 8068 h 8640"/>
                <a:gd name="T10" fmla="*/ 6537 w 6802"/>
                <a:gd name="T11" fmla="*/ 8028 h 8640"/>
                <a:gd name="T12" fmla="*/ 6168 w 6802"/>
                <a:gd name="T13" fmla="*/ 8155 h 8640"/>
                <a:gd name="T14" fmla="*/ 6019 w 6802"/>
                <a:gd name="T15" fmla="*/ 8293 h 8640"/>
                <a:gd name="T16" fmla="*/ 5453 w 6802"/>
                <a:gd name="T17" fmla="*/ 216 h 8640"/>
                <a:gd name="T18" fmla="*/ 5282 w 6802"/>
                <a:gd name="T19" fmla="*/ 107 h 8640"/>
                <a:gd name="T20" fmla="*/ 4512 w 6802"/>
                <a:gd name="T21" fmla="*/ 68 h 8640"/>
                <a:gd name="T22" fmla="*/ 4673 w 6802"/>
                <a:gd name="T23" fmla="*/ 46 h 8640"/>
                <a:gd name="T24" fmla="*/ 6380 w 6802"/>
                <a:gd name="T25" fmla="*/ 558 h 8640"/>
                <a:gd name="T26" fmla="*/ 6664 w 6802"/>
                <a:gd name="T27" fmla="*/ 767 h 8640"/>
                <a:gd name="T28" fmla="*/ 5656 w 6802"/>
                <a:gd name="T29" fmla="*/ 210 h 8640"/>
                <a:gd name="T30" fmla="*/ 5993 w 6802"/>
                <a:gd name="T31" fmla="*/ 405 h 8640"/>
                <a:gd name="T32" fmla="*/ 824 w 6802"/>
                <a:gd name="T33" fmla="*/ 1782 h 8640"/>
                <a:gd name="T34" fmla="*/ 1197 w 6802"/>
                <a:gd name="T35" fmla="*/ 1381 h 8640"/>
                <a:gd name="T36" fmla="*/ 1114 w 6802"/>
                <a:gd name="T37" fmla="*/ 1521 h 8640"/>
                <a:gd name="T38" fmla="*/ 610 w 6802"/>
                <a:gd name="T39" fmla="*/ 2105 h 8640"/>
                <a:gd name="T40" fmla="*/ 484 w 6802"/>
                <a:gd name="T41" fmla="*/ 2473 h 8640"/>
                <a:gd name="T42" fmla="*/ 1333 w 6802"/>
                <a:gd name="T43" fmla="*/ 1199 h 8640"/>
                <a:gd name="T44" fmla="*/ 2302 w 6802"/>
                <a:gd name="T45" fmla="*/ 572 h 8640"/>
                <a:gd name="T46" fmla="*/ 1473 w 6802"/>
                <a:gd name="T47" fmla="*/ 1113 h 8640"/>
                <a:gd name="T48" fmla="*/ 2472 w 6802"/>
                <a:gd name="T49" fmla="*/ 485 h 8640"/>
                <a:gd name="T50" fmla="*/ 347 w 6802"/>
                <a:gd name="T51" fmla="*/ 2622 h 8640"/>
                <a:gd name="T52" fmla="*/ 1665 w 6802"/>
                <a:gd name="T53" fmla="*/ 993 h 8640"/>
                <a:gd name="T54" fmla="*/ 1974 w 6802"/>
                <a:gd name="T55" fmla="*/ 768 h 8640"/>
                <a:gd name="T56" fmla="*/ 2985 w 6802"/>
                <a:gd name="T57" fmla="*/ 210 h 8640"/>
                <a:gd name="T58" fmla="*/ 2843 w 6802"/>
                <a:gd name="T59" fmla="*/ 293 h 8640"/>
                <a:gd name="T60" fmla="*/ 3188 w 6802"/>
                <a:gd name="T61" fmla="*/ 216 h 8640"/>
                <a:gd name="T62" fmla="*/ 3713 w 6802"/>
                <a:gd name="T63" fmla="*/ 74 h 8640"/>
                <a:gd name="T64" fmla="*/ 3967 w 6802"/>
                <a:gd name="T65" fmla="*/ 46 h 8640"/>
                <a:gd name="T66" fmla="*/ 3335 w 6802"/>
                <a:gd name="T67" fmla="*/ 146 h 8640"/>
                <a:gd name="T68" fmla="*/ 271 w 6802"/>
                <a:gd name="T69" fmla="*/ 3004 h 8640"/>
                <a:gd name="T70" fmla="*/ 108 w 6802"/>
                <a:gd name="T71" fmla="*/ 3358 h 8640"/>
                <a:gd name="T72" fmla="*/ 81 w 6802"/>
                <a:gd name="T73" fmla="*/ 3938 h 8640"/>
                <a:gd name="T74" fmla="*/ 69 w 6802"/>
                <a:gd name="T75" fmla="*/ 3548 h 8640"/>
                <a:gd name="T76" fmla="*/ 4128 w 6802"/>
                <a:gd name="T77" fmla="*/ 8572 h 8640"/>
                <a:gd name="T78" fmla="*/ 38 w 6802"/>
                <a:gd name="T79" fmla="*/ 4544 h 8640"/>
                <a:gd name="T80" fmla="*/ 2304 w 6802"/>
                <a:gd name="T81" fmla="*/ 8069 h 8640"/>
                <a:gd name="T82" fmla="*/ 1985 w 6802"/>
                <a:gd name="T83" fmla="*/ 7917 h 8640"/>
                <a:gd name="T84" fmla="*/ 2474 w 6802"/>
                <a:gd name="T85" fmla="*/ 8156 h 8640"/>
                <a:gd name="T86" fmla="*/ 1827 w 6802"/>
                <a:gd name="T87" fmla="*/ 7809 h 8640"/>
                <a:gd name="T88" fmla="*/ 1673 w 6802"/>
                <a:gd name="T89" fmla="*/ 7694 h 8640"/>
                <a:gd name="T90" fmla="*/ 1381 w 6802"/>
                <a:gd name="T91" fmla="*/ 7443 h 8640"/>
                <a:gd name="T92" fmla="*/ 3004 w 6802"/>
                <a:gd name="T93" fmla="*/ 8369 h 8640"/>
                <a:gd name="T94" fmla="*/ 3209 w 6802"/>
                <a:gd name="T95" fmla="*/ 8463 h 8640"/>
                <a:gd name="T96" fmla="*/ 3334 w 6802"/>
                <a:gd name="T97" fmla="*/ 8494 h 8640"/>
                <a:gd name="T98" fmla="*/ 216 w 6802"/>
                <a:gd name="T99" fmla="*/ 5452 h 8640"/>
                <a:gd name="T100" fmla="*/ 406 w 6802"/>
                <a:gd name="T101" fmla="*/ 5994 h 8640"/>
                <a:gd name="T102" fmla="*/ 470 w 6802"/>
                <a:gd name="T103" fmla="*/ 6210 h 8640"/>
                <a:gd name="T104" fmla="*/ 3932 w 6802"/>
                <a:gd name="T105" fmla="*/ 8623 h 8640"/>
                <a:gd name="T106" fmla="*/ 132 w 6802"/>
                <a:gd name="T107" fmla="*/ 5080 h 8640"/>
                <a:gd name="T108" fmla="*/ 1244 w 6802"/>
                <a:gd name="T109" fmla="*/ 7308 h 8640"/>
                <a:gd name="T110" fmla="*/ 529 w 6802"/>
                <a:gd name="T111" fmla="*/ 6325 h 8640"/>
                <a:gd name="T112" fmla="*/ 1116 w 6802"/>
                <a:gd name="T113" fmla="*/ 7121 h 8640"/>
                <a:gd name="T114" fmla="*/ 878 w 6802"/>
                <a:gd name="T115" fmla="*/ 6823 h 8640"/>
                <a:gd name="T116" fmla="*/ 715 w 6802"/>
                <a:gd name="T117" fmla="*/ 6701 h 8640"/>
                <a:gd name="T118" fmla="*/ 4343 w 6802"/>
                <a:gd name="T119" fmla="*/ 8631 h 8640"/>
                <a:gd name="T120" fmla="*/ 0 w 6802"/>
                <a:gd name="T121" fmla="*/ 4320 h 8640"/>
                <a:gd name="T122" fmla="*/ 4297 w 6802"/>
                <a:gd name="T123" fmla="*/ 55 h 8640"/>
                <a:gd name="T124" fmla="*/ 6802 w 6802"/>
                <a:gd name="T125" fmla="*/ 5814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02" h="8640">
                  <a:moveTo>
                    <a:pt x="6710" y="7880"/>
                  </a:moveTo>
                  <a:cubicBezTo>
                    <a:pt x="6720" y="7895"/>
                    <a:pt x="6716" y="7915"/>
                    <a:pt x="6701" y="7925"/>
                  </a:cubicBezTo>
                  <a:cubicBezTo>
                    <a:pt x="6687" y="7935"/>
                    <a:pt x="6667" y="7930"/>
                    <a:pt x="6657" y="7916"/>
                  </a:cubicBezTo>
                  <a:cubicBezTo>
                    <a:pt x="6647" y="7901"/>
                    <a:pt x="6651" y="7881"/>
                    <a:pt x="6666" y="7871"/>
                  </a:cubicBezTo>
                  <a:cubicBezTo>
                    <a:pt x="6681" y="7862"/>
                    <a:pt x="6701" y="7866"/>
                    <a:pt x="6710" y="7880"/>
                  </a:cubicBezTo>
                  <a:close/>
                  <a:moveTo>
                    <a:pt x="5080" y="8508"/>
                  </a:moveTo>
                  <a:cubicBezTo>
                    <a:pt x="5063" y="8511"/>
                    <a:pt x="5051" y="8528"/>
                    <a:pt x="5054" y="8545"/>
                  </a:cubicBezTo>
                  <a:cubicBezTo>
                    <a:pt x="5057" y="8563"/>
                    <a:pt x="5074" y="8574"/>
                    <a:pt x="5091" y="8571"/>
                  </a:cubicBezTo>
                  <a:cubicBezTo>
                    <a:pt x="5091" y="8571"/>
                    <a:pt x="5091" y="8571"/>
                    <a:pt x="5091" y="8571"/>
                  </a:cubicBezTo>
                  <a:cubicBezTo>
                    <a:pt x="5109" y="8568"/>
                    <a:pt x="5120" y="8551"/>
                    <a:pt x="5117" y="8534"/>
                  </a:cubicBezTo>
                  <a:cubicBezTo>
                    <a:pt x="5114" y="8517"/>
                    <a:pt x="5097" y="8505"/>
                    <a:pt x="5080" y="8508"/>
                  </a:cubicBezTo>
                  <a:close/>
                  <a:moveTo>
                    <a:pt x="5452" y="8424"/>
                  </a:moveTo>
                  <a:cubicBezTo>
                    <a:pt x="5452" y="8424"/>
                    <a:pt x="5452" y="8424"/>
                    <a:pt x="5452" y="8424"/>
                  </a:cubicBezTo>
                  <a:cubicBezTo>
                    <a:pt x="5435" y="8428"/>
                    <a:pt x="5425" y="8446"/>
                    <a:pt x="5430" y="8463"/>
                  </a:cubicBezTo>
                  <a:cubicBezTo>
                    <a:pt x="5435" y="8480"/>
                    <a:pt x="5452" y="8490"/>
                    <a:pt x="5469" y="8485"/>
                  </a:cubicBezTo>
                  <a:cubicBezTo>
                    <a:pt x="5469" y="8485"/>
                    <a:pt x="5469" y="8485"/>
                    <a:pt x="5469" y="8485"/>
                  </a:cubicBezTo>
                  <a:cubicBezTo>
                    <a:pt x="5486" y="8481"/>
                    <a:pt x="5496" y="8463"/>
                    <a:pt x="5492" y="8446"/>
                  </a:cubicBezTo>
                  <a:cubicBezTo>
                    <a:pt x="5487" y="8429"/>
                    <a:pt x="5469" y="8419"/>
                    <a:pt x="5452" y="8424"/>
                  </a:cubicBezTo>
                  <a:close/>
                  <a:moveTo>
                    <a:pt x="5267" y="8470"/>
                  </a:moveTo>
                  <a:cubicBezTo>
                    <a:pt x="5267" y="8470"/>
                    <a:pt x="5267" y="8470"/>
                    <a:pt x="5267" y="8470"/>
                  </a:cubicBezTo>
                  <a:cubicBezTo>
                    <a:pt x="5250" y="8474"/>
                    <a:pt x="5239" y="8491"/>
                    <a:pt x="5243" y="8508"/>
                  </a:cubicBezTo>
                  <a:cubicBezTo>
                    <a:pt x="5247" y="8526"/>
                    <a:pt x="5264" y="8536"/>
                    <a:pt x="5281" y="8533"/>
                  </a:cubicBezTo>
                  <a:cubicBezTo>
                    <a:pt x="5281" y="8533"/>
                    <a:pt x="5281" y="8533"/>
                    <a:pt x="5281" y="8533"/>
                  </a:cubicBezTo>
                  <a:cubicBezTo>
                    <a:pt x="5299" y="8529"/>
                    <a:pt x="5309" y="8511"/>
                    <a:pt x="5305" y="8494"/>
                  </a:cubicBezTo>
                  <a:cubicBezTo>
                    <a:pt x="5302" y="8477"/>
                    <a:pt x="5284" y="8466"/>
                    <a:pt x="5267" y="8470"/>
                  </a:cubicBezTo>
                  <a:close/>
                  <a:moveTo>
                    <a:pt x="4511" y="8572"/>
                  </a:moveTo>
                  <a:cubicBezTo>
                    <a:pt x="4493" y="8572"/>
                    <a:pt x="4480" y="8587"/>
                    <a:pt x="4480" y="8605"/>
                  </a:cubicBezTo>
                  <a:cubicBezTo>
                    <a:pt x="4481" y="8623"/>
                    <a:pt x="4496" y="8636"/>
                    <a:pt x="4514" y="8636"/>
                  </a:cubicBezTo>
                  <a:cubicBezTo>
                    <a:pt x="4514" y="8636"/>
                    <a:pt x="4514" y="8636"/>
                    <a:pt x="4514" y="8636"/>
                  </a:cubicBezTo>
                  <a:cubicBezTo>
                    <a:pt x="4531" y="8635"/>
                    <a:pt x="4545" y="8620"/>
                    <a:pt x="4544" y="8602"/>
                  </a:cubicBezTo>
                  <a:cubicBezTo>
                    <a:pt x="4544" y="8585"/>
                    <a:pt x="4529" y="8571"/>
                    <a:pt x="4511" y="8572"/>
                  </a:cubicBezTo>
                  <a:close/>
                  <a:moveTo>
                    <a:pt x="4702" y="8559"/>
                  </a:moveTo>
                  <a:cubicBezTo>
                    <a:pt x="4684" y="8561"/>
                    <a:pt x="4671" y="8576"/>
                    <a:pt x="4673" y="8594"/>
                  </a:cubicBezTo>
                  <a:cubicBezTo>
                    <a:pt x="4674" y="8611"/>
                    <a:pt x="4690" y="8624"/>
                    <a:pt x="4707" y="8623"/>
                  </a:cubicBezTo>
                  <a:cubicBezTo>
                    <a:pt x="4725" y="8621"/>
                    <a:pt x="4738" y="8606"/>
                    <a:pt x="4736" y="8588"/>
                  </a:cubicBezTo>
                  <a:cubicBezTo>
                    <a:pt x="4735" y="8570"/>
                    <a:pt x="4719" y="8557"/>
                    <a:pt x="4702" y="8559"/>
                  </a:cubicBezTo>
                  <a:close/>
                  <a:moveTo>
                    <a:pt x="4891" y="8538"/>
                  </a:moveTo>
                  <a:cubicBezTo>
                    <a:pt x="4891" y="8538"/>
                    <a:pt x="4891" y="8538"/>
                    <a:pt x="4891" y="8538"/>
                  </a:cubicBezTo>
                  <a:cubicBezTo>
                    <a:pt x="4874" y="8540"/>
                    <a:pt x="4862" y="8556"/>
                    <a:pt x="4864" y="8574"/>
                  </a:cubicBezTo>
                  <a:cubicBezTo>
                    <a:pt x="4866" y="8591"/>
                    <a:pt x="4882" y="8604"/>
                    <a:pt x="4900" y="8601"/>
                  </a:cubicBezTo>
                  <a:cubicBezTo>
                    <a:pt x="4917" y="8599"/>
                    <a:pt x="4930" y="8583"/>
                    <a:pt x="4927" y="8565"/>
                  </a:cubicBezTo>
                  <a:cubicBezTo>
                    <a:pt x="4925" y="8548"/>
                    <a:pt x="4909" y="8536"/>
                    <a:pt x="4891" y="8538"/>
                  </a:cubicBezTo>
                  <a:close/>
                  <a:moveTo>
                    <a:pt x="5635" y="8369"/>
                  </a:moveTo>
                  <a:cubicBezTo>
                    <a:pt x="5635" y="8369"/>
                    <a:pt x="5635" y="8369"/>
                    <a:pt x="5635" y="8369"/>
                  </a:cubicBezTo>
                  <a:cubicBezTo>
                    <a:pt x="5619" y="8374"/>
                    <a:pt x="5609" y="8392"/>
                    <a:pt x="5615" y="8409"/>
                  </a:cubicBezTo>
                  <a:cubicBezTo>
                    <a:pt x="5620" y="8426"/>
                    <a:pt x="5638" y="8435"/>
                    <a:pt x="5655" y="8430"/>
                  </a:cubicBezTo>
                  <a:cubicBezTo>
                    <a:pt x="5655" y="8430"/>
                    <a:pt x="5655" y="8430"/>
                    <a:pt x="5655" y="8430"/>
                  </a:cubicBezTo>
                  <a:cubicBezTo>
                    <a:pt x="5672" y="8424"/>
                    <a:pt x="5681" y="8406"/>
                    <a:pt x="5676" y="8389"/>
                  </a:cubicBezTo>
                  <a:cubicBezTo>
                    <a:pt x="5670" y="8372"/>
                    <a:pt x="5652" y="8363"/>
                    <a:pt x="5635" y="8369"/>
                  </a:cubicBezTo>
                  <a:close/>
                  <a:moveTo>
                    <a:pt x="6338" y="8068"/>
                  </a:moveTo>
                  <a:cubicBezTo>
                    <a:pt x="6338" y="8068"/>
                    <a:pt x="6338" y="8068"/>
                    <a:pt x="6338" y="8068"/>
                  </a:cubicBezTo>
                  <a:cubicBezTo>
                    <a:pt x="6323" y="8076"/>
                    <a:pt x="6317" y="8096"/>
                    <a:pt x="6325" y="8111"/>
                  </a:cubicBezTo>
                  <a:cubicBezTo>
                    <a:pt x="6334" y="8127"/>
                    <a:pt x="6353" y="8133"/>
                    <a:pt x="6369" y="8124"/>
                  </a:cubicBezTo>
                  <a:cubicBezTo>
                    <a:pt x="6369" y="8124"/>
                    <a:pt x="6369" y="8124"/>
                    <a:pt x="6369" y="8124"/>
                  </a:cubicBezTo>
                  <a:cubicBezTo>
                    <a:pt x="6384" y="8116"/>
                    <a:pt x="6390" y="8096"/>
                    <a:pt x="6381" y="8081"/>
                  </a:cubicBezTo>
                  <a:cubicBezTo>
                    <a:pt x="6373" y="8065"/>
                    <a:pt x="6354" y="8060"/>
                    <a:pt x="6338" y="8068"/>
                  </a:cubicBezTo>
                  <a:close/>
                  <a:moveTo>
                    <a:pt x="6504" y="7973"/>
                  </a:moveTo>
                  <a:cubicBezTo>
                    <a:pt x="6504" y="7973"/>
                    <a:pt x="6504" y="7973"/>
                    <a:pt x="6504" y="7973"/>
                  </a:cubicBezTo>
                  <a:cubicBezTo>
                    <a:pt x="6489" y="7982"/>
                    <a:pt x="6484" y="8002"/>
                    <a:pt x="6493" y="8017"/>
                  </a:cubicBezTo>
                  <a:cubicBezTo>
                    <a:pt x="6502" y="8032"/>
                    <a:pt x="6522" y="8037"/>
                    <a:pt x="6537" y="8028"/>
                  </a:cubicBezTo>
                  <a:cubicBezTo>
                    <a:pt x="6537" y="8028"/>
                    <a:pt x="6537" y="8028"/>
                    <a:pt x="6537" y="8028"/>
                  </a:cubicBezTo>
                  <a:cubicBezTo>
                    <a:pt x="6552" y="8019"/>
                    <a:pt x="6557" y="8000"/>
                    <a:pt x="6548" y="7984"/>
                  </a:cubicBezTo>
                  <a:cubicBezTo>
                    <a:pt x="6539" y="7969"/>
                    <a:pt x="6519" y="7964"/>
                    <a:pt x="6504" y="7973"/>
                  </a:cubicBezTo>
                  <a:close/>
                  <a:moveTo>
                    <a:pt x="6168" y="8155"/>
                  </a:moveTo>
                  <a:cubicBezTo>
                    <a:pt x="6168" y="8155"/>
                    <a:pt x="6168" y="8155"/>
                    <a:pt x="6168" y="8155"/>
                  </a:cubicBezTo>
                  <a:cubicBezTo>
                    <a:pt x="6152" y="8163"/>
                    <a:pt x="6145" y="8182"/>
                    <a:pt x="6153" y="8198"/>
                  </a:cubicBezTo>
                  <a:cubicBezTo>
                    <a:pt x="6161" y="8214"/>
                    <a:pt x="6180" y="8220"/>
                    <a:pt x="6196" y="8213"/>
                  </a:cubicBezTo>
                  <a:cubicBezTo>
                    <a:pt x="6196" y="8213"/>
                    <a:pt x="6196" y="8213"/>
                    <a:pt x="6196" y="8213"/>
                  </a:cubicBezTo>
                  <a:cubicBezTo>
                    <a:pt x="6212" y="8205"/>
                    <a:pt x="6218" y="8186"/>
                    <a:pt x="6211" y="8170"/>
                  </a:cubicBezTo>
                  <a:cubicBezTo>
                    <a:pt x="6203" y="8154"/>
                    <a:pt x="6184" y="8147"/>
                    <a:pt x="6168" y="8155"/>
                  </a:cubicBezTo>
                  <a:close/>
                  <a:moveTo>
                    <a:pt x="5816" y="8306"/>
                  </a:moveTo>
                  <a:cubicBezTo>
                    <a:pt x="5816" y="8306"/>
                    <a:pt x="5816" y="8306"/>
                    <a:pt x="5816" y="8306"/>
                  </a:cubicBezTo>
                  <a:cubicBezTo>
                    <a:pt x="5800" y="8312"/>
                    <a:pt x="5791" y="8330"/>
                    <a:pt x="5797" y="8347"/>
                  </a:cubicBezTo>
                  <a:cubicBezTo>
                    <a:pt x="5804" y="8363"/>
                    <a:pt x="5822" y="8372"/>
                    <a:pt x="5839" y="8365"/>
                  </a:cubicBezTo>
                  <a:cubicBezTo>
                    <a:pt x="5839" y="8365"/>
                    <a:pt x="5839" y="8365"/>
                    <a:pt x="5839" y="8365"/>
                  </a:cubicBezTo>
                  <a:cubicBezTo>
                    <a:pt x="5855" y="8359"/>
                    <a:pt x="5863" y="8341"/>
                    <a:pt x="5857" y="8324"/>
                  </a:cubicBezTo>
                  <a:cubicBezTo>
                    <a:pt x="5851" y="8308"/>
                    <a:pt x="5833" y="8299"/>
                    <a:pt x="5816" y="8306"/>
                  </a:cubicBezTo>
                  <a:close/>
                  <a:moveTo>
                    <a:pt x="5994" y="8234"/>
                  </a:moveTo>
                  <a:cubicBezTo>
                    <a:pt x="5977" y="8241"/>
                    <a:pt x="5970" y="8260"/>
                    <a:pt x="5977" y="8276"/>
                  </a:cubicBezTo>
                  <a:cubicBezTo>
                    <a:pt x="5984" y="8292"/>
                    <a:pt x="6003" y="8300"/>
                    <a:pt x="6019" y="8293"/>
                  </a:cubicBezTo>
                  <a:cubicBezTo>
                    <a:pt x="6035" y="8286"/>
                    <a:pt x="6043" y="8267"/>
                    <a:pt x="6036" y="8251"/>
                  </a:cubicBezTo>
                  <a:cubicBezTo>
                    <a:pt x="6029" y="8235"/>
                    <a:pt x="6010" y="8227"/>
                    <a:pt x="5994" y="8234"/>
                  </a:cubicBezTo>
                  <a:close/>
                  <a:moveTo>
                    <a:pt x="5081" y="132"/>
                  </a:moveTo>
                  <a:cubicBezTo>
                    <a:pt x="5081" y="132"/>
                    <a:pt x="5081" y="132"/>
                    <a:pt x="5081" y="132"/>
                  </a:cubicBezTo>
                  <a:cubicBezTo>
                    <a:pt x="5098" y="135"/>
                    <a:pt x="5115" y="123"/>
                    <a:pt x="5118" y="106"/>
                  </a:cubicBezTo>
                  <a:cubicBezTo>
                    <a:pt x="5121" y="89"/>
                    <a:pt x="5109" y="72"/>
                    <a:pt x="5092" y="69"/>
                  </a:cubicBezTo>
                  <a:cubicBezTo>
                    <a:pt x="5092" y="69"/>
                    <a:pt x="5092" y="69"/>
                    <a:pt x="5092" y="69"/>
                  </a:cubicBezTo>
                  <a:cubicBezTo>
                    <a:pt x="5075" y="66"/>
                    <a:pt x="5058" y="77"/>
                    <a:pt x="5055" y="95"/>
                  </a:cubicBezTo>
                  <a:cubicBezTo>
                    <a:pt x="5052" y="112"/>
                    <a:pt x="5063" y="129"/>
                    <a:pt x="5081" y="132"/>
                  </a:cubicBezTo>
                  <a:close/>
                  <a:moveTo>
                    <a:pt x="5453" y="216"/>
                  </a:moveTo>
                  <a:cubicBezTo>
                    <a:pt x="5453" y="216"/>
                    <a:pt x="5453" y="216"/>
                    <a:pt x="5453" y="216"/>
                  </a:cubicBezTo>
                  <a:cubicBezTo>
                    <a:pt x="5470" y="221"/>
                    <a:pt x="5488" y="211"/>
                    <a:pt x="5492" y="194"/>
                  </a:cubicBezTo>
                  <a:cubicBezTo>
                    <a:pt x="5497" y="177"/>
                    <a:pt x="5487" y="159"/>
                    <a:pt x="5470" y="155"/>
                  </a:cubicBezTo>
                  <a:cubicBezTo>
                    <a:pt x="5453" y="150"/>
                    <a:pt x="5435" y="160"/>
                    <a:pt x="5431" y="177"/>
                  </a:cubicBezTo>
                  <a:cubicBezTo>
                    <a:pt x="5426" y="194"/>
                    <a:pt x="5436" y="212"/>
                    <a:pt x="5453" y="216"/>
                  </a:cubicBezTo>
                  <a:close/>
                  <a:moveTo>
                    <a:pt x="5268" y="170"/>
                  </a:moveTo>
                  <a:cubicBezTo>
                    <a:pt x="5268" y="170"/>
                    <a:pt x="5268" y="170"/>
                    <a:pt x="5268" y="170"/>
                  </a:cubicBezTo>
                  <a:cubicBezTo>
                    <a:pt x="5285" y="174"/>
                    <a:pt x="5302" y="163"/>
                    <a:pt x="5306" y="146"/>
                  </a:cubicBezTo>
                  <a:cubicBezTo>
                    <a:pt x="5310" y="128"/>
                    <a:pt x="5299" y="111"/>
                    <a:pt x="5282" y="107"/>
                  </a:cubicBezTo>
                  <a:cubicBezTo>
                    <a:pt x="5282" y="107"/>
                    <a:pt x="5282" y="107"/>
                    <a:pt x="5282" y="107"/>
                  </a:cubicBezTo>
                  <a:cubicBezTo>
                    <a:pt x="5265" y="104"/>
                    <a:pt x="5248" y="114"/>
                    <a:pt x="5244" y="132"/>
                  </a:cubicBezTo>
                  <a:cubicBezTo>
                    <a:pt x="5240" y="149"/>
                    <a:pt x="5251" y="166"/>
                    <a:pt x="5268" y="170"/>
                  </a:cubicBezTo>
                  <a:close/>
                  <a:moveTo>
                    <a:pt x="4892" y="102"/>
                  </a:moveTo>
                  <a:cubicBezTo>
                    <a:pt x="4892" y="102"/>
                    <a:pt x="4892" y="102"/>
                    <a:pt x="4892" y="102"/>
                  </a:cubicBezTo>
                  <a:cubicBezTo>
                    <a:pt x="4910" y="104"/>
                    <a:pt x="4926" y="92"/>
                    <a:pt x="4928" y="75"/>
                  </a:cubicBezTo>
                  <a:cubicBezTo>
                    <a:pt x="4930" y="57"/>
                    <a:pt x="4918" y="41"/>
                    <a:pt x="4901" y="39"/>
                  </a:cubicBezTo>
                  <a:cubicBezTo>
                    <a:pt x="4883" y="36"/>
                    <a:pt x="4867" y="49"/>
                    <a:pt x="4865" y="66"/>
                  </a:cubicBezTo>
                  <a:cubicBezTo>
                    <a:pt x="4862" y="84"/>
                    <a:pt x="4875" y="100"/>
                    <a:pt x="4892" y="102"/>
                  </a:cubicBezTo>
                  <a:close/>
                  <a:moveTo>
                    <a:pt x="4512" y="68"/>
                  </a:moveTo>
                  <a:cubicBezTo>
                    <a:pt x="4512" y="68"/>
                    <a:pt x="4512" y="68"/>
                    <a:pt x="4512" y="68"/>
                  </a:cubicBezTo>
                  <a:cubicBezTo>
                    <a:pt x="4529" y="69"/>
                    <a:pt x="4544" y="55"/>
                    <a:pt x="4545" y="38"/>
                  </a:cubicBezTo>
                  <a:cubicBezTo>
                    <a:pt x="4546" y="20"/>
                    <a:pt x="4532" y="5"/>
                    <a:pt x="4514" y="4"/>
                  </a:cubicBezTo>
                  <a:cubicBezTo>
                    <a:pt x="4497" y="3"/>
                    <a:pt x="4482" y="17"/>
                    <a:pt x="4481" y="35"/>
                  </a:cubicBezTo>
                  <a:cubicBezTo>
                    <a:pt x="4480" y="52"/>
                    <a:pt x="4494" y="67"/>
                    <a:pt x="4512" y="68"/>
                  </a:cubicBezTo>
                  <a:close/>
                  <a:moveTo>
                    <a:pt x="4702" y="81"/>
                  </a:moveTo>
                  <a:cubicBezTo>
                    <a:pt x="4702" y="81"/>
                    <a:pt x="4702" y="81"/>
                    <a:pt x="4702" y="81"/>
                  </a:cubicBezTo>
                  <a:cubicBezTo>
                    <a:pt x="4720" y="82"/>
                    <a:pt x="4735" y="69"/>
                    <a:pt x="4737" y="52"/>
                  </a:cubicBezTo>
                  <a:cubicBezTo>
                    <a:pt x="4738" y="34"/>
                    <a:pt x="4725" y="19"/>
                    <a:pt x="4708" y="17"/>
                  </a:cubicBezTo>
                  <a:cubicBezTo>
                    <a:pt x="4708" y="17"/>
                    <a:pt x="4708" y="17"/>
                    <a:pt x="4708" y="17"/>
                  </a:cubicBezTo>
                  <a:cubicBezTo>
                    <a:pt x="4690" y="16"/>
                    <a:pt x="4675" y="29"/>
                    <a:pt x="4673" y="46"/>
                  </a:cubicBezTo>
                  <a:cubicBezTo>
                    <a:pt x="4672" y="64"/>
                    <a:pt x="4685" y="79"/>
                    <a:pt x="4702" y="81"/>
                  </a:cubicBezTo>
                  <a:close/>
                  <a:moveTo>
                    <a:pt x="5816" y="334"/>
                  </a:moveTo>
                  <a:cubicBezTo>
                    <a:pt x="5816" y="334"/>
                    <a:pt x="5816" y="334"/>
                    <a:pt x="5816" y="334"/>
                  </a:cubicBezTo>
                  <a:cubicBezTo>
                    <a:pt x="5833" y="341"/>
                    <a:pt x="5851" y="332"/>
                    <a:pt x="5857" y="316"/>
                  </a:cubicBezTo>
                  <a:cubicBezTo>
                    <a:pt x="5864" y="299"/>
                    <a:pt x="5855" y="281"/>
                    <a:pt x="5839" y="274"/>
                  </a:cubicBezTo>
                  <a:cubicBezTo>
                    <a:pt x="5839" y="274"/>
                    <a:pt x="5839" y="274"/>
                    <a:pt x="5839" y="274"/>
                  </a:cubicBezTo>
                  <a:cubicBezTo>
                    <a:pt x="5822" y="268"/>
                    <a:pt x="5804" y="277"/>
                    <a:pt x="5797" y="293"/>
                  </a:cubicBezTo>
                  <a:cubicBezTo>
                    <a:pt x="5791" y="310"/>
                    <a:pt x="5800" y="328"/>
                    <a:pt x="5816" y="334"/>
                  </a:cubicBezTo>
                  <a:close/>
                  <a:moveTo>
                    <a:pt x="6336" y="571"/>
                  </a:moveTo>
                  <a:cubicBezTo>
                    <a:pt x="6352" y="579"/>
                    <a:pt x="6371" y="573"/>
                    <a:pt x="6380" y="558"/>
                  </a:cubicBezTo>
                  <a:cubicBezTo>
                    <a:pt x="6388" y="542"/>
                    <a:pt x="6382" y="523"/>
                    <a:pt x="6367" y="515"/>
                  </a:cubicBezTo>
                  <a:cubicBezTo>
                    <a:pt x="6351" y="506"/>
                    <a:pt x="6332" y="512"/>
                    <a:pt x="6323" y="528"/>
                  </a:cubicBezTo>
                  <a:cubicBezTo>
                    <a:pt x="6315" y="543"/>
                    <a:pt x="6321" y="563"/>
                    <a:pt x="6336" y="571"/>
                  </a:cubicBezTo>
                  <a:close/>
                  <a:moveTo>
                    <a:pt x="6664" y="767"/>
                  </a:moveTo>
                  <a:cubicBezTo>
                    <a:pt x="6664" y="767"/>
                    <a:pt x="6664" y="767"/>
                    <a:pt x="6664" y="767"/>
                  </a:cubicBezTo>
                  <a:cubicBezTo>
                    <a:pt x="6678" y="777"/>
                    <a:pt x="6698" y="772"/>
                    <a:pt x="6708" y="758"/>
                  </a:cubicBezTo>
                  <a:cubicBezTo>
                    <a:pt x="6718" y="743"/>
                    <a:pt x="6714" y="723"/>
                    <a:pt x="6699" y="713"/>
                  </a:cubicBezTo>
                  <a:cubicBezTo>
                    <a:pt x="6699" y="713"/>
                    <a:pt x="6699" y="713"/>
                    <a:pt x="6699" y="713"/>
                  </a:cubicBezTo>
                  <a:cubicBezTo>
                    <a:pt x="6684" y="704"/>
                    <a:pt x="6664" y="708"/>
                    <a:pt x="6655" y="722"/>
                  </a:cubicBezTo>
                  <a:cubicBezTo>
                    <a:pt x="6645" y="737"/>
                    <a:pt x="6649" y="757"/>
                    <a:pt x="6664" y="767"/>
                  </a:cubicBezTo>
                  <a:close/>
                  <a:moveTo>
                    <a:pt x="6502" y="665"/>
                  </a:moveTo>
                  <a:cubicBezTo>
                    <a:pt x="6502" y="665"/>
                    <a:pt x="6502" y="665"/>
                    <a:pt x="6502" y="665"/>
                  </a:cubicBezTo>
                  <a:cubicBezTo>
                    <a:pt x="6517" y="674"/>
                    <a:pt x="6537" y="669"/>
                    <a:pt x="6546" y="654"/>
                  </a:cubicBezTo>
                  <a:cubicBezTo>
                    <a:pt x="6555" y="639"/>
                    <a:pt x="6550" y="619"/>
                    <a:pt x="6535" y="610"/>
                  </a:cubicBezTo>
                  <a:cubicBezTo>
                    <a:pt x="6535" y="610"/>
                    <a:pt x="6535" y="610"/>
                    <a:pt x="6535" y="610"/>
                  </a:cubicBezTo>
                  <a:cubicBezTo>
                    <a:pt x="6520" y="601"/>
                    <a:pt x="6500" y="606"/>
                    <a:pt x="6491" y="621"/>
                  </a:cubicBezTo>
                  <a:cubicBezTo>
                    <a:pt x="6482" y="636"/>
                    <a:pt x="6487" y="656"/>
                    <a:pt x="6502" y="665"/>
                  </a:cubicBezTo>
                  <a:close/>
                  <a:moveTo>
                    <a:pt x="5636" y="271"/>
                  </a:moveTo>
                  <a:cubicBezTo>
                    <a:pt x="5653" y="277"/>
                    <a:pt x="5671" y="268"/>
                    <a:pt x="5676" y="251"/>
                  </a:cubicBezTo>
                  <a:cubicBezTo>
                    <a:pt x="5682" y="234"/>
                    <a:pt x="5673" y="216"/>
                    <a:pt x="5656" y="210"/>
                  </a:cubicBezTo>
                  <a:cubicBezTo>
                    <a:pt x="5639" y="205"/>
                    <a:pt x="5621" y="214"/>
                    <a:pt x="5615" y="231"/>
                  </a:cubicBezTo>
                  <a:cubicBezTo>
                    <a:pt x="5610" y="248"/>
                    <a:pt x="5619" y="266"/>
                    <a:pt x="5636" y="271"/>
                  </a:cubicBezTo>
                  <a:close/>
                  <a:moveTo>
                    <a:pt x="6167" y="484"/>
                  </a:moveTo>
                  <a:cubicBezTo>
                    <a:pt x="6167" y="484"/>
                    <a:pt x="6167" y="484"/>
                    <a:pt x="6167" y="484"/>
                  </a:cubicBezTo>
                  <a:cubicBezTo>
                    <a:pt x="6182" y="492"/>
                    <a:pt x="6202" y="485"/>
                    <a:pt x="6209" y="469"/>
                  </a:cubicBezTo>
                  <a:cubicBezTo>
                    <a:pt x="6217" y="453"/>
                    <a:pt x="6210" y="434"/>
                    <a:pt x="6194" y="427"/>
                  </a:cubicBezTo>
                  <a:cubicBezTo>
                    <a:pt x="6194" y="427"/>
                    <a:pt x="6194" y="427"/>
                    <a:pt x="6194" y="427"/>
                  </a:cubicBezTo>
                  <a:cubicBezTo>
                    <a:pt x="6178" y="419"/>
                    <a:pt x="6159" y="426"/>
                    <a:pt x="6152" y="442"/>
                  </a:cubicBezTo>
                  <a:cubicBezTo>
                    <a:pt x="6144" y="457"/>
                    <a:pt x="6151" y="477"/>
                    <a:pt x="6167" y="484"/>
                  </a:cubicBezTo>
                  <a:close/>
                  <a:moveTo>
                    <a:pt x="5993" y="405"/>
                  </a:moveTo>
                  <a:cubicBezTo>
                    <a:pt x="5993" y="405"/>
                    <a:pt x="5993" y="405"/>
                    <a:pt x="5993" y="405"/>
                  </a:cubicBezTo>
                  <a:cubicBezTo>
                    <a:pt x="6009" y="412"/>
                    <a:pt x="6028" y="405"/>
                    <a:pt x="6035" y="389"/>
                  </a:cubicBezTo>
                  <a:cubicBezTo>
                    <a:pt x="6042" y="372"/>
                    <a:pt x="6034" y="353"/>
                    <a:pt x="6018" y="347"/>
                  </a:cubicBezTo>
                  <a:cubicBezTo>
                    <a:pt x="6018" y="347"/>
                    <a:pt x="6018" y="347"/>
                    <a:pt x="6018" y="347"/>
                  </a:cubicBezTo>
                  <a:cubicBezTo>
                    <a:pt x="6002" y="340"/>
                    <a:pt x="5983" y="347"/>
                    <a:pt x="5976" y="363"/>
                  </a:cubicBezTo>
                  <a:cubicBezTo>
                    <a:pt x="5969" y="380"/>
                    <a:pt x="5977" y="398"/>
                    <a:pt x="5993" y="405"/>
                  </a:cubicBezTo>
                  <a:close/>
                  <a:moveTo>
                    <a:pt x="876" y="1819"/>
                  </a:moveTo>
                  <a:cubicBezTo>
                    <a:pt x="876" y="1819"/>
                    <a:pt x="876" y="1819"/>
                    <a:pt x="876" y="1819"/>
                  </a:cubicBezTo>
                  <a:cubicBezTo>
                    <a:pt x="886" y="1805"/>
                    <a:pt x="883" y="1785"/>
                    <a:pt x="869" y="1775"/>
                  </a:cubicBezTo>
                  <a:cubicBezTo>
                    <a:pt x="854" y="1764"/>
                    <a:pt x="834" y="1768"/>
                    <a:pt x="824" y="1782"/>
                  </a:cubicBezTo>
                  <a:cubicBezTo>
                    <a:pt x="824" y="1782"/>
                    <a:pt x="824" y="1782"/>
                    <a:pt x="824" y="1782"/>
                  </a:cubicBezTo>
                  <a:cubicBezTo>
                    <a:pt x="813" y="1796"/>
                    <a:pt x="817" y="1816"/>
                    <a:pt x="831" y="1827"/>
                  </a:cubicBezTo>
                  <a:cubicBezTo>
                    <a:pt x="845" y="1837"/>
                    <a:pt x="865" y="1834"/>
                    <a:pt x="876" y="1819"/>
                  </a:cubicBezTo>
                  <a:close/>
                  <a:moveTo>
                    <a:pt x="1197" y="1381"/>
                  </a:moveTo>
                  <a:cubicBezTo>
                    <a:pt x="1210" y="1393"/>
                    <a:pt x="1230" y="1393"/>
                    <a:pt x="1243" y="1380"/>
                  </a:cubicBezTo>
                  <a:cubicBezTo>
                    <a:pt x="1243" y="1380"/>
                    <a:pt x="1243" y="1380"/>
                    <a:pt x="1243" y="1380"/>
                  </a:cubicBezTo>
                  <a:cubicBezTo>
                    <a:pt x="1255" y="1367"/>
                    <a:pt x="1254" y="1347"/>
                    <a:pt x="1241" y="1335"/>
                  </a:cubicBezTo>
                  <a:cubicBezTo>
                    <a:pt x="1229" y="1323"/>
                    <a:pt x="1208" y="1323"/>
                    <a:pt x="1196" y="1336"/>
                  </a:cubicBezTo>
                  <a:cubicBezTo>
                    <a:pt x="1196" y="1336"/>
                    <a:pt x="1196" y="1336"/>
                    <a:pt x="1196" y="1336"/>
                  </a:cubicBezTo>
                  <a:cubicBezTo>
                    <a:pt x="1184" y="1349"/>
                    <a:pt x="1185" y="1369"/>
                    <a:pt x="1197" y="1381"/>
                  </a:cubicBezTo>
                  <a:close/>
                  <a:moveTo>
                    <a:pt x="946" y="1673"/>
                  </a:moveTo>
                  <a:cubicBezTo>
                    <a:pt x="960" y="1684"/>
                    <a:pt x="980" y="1681"/>
                    <a:pt x="991" y="1668"/>
                  </a:cubicBezTo>
                  <a:cubicBezTo>
                    <a:pt x="991" y="1668"/>
                    <a:pt x="991" y="1668"/>
                    <a:pt x="991" y="1668"/>
                  </a:cubicBezTo>
                  <a:cubicBezTo>
                    <a:pt x="1002" y="1654"/>
                    <a:pt x="1000" y="1634"/>
                    <a:pt x="986" y="1623"/>
                  </a:cubicBezTo>
                  <a:cubicBezTo>
                    <a:pt x="972" y="1612"/>
                    <a:pt x="952" y="1614"/>
                    <a:pt x="941" y="1628"/>
                  </a:cubicBezTo>
                  <a:cubicBezTo>
                    <a:pt x="941" y="1628"/>
                    <a:pt x="941" y="1628"/>
                    <a:pt x="941" y="1628"/>
                  </a:cubicBezTo>
                  <a:cubicBezTo>
                    <a:pt x="930" y="1642"/>
                    <a:pt x="933" y="1662"/>
                    <a:pt x="946" y="1673"/>
                  </a:cubicBezTo>
                  <a:close/>
                  <a:moveTo>
                    <a:pt x="1069" y="1524"/>
                  </a:moveTo>
                  <a:cubicBezTo>
                    <a:pt x="1082" y="1536"/>
                    <a:pt x="1102" y="1534"/>
                    <a:pt x="1114" y="1521"/>
                  </a:cubicBezTo>
                  <a:cubicBezTo>
                    <a:pt x="1114" y="1521"/>
                    <a:pt x="1114" y="1521"/>
                    <a:pt x="1114" y="1521"/>
                  </a:cubicBezTo>
                  <a:cubicBezTo>
                    <a:pt x="1125" y="1508"/>
                    <a:pt x="1124" y="1488"/>
                    <a:pt x="1111" y="1476"/>
                  </a:cubicBezTo>
                  <a:cubicBezTo>
                    <a:pt x="1097" y="1464"/>
                    <a:pt x="1077" y="1466"/>
                    <a:pt x="1066" y="1479"/>
                  </a:cubicBezTo>
                  <a:cubicBezTo>
                    <a:pt x="1066" y="1479"/>
                    <a:pt x="1066" y="1479"/>
                    <a:pt x="1066" y="1479"/>
                  </a:cubicBezTo>
                  <a:cubicBezTo>
                    <a:pt x="1054" y="1492"/>
                    <a:pt x="1055" y="1512"/>
                    <a:pt x="1069" y="1524"/>
                  </a:cubicBezTo>
                  <a:close/>
                  <a:moveTo>
                    <a:pt x="621" y="2149"/>
                  </a:moveTo>
                  <a:cubicBezTo>
                    <a:pt x="637" y="2158"/>
                    <a:pt x="656" y="2153"/>
                    <a:pt x="665" y="2138"/>
                  </a:cubicBezTo>
                  <a:cubicBezTo>
                    <a:pt x="665" y="2138"/>
                    <a:pt x="665" y="2138"/>
                    <a:pt x="665" y="2138"/>
                  </a:cubicBezTo>
                  <a:cubicBezTo>
                    <a:pt x="674" y="2123"/>
                    <a:pt x="669" y="2103"/>
                    <a:pt x="654" y="2094"/>
                  </a:cubicBezTo>
                  <a:cubicBezTo>
                    <a:pt x="639" y="2085"/>
                    <a:pt x="619" y="2090"/>
                    <a:pt x="610" y="2105"/>
                  </a:cubicBezTo>
                  <a:cubicBezTo>
                    <a:pt x="610" y="2105"/>
                    <a:pt x="610" y="2105"/>
                    <a:pt x="610" y="2105"/>
                  </a:cubicBezTo>
                  <a:cubicBezTo>
                    <a:pt x="601" y="2120"/>
                    <a:pt x="606" y="2140"/>
                    <a:pt x="621" y="2149"/>
                  </a:cubicBezTo>
                  <a:close/>
                  <a:moveTo>
                    <a:pt x="528" y="2317"/>
                  </a:moveTo>
                  <a:cubicBezTo>
                    <a:pt x="543" y="2325"/>
                    <a:pt x="563" y="2319"/>
                    <a:pt x="571" y="2304"/>
                  </a:cubicBezTo>
                  <a:cubicBezTo>
                    <a:pt x="571" y="2304"/>
                    <a:pt x="571" y="2304"/>
                    <a:pt x="571" y="2304"/>
                  </a:cubicBezTo>
                  <a:cubicBezTo>
                    <a:pt x="579" y="2288"/>
                    <a:pt x="574" y="2269"/>
                    <a:pt x="558" y="2260"/>
                  </a:cubicBezTo>
                  <a:cubicBezTo>
                    <a:pt x="542" y="2252"/>
                    <a:pt x="523" y="2258"/>
                    <a:pt x="515" y="2273"/>
                  </a:cubicBezTo>
                  <a:cubicBezTo>
                    <a:pt x="515" y="2273"/>
                    <a:pt x="515" y="2273"/>
                    <a:pt x="515" y="2273"/>
                  </a:cubicBezTo>
                  <a:cubicBezTo>
                    <a:pt x="506" y="2289"/>
                    <a:pt x="512" y="2308"/>
                    <a:pt x="528" y="2317"/>
                  </a:cubicBezTo>
                  <a:close/>
                  <a:moveTo>
                    <a:pt x="442" y="2488"/>
                  </a:moveTo>
                  <a:cubicBezTo>
                    <a:pt x="458" y="2496"/>
                    <a:pt x="477" y="2489"/>
                    <a:pt x="484" y="2473"/>
                  </a:cubicBezTo>
                  <a:cubicBezTo>
                    <a:pt x="484" y="2473"/>
                    <a:pt x="484" y="2473"/>
                    <a:pt x="484" y="2473"/>
                  </a:cubicBezTo>
                  <a:cubicBezTo>
                    <a:pt x="492" y="2457"/>
                    <a:pt x="485" y="2438"/>
                    <a:pt x="469" y="2431"/>
                  </a:cubicBezTo>
                  <a:cubicBezTo>
                    <a:pt x="454" y="2423"/>
                    <a:pt x="434" y="2430"/>
                    <a:pt x="427" y="2446"/>
                  </a:cubicBezTo>
                  <a:cubicBezTo>
                    <a:pt x="427" y="2446"/>
                    <a:pt x="427" y="2446"/>
                    <a:pt x="427" y="2446"/>
                  </a:cubicBezTo>
                  <a:cubicBezTo>
                    <a:pt x="419" y="2462"/>
                    <a:pt x="426" y="2481"/>
                    <a:pt x="442" y="2488"/>
                  </a:cubicBezTo>
                  <a:close/>
                  <a:moveTo>
                    <a:pt x="1332" y="1244"/>
                  </a:moveTo>
                  <a:cubicBezTo>
                    <a:pt x="1345" y="1257"/>
                    <a:pt x="1365" y="1257"/>
                    <a:pt x="1378" y="1245"/>
                  </a:cubicBezTo>
                  <a:cubicBezTo>
                    <a:pt x="1378" y="1245"/>
                    <a:pt x="1378" y="1245"/>
                    <a:pt x="1378" y="1245"/>
                  </a:cubicBezTo>
                  <a:cubicBezTo>
                    <a:pt x="1390" y="1233"/>
                    <a:pt x="1391" y="1212"/>
                    <a:pt x="1379" y="1200"/>
                  </a:cubicBezTo>
                  <a:cubicBezTo>
                    <a:pt x="1366" y="1187"/>
                    <a:pt x="1346" y="1187"/>
                    <a:pt x="1333" y="1199"/>
                  </a:cubicBezTo>
                  <a:cubicBezTo>
                    <a:pt x="1333" y="1199"/>
                    <a:pt x="1333" y="1199"/>
                    <a:pt x="1333" y="1199"/>
                  </a:cubicBezTo>
                  <a:cubicBezTo>
                    <a:pt x="1321" y="1211"/>
                    <a:pt x="1320" y="1231"/>
                    <a:pt x="1332" y="1244"/>
                  </a:cubicBezTo>
                  <a:close/>
                  <a:moveTo>
                    <a:pt x="723" y="1985"/>
                  </a:moveTo>
                  <a:cubicBezTo>
                    <a:pt x="737" y="1995"/>
                    <a:pt x="757" y="1991"/>
                    <a:pt x="767" y="1976"/>
                  </a:cubicBezTo>
                  <a:cubicBezTo>
                    <a:pt x="767" y="1976"/>
                    <a:pt x="767" y="1976"/>
                    <a:pt x="767" y="1976"/>
                  </a:cubicBezTo>
                  <a:cubicBezTo>
                    <a:pt x="777" y="1962"/>
                    <a:pt x="773" y="1942"/>
                    <a:pt x="758" y="1932"/>
                  </a:cubicBezTo>
                  <a:cubicBezTo>
                    <a:pt x="743" y="1922"/>
                    <a:pt x="723" y="1926"/>
                    <a:pt x="713" y="1941"/>
                  </a:cubicBezTo>
                  <a:cubicBezTo>
                    <a:pt x="713" y="1941"/>
                    <a:pt x="713" y="1941"/>
                    <a:pt x="713" y="1941"/>
                  </a:cubicBezTo>
                  <a:cubicBezTo>
                    <a:pt x="704" y="1956"/>
                    <a:pt x="708" y="1976"/>
                    <a:pt x="723" y="1985"/>
                  </a:cubicBezTo>
                  <a:close/>
                  <a:moveTo>
                    <a:pt x="2302" y="572"/>
                  </a:moveTo>
                  <a:cubicBezTo>
                    <a:pt x="2302" y="572"/>
                    <a:pt x="2302" y="572"/>
                    <a:pt x="2302" y="572"/>
                  </a:cubicBezTo>
                  <a:cubicBezTo>
                    <a:pt x="2317" y="563"/>
                    <a:pt x="2323" y="544"/>
                    <a:pt x="2315" y="529"/>
                  </a:cubicBezTo>
                  <a:cubicBezTo>
                    <a:pt x="2306" y="513"/>
                    <a:pt x="2287" y="507"/>
                    <a:pt x="2272" y="516"/>
                  </a:cubicBezTo>
                  <a:cubicBezTo>
                    <a:pt x="2272" y="516"/>
                    <a:pt x="2272" y="516"/>
                    <a:pt x="2272" y="516"/>
                  </a:cubicBezTo>
                  <a:cubicBezTo>
                    <a:pt x="2256" y="524"/>
                    <a:pt x="2250" y="543"/>
                    <a:pt x="2259" y="559"/>
                  </a:cubicBezTo>
                  <a:cubicBezTo>
                    <a:pt x="2267" y="574"/>
                    <a:pt x="2286" y="580"/>
                    <a:pt x="2302" y="572"/>
                  </a:cubicBezTo>
                  <a:close/>
                  <a:moveTo>
                    <a:pt x="1518" y="1116"/>
                  </a:moveTo>
                  <a:cubicBezTo>
                    <a:pt x="1532" y="1104"/>
                    <a:pt x="1533" y="1084"/>
                    <a:pt x="1521" y="1071"/>
                  </a:cubicBezTo>
                  <a:cubicBezTo>
                    <a:pt x="1510" y="1058"/>
                    <a:pt x="1490" y="1056"/>
                    <a:pt x="1476" y="1068"/>
                  </a:cubicBezTo>
                  <a:cubicBezTo>
                    <a:pt x="1463" y="1079"/>
                    <a:pt x="1462" y="1100"/>
                    <a:pt x="1473" y="1113"/>
                  </a:cubicBezTo>
                  <a:cubicBezTo>
                    <a:pt x="1485" y="1126"/>
                    <a:pt x="1505" y="1128"/>
                    <a:pt x="1518" y="1116"/>
                  </a:cubicBezTo>
                  <a:close/>
                  <a:moveTo>
                    <a:pt x="2136" y="666"/>
                  </a:moveTo>
                  <a:cubicBezTo>
                    <a:pt x="2136" y="666"/>
                    <a:pt x="2136" y="666"/>
                    <a:pt x="2136" y="666"/>
                  </a:cubicBezTo>
                  <a:cubicBezTo>
                    <a:pt x="2151" y="657"/>
                    <a:pt x="2156" y="638"/>
                    <a:pt x="2147" y="623"/>
                  </a:cubicBezTo>
                  <a:cubicBezTo>
                    <a:pt x="2138" y="607"/>
                    <a:pt x="2118" y="602"/>
                    <a:pt x="2103" y="612"/>
                  </a:cubicBezTo>
                  <a:cubicBezTo>
                    <a:pt x="2103" y="612"/>
                    <a:pt x="2103" y="612"/>
                    <a:pt x="2103" y="612"/>
                  </a:cubicBezTo>
                  <a:cubicBezTo>
                    <a:pt x="2088" y="621"/>
                    <a:pt x="2083" y="640"/>
                    <a:pt x="2092" y="655"/>
                  </a:cubicBezTo>
                  <a:cubicBezTo>
                    <a:pt x="2101" y="671"/>
                    <a:pt x="2121" y="676"/>
                    <a:pt x="2136" y="666"/>
                  </a:cubicBezTo>
                  <a:close/>
                  <a:moveTo>
                    <a:pt x="2472" y="485"/>
                  </a:moveTo>
                  <a:cubicBezTo>
                    <a:pt x="2472" y="485"/>
                    <a:pt x="2472" y="485"/>
                    <a:pt x="2472" y="485"/>
                  </a:cubicBezTo>
                  <a:cubicBezTo>
                    <a:pt x="2488" y="477"/>
                    <a:pt x="2495" y="458"/>
                    <a:pt x="2487" y="442"/>
                  </a:cubicBezTo>
                  <a:cubicBezTo>
                    <a:pt x="2479" y="426"/>
                    <a:pt x="2460" y="420"/>
                    <a:pt x="2444" y="427"/>
                  </a:cubicBezTo>
                  <a:cubicBezTo>
                    <a:pt x="2444" y="427"/>
                    <a:pt x="2444" y="427"/>
                    <a:pt x="2444" y="427"/>
                  </a:cubicBezTo>
                  <a:cubicBezTo>
                    <a:pt x="2429" y="435"/>
                    <a:pt x="2422" y="454"/>
                    <a:pt x="2430" y="470"/>
                  </a:cubicBezTo>
                  <a:cubicBezTo>
                    <a:pt x="2437" y="486"/>
                    <a:pt x="2456" y="493"/>
                    <a:pt x="2472" y="485"/>
                  </a:cubicBezTo>
                  <a:close/>
                  <a:moveTo>
                    <a:pt x="363" y="2664"/>
                  </a:moveTo>
                  <a:cubicBezTo>
                    <a:pt x="380" y="2671"/>
                    <a:pt x="398" y="2663"/>
                    <a:pt x="405" y="2647"/>
                  </a:cubicBezTo>
                  <a:cubicBezTo>
                    <a:pt x="405" y="2647"/>
                    <a:pt x="405" y="2647"/>
                    <a:pt x="405" y="2647"/>
                  </a:cubicBezTo>
                  <a:cubicBezTo>
                    <a:pt x="412" y="2631"/>
                    <a:pt x="405" y="2612"/>
                    <a:pt x="389" y="2605"/>
                  </a:cubicBezTo>
                  <a:cubicBezTo>
                    <a:pt x="372" y="2598"/>
                    <a:pt x="354" y="2605"/>
                    <a:pt x="347" y="2622"/>
                  </a:cubicBezTo>
                  <a:cubicBezTo>
                    <a:pt x="347" y="2622"/>
                    <a:pt x="347" y="2622"/>
                    <a:pt x="347" y="2622"/>
                  </a:cubicBezTo>
                  <a:cubicBezTo>
                    <a:pt x="340" y="2638"/>
                    <a:pt x="347" y="2657"/>
                    <a:pt x="363" y="2664"/>
                  </a:cubicBezTo>
                  <a:close/>
                  <a:moveTo>
                    <a:pt x="2646" y="406"/>
                  </a:moveTo>
                  <a:cubicBezTo>
                    <a:pt x="2663" y="399"/>
                    <a:pt x="2670" y="380"/>
                    <a:pt x="2663" y="364"/>
                  </a:cubicBezTo>
                  <a:cubicBezTo>
                    <a:pt x="2656" y="347"/>
                    <a:pt x="2637" y="340"/>
                    <a:pt x="2621" y="347"/>
                  </a:cubicBezTo>
                  <a:cubicBezTo>
                    <a:pt x="2605" y="354"/>
                    <a:pt x="2597" y="373"/>
                    <a:pt x="2604" y="389"/>
                  </a:cubicBezTo>
                  <a:cubicBezTo>
                    <a:pt x="2611" y="405"/>
                    <a:pt x="2630" y="413"/>
                    <a:pt x="2646" y="406"/>
                  </a:cubicBezTo>
                  <a:close/>
                  <a:moveTo>
                    <a:pt x="1620" y="988"/>
                  </a:moveTo>
                  <a:cubicBezTo>
                    <a:pt x="1631" y="1002"/>
                    <a:pt x="1651" y="1004"/>
                    <a:pt x="1665" y="993"/>
                  </a:cubicBezTo>
                  <a:cubicBezTo>
                    <a:pt x="1665" y="993"/>
                    <a:pt x="1665" y="993"/>
                    <a:pt x="1665" y="993"/>
                  </a:cubicBezTo>
                  <a:cubicBezTo>
                    <a:pt x="1679" y="982"/>
                    <a:pt x="1681" y="962"/>
                    <a:pt x="1670" y="948"/>
                  </a:cubicBezTo>
                  <a:cubicBezTo>
                    <a:pt x="1659" y="935"/>
                    <a:pt x="1639" y="932"/>
                    <a:pt x="1625" y="943"/>
                  </a:cubicBezTo>
                  <a:cubicBezTo>
                    <a:pt x="1625" y="943"/>
                    <a:pt x="1625" y="943"/>
                    <a:pt x="1625" y="943"/>
                  </a:cubicBezTo>
                  <a:cubicBezTo>
                    <a:pt x="1611" y="954"/>
                    <a:pt x="1609" y="975"/>
                    <a:pt x="1620" y="988"/>
                  </a:cubicBezTo>
                  <a:close/>
                  <a:moveTo>
                    <a:pt x="1817" y="877"/>
                  </a:moveTo>
                  <a:cubicBezTo>
                    <a:pt x="1831" y="867"/>
                    <a:pt x="1834" y="847"/>
                    <a:pt x="1824" y="833"/>
                  </a:cubicBezTo>
                  <a:cubicBezTo>
                    <a:pt x="1814" y="818"/>
                    <a:pt x="1794" y="815"/>
                    <a:pt x="1779" y="826"/>
                  </a:cubicBezTo>
                  <a:cubicBezTo>
                    <a:pt x="1765" y="836"/>
                    <a:pt x="1762" y="856"/>
                    <a:pt x="1772" y="870"/>
                  </a:cubicBezTo>
                  <a:cubicBezTo>
                    <a:pt x="1783" y="885"/>
                    <a:pt x="1803" y="888"/>
                    <a:pt x="1817" y="877"/>
                  </a:cubicBezTo>
                  <a:close/>
                  <a:moveTo>
                    <a:pt x="1974" y="768"/>
                  </a:moveTo>
                  <a:cubicBezTo>
                    <a:pt x="1989" y="759"/>
                    <a:pt x="1993" y="739"/>
                    <a:pt x="1983" y="724"/>
                  </a:cubicBezTo>
                  <a:cubicBezTo>
                    <a:pt x="1973" y="709"/>
                    <a:pt x="1953" y="705"/>
                    <a:pt x="1939" y="715"/>
                  </a:cubicBezTo>
                  <a:cubicBezTo>
                    <a:pt x="1939" y="715"/>
                    <a:pt x="1939" y="715"/>
                    <a:pt x="1939" y="715"/>
                  </a:cubicBezTo>
                  <a:cubicBezTo>
                    <a:pt x="1924" y="725"/>
                    <a:pt x="1920" y="745"/>
                    <a:pt x="1930" y="759"/>
                  </a:cubicBezTo>
                  <a:cubicBezTo>
                    <a:pt x="1939" y="774"/>
                    <a:pt x="1959" y="778"/>
                    <a:pt x="1974" y="768"/>
                  </a:cubicBezTo>
                  <a:close/>
                  <a:moveTo>
                    <a:pt x="3005" y="271"/>
                  </a:moveTo>
                  <a:cubicBezTo>
                    <a:pt x="3005" y="271"/>
                    <a:pt x="3005" y="271"/>
                    <a:pt x="3005" y="271"/>
                  </a:cubicBezTo>
                  <a:cubicBezTo>
                    <a:pt x="3021" y="266"/>
                    <a:pt x="3031" y="248"/>
                    <a:pt x="3025" y="231"/>
                  </a:cubicBezTo>
                  <a:cubicBezTo>
                    <a:pt x="3020" y="214"/>
                    <a:pt x="3002" y="205"/>
                    <a:pt x="2985" y="210"/>
                  </a:cubicBezTo>
                  <a:cubicBezTo>
                    <a:pt x="2985" y="210"/>
                    <a:pt x="2985" y="210"/>
                    <a:pt x="2985" y="210"/>
                  </a:cubicBezTo>
                  <a:cubicBezTo>
                    <a:pt x="2968" y="216"/>
                    <a:pt x="2959" y="234"/>
                    <a:pt x="2964" y="251"/>
                  </a:cubicBezTo>
                  <a:cubicBezTo>
                    <a:pt x="2970" y="267"/>
                    <a:pt x="2988" y="277"/>
                    <a:pt x="3005" y="271"/>
                  </a:cubicBezTo>
                  <a:close/>
                  <a:moveTo>
                    <a:pt x="3560" y="132"/>
                  </a:moveTo>
                  <a:cubicBezTo>
                    <a:pt x="3577" y="128"/>
                    <a:pt x="3589" y="112"/>
                    <a:pt x="3586" y="94"/>
                  </a:cubicBezTo>
                  <a:cubicBezTo>
                    <a:pt x="3583" y="77"/>
                    <a:pt x="3566" y="65"/>
                    <a:pt x="3549" y="69"/>
                  </a:cubicBezTo>
                  <a:cubicBezTo>
                    <a:pt x="3531" y="72"/>
                    <a:pt x="3520" y="88"/>
                    <a:pt x="3523" y="106"/>
                  </a:cubicBezTo>
                  <a:cubicBezTo>
                    <a:pt x="3526" y="123"/>
                    <a:pt x="3543" y="135"/>
                    <a:pt x="3560" y="132"/>
                  </a:cubicBezTo>
                  <a:close/>
                  <a:moveTo>
                    <a:pt x="2824" y="334"/>
                  </a:moveTo>
                  <a:cubicBezTo>
                    <a:pt x="2824" y="334"/>
                    <a:pt x="2824" y="334"/>
                    <a:pt x="2824" y="334"/>
                  </a:cubicBezTo>
                  <a:cubicBezTo>
                    <a:pt x="2841" y="328"/>
                    <a:pt x="2849" y="310"/>
                    <a:pt x="2843" y="293"/>
                  </a:cubicBezTo>
                  <a:cubicBezTo>
                    <a:pt x="2836" y="277"/>
                    <a:pt x="2818" y="268"/>
                    <a:pt x="2801" y="274"/>
                  </a:cubicBezTo>
                  <a:cubicBezTo>
                    <a:pt x="2785" y="281"/>
                    <a:pt x="2777" y="299"/>
                    <a:pt x="2783" y="316"/>
                  </a:cubicBezTo>
                  <a:cubicBezTo>
                    <a:pt x="2789" y="332"/>
                    <a:pt x="2807" y="340"/>
                    <a:pt x="2824" y="334"/>
                  </a:cubicBezTo>
                  <a:close/>
                  <a:moveTo>
                    <a:pt x="293" y="2842"/>
                  </a:moveTo>
                  <a:cubicBezTo>
                    <a:pt x="310" y="2849"/>
                    <a:pt x="328" y="2840"/>
                    <a:pt x="334" y="2824"/>
                  </a:cubicBezTo>
                  <a:cubicBezTo>
                    <a:pt x="341" y="2807"/>
                    <a:pt x="332" y="2789"/>
                    <a:pt x="316" y="2783"/>
                  </a:cubicBezTo>
                  <a:cubicBezTo>
                    <a:pt x="299" y="2776"/>
                    <a:pt x="281" y="2785"/>
                    <a:pt x="275" y="2801"/>
                  </a:cubicBezTo>
                  <a:cubicBezTo>
                    <a:pt x="268" y="2818"/>
                    <a:pt x="277" y="2836"/>
                    <a:pt x="293" y="2842"/>
                  </a:cubicBezTo>
                  <a:close/>
                  <a:moveTo>
                    <a:pt x="3188" y="216"/>
                  </a:moveTo>
                  <a:cubicBezTo>
                    <a:pt x="3188" y="216"/>
                    <a:pt x="3188" y="216"/>
                    <a:pt x="3188" y="216"/>
                  </a:cubicBezTo>
                  <a:cubicBezTo>
                    <a:pt x="3205" y="212"/>
                    <a:pt x="3215" y="194"/>
                    <a:pt x="3210" y="177"/>
                  </a:cubicBezTo>
                  <a:cubicBezTo>
                    <a:pt x="3205" y="160"/>
                    <a:pt x="3188" y="150"/>
                    <a:pt x="3171" y="155"/>
                  </a:cubicBezTo>
                  <a:cubicBezTo>
                    <a:pt x="3171" y="155"/>
                    <a:pt x="3171" y="155"/>
                    <a:pt x="3171" y="155"/>
                  </a:cubicBezTo>
                  <a:cubicBezTo>
                    <a:pt x="3154" y="159"/>
                    <a:pt x="3144" y="177"/>
                    <a:pt x="3148" y="194"/>
                  </a:cubicBezTo>
                  <a:cubicBezTo>
                    <a:pt x="3153" y="211"/>
                    <a:pt x="3171" y="221"/>
                    <a:pt x="3188" y="216"/>
                  </a:cubicBezTo>
                  <a:close/>
                  <a:moveTo>
                    <a:pt x="3749" y="102"/>
                  </a:moveTo>
                  <a:cubicBezTo>
                    <a:pt x="3766" y="100"/>
                    <a:pt x="3778" y="83"/>
                    <a:pt x="3776" y="66"/>
                  </a:cubicBezTo>
                  <a:cubicBezTo>
                    <a:pt x="3774" y="48"/>
                    <a:pt x="3758" y="36"/>
                    <a:pt x="3740" y="39"/>
                  </a:cubicBezTo>
                  <a:cubicBezTo>
                    <a:pt x="3740" y="39"/>
                    <a:pt x="3740" y="39"/>
                    <a:pt x="3740" y="39"/>
                  </a:cubicBezTo>
                  <a:cubicBezTo>
                    <a:pt x="3723" y="41"/>
                    <a:pt x="3710" y="57"/>
                    <a:pt x="3713" y="74"/>
                  </a:cubicBezTo>
                  <a:cubicBezTo>
                    <a:pt x="3715" y="92"/>
                    <a:pt x="3731" y="104"/>
                    <a:pt x="3749" y="102"/>
                  </a:cubicBezTo>
                  <a:close/>
                  <a:moveTo>
                    <a:pt x="4129" y="68"/>
                  </a:moveTo>
                  <a:cubicBezTo>
                    <a:pt x="4129" y="68"/>
                    <a:pt x="4129" y="68"/>
                    <a:pt x="4129" y="68"/>
                  </a:cubicBezTo>
                  <a:cubicBezTo>
                    <a:pt x="4147" y="67"/>
                    <a:pt x="4160" y="52"/>
                    <a:pt x="4160" y="35"/>
                  </a:cubicBezTo>
                  <a:cubicBezTo>
                    <a:pt x="4159" y="17"/>
                    <a:pt x="4144" y="3"/>
                    <a:pt x="4126" y="4"/>
                  </a:cubicBezTo>
                  <a:cubicBezTo>
                    <a:pt x="4126" y="4"/>
                    <a:pt x="4126" y="4"/>
                    <a:pt x="4126" y="4"/>
                  </a:cubicBezTo>
                  <a:cubicBezTo>
                    <a:pt x="4109" y="5"/>
                    <a:pt x="4095" y="20"/>
                    <a:pt x="4096" y="38"/>
                  </a:cubicBezTo>
                  <a:cubicBezTo>
                    <a:pt x="4096" y="55"/>
                    <a:pt x="4111" y="69"/>
                    <a:pt x="4129" y="68"/>
                  </a:cubicBezTo>
                  <a:close/>
                  <a:moveTo>
                    <a:pt x="3938" y="81"/>
                  </a:moveTo>
                  <a:cubicBezTo>
                    <a:pt x="3956" y="79"/>
                    <a:pt x="3969" y="64"/>
                    <a:pt x="3967" y="46"/>
                  </a:cubicBezTo>
                  <a:cubicBezTo>
                    <a:pt x="3966" y="28"/>
                    <a:pt x="3950" y="15"/>
                    <a:pt x="3933" y="17"/>
                  </a:cubicBezTo>
                  <a:cubicBezTo>
                    <a:pt x="3933" y="17"/>
                    <a:pt x="3933" y="17"/>
                    <a:pt x="3933" y="17"/>
                  </a:cubicBezTo>
                  <a:cubicBezTo>
                    <a:pt x="3915" y="19"/>
                    <a:pt x="3902" y="34"/>
                    <a:pt x="3904" y="52"/>
                  </a:cubicBezTo>
                  <a:cubicBezTo>
                    <a:pt x="3905" y="69"/>
                    <a:pt x="3921" y="82"/>
                    <a:pt x="3938" y="81"/>
                  </a:cubicBezTo>
                  <a:close/>
                  <a:moveTo>
                    <a:pt x="3373" y="170"/>
                  </a:moveTo>
                  <a:cubicBezTo>
                    <a:pt x="3373" y="170"/>
                    <a:pt x="3373" y="170"/>
                    <a:pt x="3373" y="170"/>
                  </a:cubicBezTo>
                  <a:cubicBezTo>
                    <a:pt x="3390" y="166"/>
                    <a:pt x="3401" y="149"/>
                    <a:pt x="3397" y="131"/>
                  </a:cubicBezTo>
                  <a:cubicBezTo>
                    <a:pt x="3393" y="114"/>
                    <a:pt x="3376" y="103"/>
                    <a:pt x="3359" y="107"/>
                  </a:cubicBezTo>
                  <a:cubicBezTo>
                    <a:pt x="3359" y="107"/>
                    <a:pt x="3359" y="107"/>
                    <a:pt x="3359" y="107"/>
                  </a:cubicBezTo>
                  <a:cubicBezTo>
                    <a:pt x="3341" y="111"/>
                    <a:pt x="3331" y="128"/>
                    <a:pt x="3335" y="146"/>
                  </a:cubicBezTo>
                  <a:cubicBezTo>
                    <a:pt x="3338" y="163"/>
                    <a:pt x="3356" y="174"/>
                    <a:pt x="3373" y="170"/>
                  </a:cubicBezTo>
                  <a:close/>
                  <a:moveTo>
                    <a:pt x="177" y="3209"/>
                  </a:moveTo>
                  <a:cubicBezTo>
                    <a:pt x="194" y="3214"/>
                    <a:pt x="212" y="3204"/>
                    <a:pt x="216" y="3187"/>
                  </a:cubicBezTo>
                  <a:cubicBezTo>
                    <a:pt x="216" y="3187"/>
                    <a:pt x="216" y="3187"/>
                    <a:pt x="216" y="3187"/>
                  </a:cubicBezTo>
                  <a:cubicBezTo>
                    <a:pt x="221" y="3170"/>
                    <a:pt x="211" y="3152"/>
                    <a:pt x="194" y="3148"/>
                  </a:cubicBezTo>
                  <a:cubicBezTo>
                    <a:pt x="177" y="3143"/>
                    <a:pt x="159" y="3153"/>
                    <a:pt x="155" y="3170"/>
                  </a:cubicBezTo>
                  <a:cubicBezTo>
                    <a:pt x="155" y="3170"/>
                    <a:pt x="155" y="3170"/>
                    <a:pt x="155" y="3170"/>
                  </a:cubicBezTo>
                  <a:cubicBezTo>
                    <a:pt x="150" y="3187"/>
                    <a:pt x="160" y="3205"/>
                    <a:pt x="177" y="3209"/>
                  </a:cubicBezTo>
                  <a:close/>
                  <a:moveTo>
                    <a:pt x="231" y="3025"/>
                  </a:moveTo>
                  <a:cubicBezTo>
                    <a:pt x="248" y="3030"/>
                    <a:pt x="266" y="3021"/>
                    <a:pt x="271" y="3004"/>
                  </a:cubicBezTo>
                  <a:cubicBezTo>
                    <a:pt x="271" y="3004"/>
                    <a:pt x="271" y="3004"/>
                    <a:pt x="271" y="3004"/>
                  </a:cubicBezTo>
                  <a:cubicBezTo>
                    <a:pt x="277" y="2987"/>
                    <a:pt x="268" y="2969"/>
                    <a:pt x="251" y="2964"/>
                  </a:cubicBezTo>
                  <a:cubicBezTo>
                    <a:pt x="234" y="2958"/>
                    <a:pt x="216" y="2967"/>
                    <a:pt x="211" y="2984"/>
                  </a:cubicBezTo>
                  <a:cubicBezTo>
                    <a:pt x="210" y="2984"/>
                    <a:pt x="210" y="2984"/>
                    <a:pt x="210" y="2984"/>
                  </a:cubicBezTo>
                  <a:cubicBezTo>
                    <a:pt x="205" y="3001"/>
                    <a:pt x="214" y="3019"/>
                    <a:pt x="231" y="3025"/>
                  </a:cubicBezTo>
                  <a:close/>
                  <a:moveTo>
                    <a:pt x="132" y="3396"/>
                  </a:moveTo>
                  <a:cubicBezTo>
                    <a:pt x="149" y="3400"/>
                    <a:pt x="166" y="3389"/>
                    <a:pt x="170" y="3372"/>
                  </a:cubicBezTo>
                  <a:cubicBezTo>
                    <a:pt x="170" y="3372"/>
                    <a:pt x="170" y="3372"/>
                    <a:pt x="170" y="3372"/>
                  </a:cubicBezTo>
                  <a:cubicBezTo>
                    <a:pt x="174" y="3355"/>
                    <a:pt x="163" y="3338"/>
                    <a:pt x="146" y="3334"/>
                  </a:cubicBezTo>
                  <a:cubicBezTo>
                    <a:pt x="129" y="3330"/>
                    <a:pt x="111" y="3341"/>
                    <a:pt x="108" y="3358"/>
                  </a:cubicBezTo>
                  <a:cubicBezTo>
                    <a:pt x="108" y="3358"/>
                    <a:pt x="108" y="3358"/>
                    <a:pt x="108" y="3358"/>
                  </a:cubicBezTo>
                  <a:cubicBezTo>
                    <a:pt x="104" y="3375"/>
                    <a:pt x="114" y="3392"/>
                    <a:pt x="132" y="3396"/>
                  </a:cubicBezTo>
                  <a:close/>
                  <a:moveTo>
                    <a:pt x="35" y="4159"/>
                  </a:moveTo>
                  <a:cubicBezTo>
                    <a:pt x="53" y="4160"/>
                    <a:pt x="67" y="4146"/>
                    <a:pt x="68" y="4128"/>
                  </a:cubicBezTo>
                  <a:cubicBezTo>
                    <a:pt x="69" y="4111"/>
                    <a:pt x="55" y="4096"/>
                    <a:pt x="38" y="4095"/>
                  </a:cubicBezTo>
                  <a:cubicBezTo>
                    <a:pt x="20" y="4094"/>
                    <a:pt x="5" y="4108"/>
                    <a:pt x="4" y="4125"/>
                  </a:cubicBezTo>
                  <a:cubicBezTo>
                    <a:pt x="4" y="4125"/>
                    <a:pt x="4" y="4125"/>
                    <a:pt x="4" y="4125"/>
                  </a:cubicBezTo>
                  <a:cubicBezTo>
                    <a:pt x="4" y="4143"/>
                    <a:pt x="17" y="4158"/>
                    <a:pt x="35" y="4159"/>
                  </a:cubicBezTo>
                  <a:close/>
                  <a:moveTo>
                    <a:pt x="46" y="3967"/>
                  </a:moveTo>
                  <a:cubicBezTo>
                    <a:pt x="64" y="3968"/>
                    <a:pt x="79" y="3955"/>
                    <a:pt x="81" y="3938"/>
                  </a:cubicBezTo>
                  <a:cubicBezTo>
                    <a:pt x="81" y="3938"/>
                    <a:pt x="81" y="3938"/>
                    <a:pt x="81" y="3938"/>
                  </a:cubicBezTo>
                  <a:cubicBezTo>
                    <a:pt x="83" y="3920"/>
                    <a:pt x="70" y="3905"/>
                    <a:pt x="52" y="3903"/>
                  </a:cubicBezTo>
                  <a:cubicBezTo>
                    <a:pt x="34" y="3901"/>
                    <a:pt x="19" y="3914"/>
                    <a:pt x="17" y="3932"/>
                  </a:cubicBezTo>
                  <a:cubicBezTo>
                    <a:pt x="17" y="3932"/>
                    <a:pt x="17" y="3932"/>
                    <a:pt x="17" y="3932"/>
                  </a:cubicBezTo>
                  <a:cubicBezTo>
                    <a:pt x="16" y="3950"/>
                    <a:pt x="29" y="3965"/>
                    <a:pt x="46" y="3967"/>
                  </a:cubicBezTo>
                  <a:close/>
                  <a:moveTo>
                    <a:pt x="95" y="3585"/>
                  </a:moveTo>
                  <a:cubicBezTo>
                    <a:pt x="112" y="3588"/>
                    <a:pt x="129" y="3577"/>
                    <a:pt x="132" y="3559"/>
                  </a:cubicBezTo>
                  <a:cubicBezTo>
                    <a:pt x="132" y="3559"/>
                    <a:pt x="132" y="3559"/>
                    <a:pt x="132" y="3559"/>
                  </a:cubicBezTo>
                  <a:cubicBezTo>
                    <a:pt x="135" y="3542"/>
                    <a:pt x="123" y="3525"/>
                    <a:pt x="106" y="3522"/>
                  </a:cubicBezTo>
                  <a:cubicBezTo>
                    <a:pt x="89" y="3519"/>
                    <a:pt x="72" y="3530"/>
                    <a:pt x="69" y="3548"/>
                  </a:cubicBezTo>
                  <a:cubicBezTo>
                    <a:pt x="69" y="3548"/>
                    <a:pt x="69" y="3548"/>
                    <a:pt x="69" y="3548"/>
                  </a:cubicBezTo>
                  <a:cubicBezTo>
                    <a:pt x="66" y="3565"/>
                    <a:pt x="77" y="3582"/>
                    <a:pt x="95" y="3585"/>
                  </a:cubicBezTo>
                  <a:close/>
                  <a:moveTo>
                    <a:pt x="66" y="3775"/>
                  </a:moveTo>
                  <a:cubicBezTo>
                    <a:pt x="84" y="3778"/>
                    <a:pt x="100" y="3765"/>
                    <a:pt x="102" y="3748"/>
                  </a:cubicBezTo>
                  <a:cubicBezTo>
                    <a:pt x="102" y="3748"/>
                    <a:pt x="102" y="3748"/>
                    <a:pt x="102" y="3748"/>
                  </a:cubicBezTo>
                  <a:cubicBezTo>
                    <a:pt x="104" y="3730"/>
                    <a:pt x="92" y="3714"/>
                    <a:pt x="75" y="3712"/>
                  </a:cubicBezTo>
                  <a:cubicBezTo>
                    <a:pt x="57" y="3710"/>
                    <a:pt x="41" y="3722"/>
                    <a:pt x="39" y="3739"/>
                  </a:cubicBezTo>
                  <a:cubicBezTo>
                    <a:pt x="39" y="3739"/>
                    <a:pt x="39" y="3739"/>
                    <a:pt x="39" y="3739"/>
                  </a:cubicBezTo>
                  <a:cubicBezTo>
                    <a:pt x="36" y="3757"/>
                    <a:pt x="49" y="3773"/>
                    <a:pt x="66" y="3775"/>
                  </a:cubicBezTo>
                  <a:close/>
                  <a:moveTo>
                    <a:pt x="4128" y="8572"/>
                  </a:moveTo>
                  <a:cubicBezTo>
                    <a:pt x="4111" y="8571"/>
                    <a:pt x="4096" y="8585"/>
                    <a:pt x="4095" y="8602"/>
                  </a:cubicBezTo>
                  <a:cubicBezTo>
                    <a:pt x="4094" y="8620"/>
                    <a:pt x="4108" y="8635"/>
                    <a:pt x="4126" y="8636"/>
                  </a:cubicBezTo>
                  <a:cubicBezTo>
                    <a:pt x="4143" y="8636"/>
                    <a:pt x="4158" y="8623"/>
                    <a:pt x="4159" y="8605"/>
                  </a:cubicBezTo>
                  <a:cubicBezTo>
                    <a:pt x="4160" y="8587"/>
                    <a:pt x="4146" y="8572"/>
                    <a:pt x="4128" y="8572"/>
                  </a:cubicBezTo>
                  <a:close/>
                  <a:moveTo>
                    <a:pt x="68" y="4511"/>
                  </a:moveTo>
                  <a:cubicBezTo>
                    <a:pt x="68" y="4511"/>
                    <a:pt x="68" y="4511"/>
                    <a:pt x="68" y="4511"/>
                  </a:cubicBezTo>
                  <a:cubicBezTo>
                    <a:pt x="67" y="4493"/>
                    <a:pt x="53" y="4480"/>
                    <a:pt x="35" y="4480"/>
                  </a:cubicBezTo>
                  <a:cubicBezTo>
                    <a:pt x="17" y="4481"/>
                    <a:pt x="4" y="4496"/>
                    <a:pt x="4" y="4514"/>
                  </a:cubicBezTo>
                  <a:cubicBezTo>
                    <a:pt x="4" y="4514"/>
                    <a:pt x="4" y="4514"/>
                    <a:pt x="4" y="4514"/>
                  </a:cubicBezTo>
                  <a:cubicBezTo>
                    <a:pt x="5" y="4531"/>
                    <a:pt x="20" y="4545"/>
                    <a:pt x="38" y="4544"/>
                  </a:cubicBezTo>
                  <a:cubicBezTo>
                    <a:pt x="55" y="4543"/>
                    <a:pt x="69" y="4529"/>
                    <a:pt x="68" y="4511"/>
                  </a:cubicBezTo>
                  <a:close/>
                  <a:moveTo>
                    <a:pt x="2138" y="7975"/>
                  </a:moveTo>
                  <a:cubicBezTo>
                    <a:pt x="2138" y="7975"/>
                    <a:pt x="2138" y="7975"/>
                    <a:pt x="2138" y="7975"/>
                  </a:cubicBezTo>
                  <a:cubicBezTo>
                    <a:pt x="2123" y="7966"/>
                    <a:pt x="2103" y="7971"/>
                    <a:pt x="2094" y="7986"/>
                  </a:cubicBezTo>
                  <a:cubicBezTo>
                    <a:pt x="2085" y="8001"/>
                    <a:pt x="2090" y="8020"/>
                    <a:pt x="2105" y="8030"/>
                  </a:cubicBezTo>
                  <a:cubicBezTo>
                    <a:pt x="2105" y="8030"/>
                    <a:pt x="2105" y="8030"/>
                    <a:pt x="2105" y="8030"/>
                  </a:cubicBezTo>
                  <a:cubicBezTo>
                    <a:pt x="2120" y="8039"/>
                    <a:pt x="2140" y="8034"/>
                    <a:pt x="2149" y="8019"/>
                  </a:cubicBezTo>
                  <a:cubicBezTo>
                    <a:pt x="2158" y="8003"/>
                    <a:pt x="2153" y="7984"/>
                    <a:pt x="2138" y="7975"/>
                  </a:cubicBezTo>
                  <a:close/>
                  <a:moveTo>
                    <a:pt x="2304" y="8069"/>
                  </a:moveTo>
                  <a:cubicBezTo>
                    <a:pt x="2304" y="8069"/>
                    <a:pt x="2304" y="8069"/>
                    <a:pt x="2304" y="8069"/>
                  </a:cubicBezTo>
                  <a:cubicBezTo>
                    <a:pt x="2288" y="8061"/>
                    <a:pt x="2269" y="8066"/>
                    <a:pt x="2260" y="8082"/>
                  </a:cubicBezTo>
                  <a:cubicBezTo>
                    <a:pt x="2252" y="8097"/>
                    <a:pt x="2258" y="8117"/>
                    <a:pt x="2273" y="8125"/>
                  </a:cubicBezTo>
                  <a:cubicBezTo>
                    <a:pt x="2289" y="8134"/>
                    <a:pt x="2308" y="8128"/>
                    <a:pt x="2317" y="8112"/>
                  </a:cubicBezTo>
                  <a:cubicBezTo>
                    <a:pt x="2325" y="8097"/>
                    <a:pt x="2319" y="8077"/>
                    <a:pt x="2304" y="8069"/>
                  </a:cubicBezTo>
                  <a:close/>
                  <a:moveTo>
                    <a:pt x="1976" y="7873"/>
                  </a:moveTo>
                  <a:cubicBezTo>
                    <a:pt x="1976" y="7873"/>
                    <a:pt x="1976" y="7873"/>
                    <a:pt x="1976" y="7873"/>
                  </a:cubicBezTo>
                  <a:cubicBezTo>
                    <a:pt x="1962" y="7863"/>
                    <a:pt x="1942" y="7867"/>
                    <a:pt x="1932" y="7882"/>
                  </a:cubicBezTo>
                  <a:cubicBezTo>
                    <a:pt x="1922" y="7897"/>
                    <a:pt x="1926" y="7917"/>
                    <a:pt x="1941" y="7926"/>
                  </a:cubicBezTo>
                  <a:cubicBezTo>
                    <a:pt x="1941" y="7926"/>
                    <a:pt x="1941" y="7926"/>
                    <a:pt x="1941" y="7926"/>
                  </a:cubicBezTo>
                  <a:cubicBezTo>
                    <a:pt x="1956" y="7936"/>
                    <a:pt x="1976" y="7932"/>
                    <a:pt x="1985" y="7917"/>
                  </a:cubicBezTo>
                  <a:cubicBezTo>
                    <a:pt x="1995" y="7903"/>
                    <a:pt x="1991" y="7883"/>
                    <a:pt x="1976" y="7873"/>
                  </a:cubicBezTo>
                  <a:close/>
                  <a:moveTo>
                    <a:pt x="2647" y="8234"/>
                  </a:moveTo>
                  <a:cubicBezTo>
                    <a:pt x="2647" y="8234"/>
                    <a:pt x="2647" y="8234"/>
                    <a:pt x="2647" y="8234"/>
                  </a:cubicBezTo>
                  <a:cubicBezTo>
                    <a:pt x="2631" y="8228"/>
                    <a:pt x="2612" y="8235"/>
                    <a:pt x="2605" y="8251"/>
                  </a:cubicBezTo>
                  <a:cubicBezTo>
                    <a:pt x="2598" y="8268"/>
                    <a:pt x="2606" y="8286"/>
                    <a:pt x="2622" y="8293"/>
                  </a:cubicBezTo>
                  <a:cubicBezTo>
                    <a:pt x="2622" y="8293"/>
                    <a:pt x="2622" y="8293"/>
                    <a:pt x="2622" y="8293"/>
                  </a:cubicBezTo>
                  <a:cubicBezTo>
                    <a:pt x="2638" y="8300"/>
                    <a:pt x="2657" y="8293"/>
                    <a:pt x="2664" y="8276"/>
                  </a:cubicBezTo>
                  <a:cubicBezTo>
                    <a:pt x="2671" y="8260"/>
                    <a:pt x="2663" y="8241"/>
                    <a:pt x="2647" y="8234"/>
                  </a:cubicBezTo>
                  <a:close/>
                  <a:moveTo>
                    <a:pt x="2474" y="8156"/>
                  </a:moveTo>
                  <a:cubicBezTo>
                    <a:pt x="2474" y="8156"/>
                    <a:pt x="2474" y="8156"/>
                    <a:pt x="2474" y="8156"/>
                  </a:cubicBezTo>
                  <a:cubicBezTo>
                    <a:pt x="2458" y="8148"/>
                    <a:pt x="2438" y="8155"/>
                    <a:pt x="2431" y="8170"/>
                  </a:cubicBezTo>
                  <a:cubicBezTo>
                    <a:pt x="2423" y="8186"/>
                    <a:pt x="2430" y="8206"/>
                    <a:pt x="2446" y="8213"/>
                  </a:cubicBezTo>
                  <a:cubicBezTo>
                    <a:pt x="2446" y="8213"/>
                    <a:pt x="2446" y="8213"/>
                    <a:pt x="2446" y="8213"/>
                  </a:cubicBezTo>
                  <a:cubicBezTo>
                    <a:pt x="2462" y="8221"/>
                    <a:pt x="2481" y="8214"/>
                    <a:pt x="2488" y="8198"/>
                  </a:cubicBezTo>
                  <a:cubicBezTo>
                    <a:pt x="2496" y="8182"/>
                    <a:pt x="2489" y="8163"/>
                    <a:pt x="2474" y="8156"/>
                  </a:cubicBezTo>
                  <a:close/>
                  <a:moveTo>
                    <a:pt x="1820" y="7764"/>
                  </a:moveTo>
                  <a:cubicBezTo>
                    <a:pt x="1805" y="7754"/>
                    <a:pt x="1785" y="7757"/>
                    <a:pt x="1775" y="7771"/>
                  </a:cubicBezTo>
                  <a:cubicBezTo>
                    <a:pt x="1764" y="7786"/>
                    <a:pt x="1768" y="7806"/>
                    <a:pt x="1782" y="7816"/>
                  </a:cubicBezTo>
                  <a:cubicBezTo>
                    <a:pt x="1782" y="7816"/>
                    <a:pt x="1782" y="7816"/>
                    <a:pt x="1782" y="7816"/>
                  </a:cubicBezTo>
                  <a:cubicBezTo>
                    <a:pt x="1796" y="7826"/>
                    <a:pt x="1816" y="7823"/>
                    <a:pt x="1827" y="7809"/>
                  </a:cubicBezTo>
                  <a:cubicBezTo>
                    <a:pt x="1837" y="7795"/>
                    <a:pt x="1834" y="7775"/>
                    <a:pt x="1820" y="7764"/>
                  </a:cubicBezTo>
                  <a:close/>
                  <a:moveTo>
                    <a:pt x="1476" y="7529"/>
                  </a:moveTo>
                  <a:cubicBezTo>
                    <a:pt x="1464" y="7543"/>
                    <a:pt x="1466" y="7563"/>
                    <a:pt x="1479" y="7574"/>
                  </a:cubicBezTo>
                  <a:cubicBezTo>
                    <a:pt x="1479" y="7574"/>
                    <a:pt x="1479" y="7574"/>
                    <a:pt x="1479" y="7574"/>
                  </a:cubicBezTo>
                  <a:cubicBezTo>
                    <a:pt x="1492" y="7586"/>
                    <a:pt x="1513" y="7585"/>
                    <a:pt x="1524" y="7571"/>
                  </a:cubicBezTo>
                  <a:cubicBezTo>
                    <a:pt x="1536" y="7558"/>
                    <a:pt x="1534" y="7538"/>
                    <a:pt x="1521" y="7526"/>
                  </a:cubicBezTo>
                  <a:cubicBezTo>
                    <a:pt x="1508" y="7515"/>
                    <a:pt x="1488" y="7516"/>
                    <a:pt x="1476" y="7529"/>
                  </a:cubicBezTo>
                  <a:close/>
                  <a:moveTo>
                    <a:pt x="1623" y="7654"/>
                  </a:moveTo>
                  <a:cubicBezTo>
                    <a:pt x="1612" y="7667"/>
                    <a:pt x="1614" y="7688"/>
                    <a:pt x="1628" y="7699"/>
                  </a:cubicBezTo>
                  <a:cubicBezTo>
                    <a:pt x="1642" y="7710"/>
                    <a:pt x="1662" y="7707"/>
                    <a:pt x="1673" y="7694"/>
                  </a:cubicBezTo>
                  <a:cubicBezTo>
                    <a:pt x="1684" y="7680"/>
                    <a:pt x="1682" y="7660"/>
                    <a:pt x="1668" y="7649"/>
                  </a:cubicBezTo>
                  <a:cubicBezTo>
                    <a:pt x="1654" y="7638"/>
                    <a:pt x="1634" y="7640"/>
                    <a:pt x="1623" y="7654"/>
                  </a:cubicBezTo>
                  <a:close/>
                  <a:moveTo>
                    <a:pt x="3559" y="8508"/>
                  </a:moveTo>
                  <a:cubicBezTo>
                    <a:pt x="3542" y="8505"/>
                    <a:pt x="3525" y="8517"/>
                    <a:pt x="3522" y="8534"/>
                  </a:cubicBezTo>
                  <a:cubicBezTo>
                    <a:pt x="3519" y="8551"/>
                    <a:pt x="3531" y="8568"/>
                    <a:pt x="3548" y="8571"/>
                  </a:cubicBezTo>
                  <a:cubicBezTo>
                    <a:pt x="3565" y="8574"/>
                    <a:pt x="3582" y="8563"/>
                    <a:pt x="3585" y="8545"/>
                  </a:cubicBezTo>
                  <a:cubicBezTo>
                    <a:pt x="3588" y="8528"/>
                    <a:pt x="3577" y="8511"/>
                    <a:pt x="3559" y="8508"/>
                  </a:cubicBezTo>
                  <a:close/>
                  <a:moveTo>
                    <a:pt x="1335" y="7398"/>
                  </a:moveTo>
                  <a:cubicBezTo>
                    <a:pt x="1323" y="7411"/>
                    <a:pt x="1323" y="7431"/>
                    <a:pt x="1336" y="7444"/>
                  </a:cubicBezTo>
                  <a:cubicBezTo>
                    <a:pt x="1349" y="7456"/>
                    <a:pt x="1369" y="7455"/>
                    <a:pt x="1381" y="7443"/>
                  </a:cubicBezTo>
                  <a:cubicBezTo>
                    <a:pt x="1393" y="7430"/>
                    <a:pt x="1393" y="7410"/>
                    <a:pt x="1380" y="7397"/>
                  </a:cubicBezTo>
                  <a:cubicBezTo>
                    <a:pt x="1367" y="7385"/>
                    <a:pt x="1347" y="7386"/>
                    <a:pt x="1335" y="7398"/>
                  </a:cubicBezTo>
                  <a:close/>
                  <a:moveTo>
                    <a:pt x="3748" y="8538"/>
                  </a:moveTo>
                  <a:cubicBezTo>
                    <a:pt x="3731" y="8535"/>
                    <a:pt x="3714" y="8548"/>
                    <a:pt x="3712" y="8565"/>
                  </a:cubicBezTo>
                  <a:cubicBezTo>
                    <a:pt x="3710" y="8583"/>
                    <a:pt x="3722" y="8599"/>
                    <a:pt x="3739" y="8601"/>
                  </a:cubicBezTo>
                  <a:cubicBezTo>
                    <a:pt x="3739" y="8601"/>
                    <a:pt x="3739" y="8601"/>
                    <a:pt x="3739" y="8601"/>
                  </a:cubicBezTo>
                  <a:cubicBezTo>
                    <a:pt x="3757" y="8604"/>
                    <a:pt x="3773" y="8591"/>
                    <a:pt x="3775" y="8574"/>
                  </a:cubicBezTo>
                  <a:cubicBezTo>
                    <a:pt x="3778" y="8556"/>
                    <a:pt x="3766" y="8540"/>
                    <a:pt x="3748" y="8538"/>
                  </a:cubicBezTo>
                  <a:close/>
                  <a:moveTo>
                    <a:pt x="3004" y="8369"/>
                  </a:moveTo>
                  <a:cubicBezTo>
                    <a:pt x="3004" y="8369"/>
                    <a:pt x="3004" y="8369"/>
                    <a:pt x="3004" y="8369"/>
                  </a:cubicBezTo>
                  <a:cubicBezTo>
                    <a:pt x="2987" y="8363"/>
                    <a:pt x="2969" y="8372"/>
                    <a:pt x="2964" y="8389"/>
                  </a:cubicBezTo>
                  <a:cubicBezTo>
                    <a:pt x="2958" y="8406"/>
                    <a:pt x="2968" y="8424"/>
                    <a:pt x="2984" y="8429"/>
                  </a:cubicBezTo>
                  <a:cubicBezTo>
                    <a:pt x="2984" y="8429"/>
                    <a:pt x="2984" y="8429"/>
                    <a:pt x="2984" y="8429"/>
                  </a:cubicBezTo>
                  <a:cubicBezTo>
                    <a:pt x="3001" y="8435"/>
                    <a:pt x="3019" y="8426"/>
                    <a:pt x="3025" y="8409"/>
                  </a:cubicBezTo>
                  <a:cubicBezTo>
                    <a:pt x="3030" y="8392"/>
                    <a:pt x="3021" y="8374"/>
                    <a:pt x="3004" y="8369"/>
                  </a:cubicBezTo>
                  <a:close/>
                  <a:moveTo>
                    <a:pt x="3187" y="8423"/>
                  </a:moveTo>
                  <a:cubicBezTo>
                    <a:pt x="3187" y="8423"/>
                    <a:pt x="3187" y="8423"/>
                    <a:pt x="3187" y="8423"/>
                  </a:cubicBezTo>
                  <a:cubicBezTo>
                    <a:pt x="3170" y="8419"/>
                    <a:pt x="3152" y="8429"/>
                    <a:pt x="3148" y="8446"/>
                  </a:cubicBezTo>
                  <a:cubicBezTo>
                    <a:pt x="3143" y="8463"/>
                    <a:pt x="3153" y="8480"/>
                    <a:pt x="3170" y="8485"/>
                  </a:cubicBezTo>
                  <a:cubicBezTo>
                    <a:pt x="3187" y="8490"/>
                    <a:pt x="3205" y="8480"/>
                    <a:pt x="3209" y="8463"/>
                  </a:cubicBezTo>
                  <a:cubicBezTo>
                    <a:pt x="3214" y="8446"/>
                    <a:pt x="3204" y="8428"/>
                    <a:pt x="3187" y="8423"/>
                  </a:cubicBezTo>
                  <a:close/>
                  <a:moveTo>
                    <a:pt x="2824" y="8305"/>
                  </a:moveTo>
                  <a:cubicBezTo>
                    <a:pt x="2807" y="8299"/>
                    <a:pt x="2789" y="8308"/>
                    <a:pt x="2783" y="8324"/>
                  </a:cubicBezTo>
                  <a:cubicBezTo>
                    <a:pt x="2776" y="8341"/>
                    <a:pt x="2785" y="8359"/>
                    <a:pt x="2801" y="8365"/>
                  </a:cubicBezTo>
                  <a:cubicBezTo>
                    <a:pt x="2801" y="8365"/>
                    <a:pt x="2801" y="8365"/>
                    <a:pt x="2801" y="8365"/>
                  </a:cubicBezTo>
                  <a:cubicBezTo>
                    <a:pt x="2818" y="8372"/>
                    <a:pt x="2836" y="8363"/>
                    <a:pt x="2843" y="8347"/>
                  </a:cubicBezTo>
                  <a:cubicBezTo>
                    <a:pt x="2849" y="8330"/>
                    <a:pt x="2840" y="8312"/>
                    <a:pt x="2824" y="8305"/>
                  </a:cubicBezTo>
                  <a:close/>
                  <a:moveTo>
                    <a:pt x="3372" y="8470"/>
                  </a:moveTo>
                  <a:cubicBezTo>
                    <a:pt x="3372" y="8470"/>
                    <a:pt x="3372" y="8470"/>
                    <a:pt x="3372" y="8470"/>
                  </a:cubicBezTo>
                  <a:cubicBezTo>
                    <a:pt x="3355" y="8466"/>
                    <a:pt x="3338" y="8477"/>
                    <a:pt x="3334" y="8494"/>
                  </a:cubicBezTo>
                  <a:cubicBezTo>
                    <a:pt x="3330" y="8511"/>
                    <a:pt x="3341" y="8528"/>
                    <a:pt x="3358" y="8532"/>
                  </a:cubicBezTo>
                  <a:cubicBezTo>
                    <a:pt x="3358" y="8532"/>
                    <a:pt x="3358" y="8532"/>
                    <a:pt x="3358" y="8532"/>
                  </a:cubicBezTo>
                  <a:cubicBezTo>
                    <a:pt x="3375" y="8536"/>
                    <a:pt x="3392" y="8525"/>
                    <a:pt x="3396" y="8508"/>
                  </a:cubicBezTo>
                  <a:cubicBezTo>
                    <a:pt x="3400" y="8491"/>
                    <a:pt x="3389" y="8474"/>
                    <a:pt x="3372" y="8470"/>
                  </a:cubicBezTo>
                  <a:close/>
                  <a:moveTo>
                    <a:pt x="271" y="5635"/>
                  </a:moveTo>
                  <a:cubicBezTo>
                    <a:pt x="266" y="5618"/>
                    <a:pt x="248" y="5609"/>
                    <a:pt x="231" y="5615"/>
                  </a:cubicBezTo>
                  <a:cubicBezTo>
                    <a:pt x="214" y="5620"/>
                    <a:pt x="205" y="5638"/>
                    <a:pt x="210" y="5655"/>
                  </a:cubicBezTo>
                  <a:cubicBezTo>
                    <a:pt x="216" y="5672"/>
                    <a:pt x="234" y="5681"/>
                    <a:pt x="251" y="5676"/>
                  </a:cubicBezTo>
                  <a:cubicBezTo>
                    <a:pt x="267" y="5670"/>
                    <a:pt x="277" y="5652"/>
                    <a:pt x="271" y="5635"/>
                  </a:cubicBezTo>
                  <a:close/>
                  <a:moveTo>
                    <a:pt x="216" y="5452"/>
                  </a:moveTo>
                  <a:cubicBezTo>
                    <a:pt x="212" y="5435"/>
                    <a:pt x="194" y="5425"/>
                    <a:pt x="177" y="5430"/>
                  </a:cubicBezTo>
                  <a:cubicBezTo>
                    <a:pt x="160" y="5435"/>
                    <a:pt x="150" y="5452"/>
                    <a:pt x="155" y="5469"/>
                  </a:cubicBezTo>
                  <a:cubicBezTo>
                    <a:pt x="159" y="5486"/>
                    <a:pt x="177" y="5496"/>
                    <a:pt x="194" y="5492"/>
                  </a:cubicBezTo>
                  <a:cubicBezTo>
                    <a:pt x="211" y="5487"/>
                    <a:pt x="221" y="5469"/>
                    <a:pt x="216" y="5452"/>
                  </a:cubicBezTo>
                  <a:close/>
                  <a:moveTo>
                    <a:pt x="293" y="5797"/>
                  </a:moveTo>
                  <a:cubicBezTo>
                    <a:pt x="277" y="5803"/>
                    <a:pt x="268" y="5822"/>
                    <a:pt x="275" y="5838"/>
                  </a:cubicBezTo>
                  <a:cubicBezTo>
                    <a:pt x="281" y="5855"/>
                    <a:pt x="299" y="5863"/>
                    <a:pt x="316" y="5857"/>
                  </a:cubicBezTo>
                  <a:cubicBezTo>
                    <a:pt x="332" y="5851"/>
                    <a:pt x="341" y="5832"/>
                    <a:pt x="334" y="5816"/>
                  </a:cubicBezTo>
                  <a:cubicBezTo>
                    <a:pt x="328" y="5799"/>
                    <a:pt x="310" y="5791"/>
                    <a:pt x="293" y="5797"/>
                  </a:cubicBezTo>
                  <a:close/>
                  <a:moveTo>
                    <a:pt x="406" y="5994"/>
                  </a:moveTo>
                  <a:cubicBezTo>
                    <a:pt x="399" y="5977"/>
                    <a:pt x="380" y="5970"/>
                    <a:pt x="364" y="5977"/>
                  </a:cubicBezTo>
                  <a:cubicBezTo>
                    <a:pt x="347" y="5984"/>
                    <a:pt x="340" y="6002"/>
                    <a:pt x="347" y="6019"/>
                  </a:cubicBezTo>
                  <a:cubicBezTo>
                    <a:pt x="347" y="6019"/>
                    <a:pt x="347" y="6019"/>
                    <a:pt x="347" y="6019"/>
                  </a:cubicBezTo>
                  <a:cubicBezTo>
                    <a:pt x="354" y="6035"/>
                    <a:pt x="373" y="6042"/>
                    <a:pt x="389" y="6036"/>
                  </a:cubicBezTo>
                  <a:cubicBezTo>
                    <a:pt x="405" y="6029"/>
                    <a:pt x="413" y="6010"/>
                    <a:pt x="406" y="5994"/>
                  </a:cubicBezTo>
                  <a:close/>
                  <a:moveTo>
                    <a:pt x="485" y="6168"/>
                  </a:moveTo>
                  <a:cubicBezTo>
                    <a:pt x="477" y="6152"/>
                    <a:pt x="458" y="6145"/>
                    <a:pt x="442" y="6153"/>
                  </a:cubicBezTo>
                  <a:cubicBezTo>
                    <a:pt x="426" y="6160"/>
                    <a:pt x="420" y="6180"/>
                    <a:pt x="427" y="6195"/>
                  </a:cubicBezTo>
                  <a:cubicBezTo>
                    <a:pt x="427" y="6195"/>
                    <a:pt x="427" y="6195"/>
                    <a:pt x="427" y="6195"/>
                  </a:cubicBezTo>
                  <a:cubicBezTo>
                    <a:pt x="435" y="6211"/>
                    <a:pt x="454" y="6218"/>
                    <a:pt x="470" y="6210"/>
                  </a:cubicBezTo>
                  <a:cubicBezTo>
                    <a:pt x="486" y="6203"/>
                    <a:pt x="493" y="6184"/>
                    <a:pt x="485" y="6168"/>
                  </a:cubicBezTo>
                  <a:close/>
                  <a:moveTo>
                    <a:pt x="170" y="5267"/>
                  </a:moveTo>
                  <a:cubicBezTo>
                    <a:pt x="166" y="5250"/>
                    <a:pt x="149" y="5239"/>
                    <a:pt x="132" y="5243"/>
                  </a:cubicBezTo>
                  <a:cubicBezTo>
                    <a:pt x="114" y="5247"/>
                    <a:pt x="104" y="5264"/>
                    <a:pt x="107" y="5281"/>
                  </a:cubicBezTo>
                  <a:cubicBezTo>
                    <a:pt x="111" y="5298"/>
                    <a:pt x="128" y="5309"/>
                    <a:pt x="146" y="5305"/>
                  </a:cubicBezTo>
                  <a:cubicBezTo>
                    <a:pt x="163" y="5301"/>
                    <a:pt x="174" y="5284"/>
                    <a:pt x="170" y="5267"/>
                  </a:cubicBezTo>
                  <a:close/>
                  <a:moveTo>
                    <a:pt x="3938" y="8559"/>
                  </a:moveTo>
                  <a:cubicBezTo>
                    <a:pt x="3938" y="8559"/>
                    <a:pt x="3938" y="8559"/>
                    <a:pt x="3938" y="8559"/>
                  </a:cubicBezTo>
                  <a:cubicBezTo>
                    <a:pt x="3920" y="8557"/>
                    <a:pt x="3905" y="8570"/>
                    <a:pt x="3903" y="8588"/>
                  </a:cubicBezTo>
                  <a:cubicBezTo>
                    <a:pt x="3902" y="8606"/>
                    <a:pt x="3915" y="8621"/>
                    <a:pt x="3932" y="8623"/>
                  </a:cubicBezTo>
                  <a:cubicBezTo>
                    <a:pt x="3932" y="8623"/>
                    <a:pt x="3932" y="8623"/>
                    <a:pt x="3932" y="8623"/>
                  </a:cubicBezTo>
                  <a:cubicBezTo>
                    <a:pt x="3950" y="8624"/>
                    <a:pt x="3965" y="8611"/>
                    <a:pt x="3967" y="8594"/>
                  </a:cubicBezTo>
                  <a:cubicBezTo>
                    <a:pt x="3968" y="8576"/>
                    <a:pt x="3955" y="8561"/>
                    <a:pt x="3938" y="8559"/>
                  </a:cubicBezTo>
                  <a:close/>
                  <a:moveTo>
                    <a:pt x="132" y="5080"/>
                  </a:moveTo>
                  <a:cubicBezTo>
                    <a:pt x="132" y="5080"/>
                    <a:pt x="132" y="5080"/>
                    <a:pt x="132" y="5080"/>
                  </a:cubicBezTo>
                  <a:cubicBezTo>
                    <a:pt x="129" y="5063"/>
                    <a:pt x="112" y="5051"/>
                    <a:pt x="95" y="5054"/>
                  </a:cubicBezTo>
                  <a:cubicBezTo>
                    <a:pt x="77" y="5057"/>
                    <a:pt x="66" y="5074"/>
                    <a:pt x="69" y="5091"/>
                  </a:cubicBezTo>
                  <a:cubicBezTo>
                    <a:pt x="69" y="5091"/>
                    <a:pt x="69" y="5091"/>
                    <a:pt x="69" y="5091"/>
                  </a:cubicBezTo>
                  <a:cubicBezTo>
                    <a:pt x="72" y="5109"/>
                    <a:pt x="89" y="5120"/>
                    <a:pt x="106" y="5117"/>
                  </a:cubicBezTo>
                  <a:cubicBezTo>
                    <a:pt x="123" y="5114"/>
                    <a:pt x="135" y="5097"/>
                    <a:pt x="132" y="5080"/>
                  </a:cubicBezTo>
                  <a:close/>
                  <a:moveTo>
                    <a:pt x="81" y="4701"/>
                  </a:moveTo>
                  <a:cubicBezTo>
                    <a:pt x="79" y="4684"/>
                    <a:pt x="64" y="4671"/>
                    <a:pt x="46" y="4672"/>
                  </a:cubicBezTo>
                  <a:cubicBezTo>
                    <a:pt x="29" y="4674"/>
                    <a:pt x="16" y="4690"/>
                    <a:pt x="17" y="4707"/>
                  </a:cubicBezTo>
                  <a:cubicBezTo>
                    <a:pt x="19" y="4725"/>
                    <a:pt x="34" y="4738"/>
                    <a:pt x="52" y="4736"/>
                  </a:cubicBezTo>
                  <a:cubicBezTo>
                    <a:pt x="69" y="4735"/>
                    <a:pt x="82" y="4719"/>
                    <a:pt x="81" y="4701"/>
                  </a:cubicBezTo>
                  <a:close/>
                  <a:moveTo>
                    <a:pt x="1245" y="7262"/>
                  </a:moveTo>
                  <a:cubicBezTo>
                    <a:pt x="1233" y="7250"/>
                    <a:pt x="1213" y="7249"/>
                    <a:pt x="1200" y="7261"/>
                  </a:cubicBezTo>
                  <a:cubicBezTo>
                    <a:pt x="1187" y="7274"/>
                    <a:pt x="1187" y="7294"/>
                    <a:pt x="1199" y="7307"/>
                  </a:cubicBezTo>
                  <a:cubicBezTo>
                    <a:pt x="1199" y="7307"/>
                    <a:pt x="1199" y="7307"/>
                    <a:pt x="1199" y="7307"/>
                  </a:cubicBezTo>
                  <a:cubicBezTo>
                    <a:pt x="1211" y="7319"/>
                    <a:pt x="1231" y="7320"/>
                    <a:pt x="1244" y="7308"/>
                  </a:cubicBezTo>
                  <a:cubicBezTo>
                    <a:pt x="1257" y="7295"/>
                    <a:pt x="1257" y="7275"/>
                    <a:pt x="1245" y="7262"/>
                  </a:cubicBezTo>
                  <a:close/>
                  <a:moveTo>
                    <a:pt x="102" y="4891"/>
                  </a:moveTo>
                  <a:cubicBezTo>
                    <a:pt x="102" y="4891"/>
                    <a:pt x="102" y="4891"/>
                    <a:pt x="102" y="4891"/>
                  </a:cubicBezTo>
                  <a:cubicBezTo>
                    <a:pt x="100" y="4874"/>
                    <a:pt x="84" y="4861"/>
                    <a:pt x="66" y="4864"/>
                  </a:cubicBezTo>
                  <a:cubicBezTo>
                    <a:pt x="49" y="4866"/>
                    <a:pt x="36" y="4882"/>
                    <a:pt x="39" y="4900"/>
                  </a:cubicBezTo>
                  <a:cubicBezTo>
                    <a:pt x="39" y="4900"/>
                    <a:pt x="39" y="4900"/>
                    <a:pt x="39" y="4900"/>
                  </a:cubicBezTo>
                  <a:cubicBezTo>
                    <a:pt x="41" y="4917"/>
                    <a:pt x="57" y="4930"/>
                    <a:pt x="75" y="4927"/>
                  </a:cubicBezTo>
                  <a:cubicBezTo>
                    <a:pt x="92" y="4925"/>
                    <a:pt x="104" y="4909"/>
                    <a:pt x="102" y="4891"/>
                  </a:cubicBezTo>
                  <a:close/>
                  <a:moveTo>
                    <a:pt x="572" y="6338"/>
                  </a:moveTo>
                  <a:cubicBezTo>
                    <a:pt x="564" y="6322"/>
                    <a:pt x="544" y="6317"/>
                    <a:pt x="529" y="6325"/>
                  </a:cubicBezTo>
                  <a:cubicBezTo>
                    <a:pt x="513" y="6333"/>
                    <a:pt x="507" y="6353"/>
                    <a:pt x="516" y="6368"/>
                  </a:cubicBezTo>
                  <a:cubicBezTo>
                    <a:pt x="516" y="6368"/>
                    <a:pt x="516" y="6368"/>
                    <a:pt x="516" y="6368"/>
                  </a:cubicBezTo>
                  <a:cubicBezTo>
                    <a:pt x="524" y="6384"/>
                    <a:pt x="543" y="6390"/>
                    <a:pt x="559" y="6381"/>
                  </a:cubicBezTo>
                  <a:cubicBezTo>
                    <a:pt x="575" y="6373"/>
                    <a:pt x="580" y="6354"/>
                    <a:pt x="572" y="6338"/>
                  </a:cubicBezTo>
                  <a:close/>
                  <a:moveTo>
                    <a:pt x="1116" y="7121"/>
                  </a:moveTo>
                  <a:cubicBezTo>
                    <a:pt x="1104" y="7108"/>
                    <a:pt x="1084" y="7107"/>
                    <a:pt x="1071" y="7118"/>
                  </a:cubicBezTo>
                  <a:cubicBezTo>
                    <a:pt x="1058" y="7130"/>
                    <a:pt x="1056" y="7150"/>
                    <a:pt x="1068" y="7164"/>
                  </a:cubicBezTo>
                  <a:cubicBezTo>
                    <a:pt x="1068" y="7164"/>
                    <a:pt x="1068" y="7164"/>
                    <a:pt x="1068" y="7164"/>
                  </a:cubicBezTo>
                  <a:cubicBezTo>
                    <a:pt x="1080" y="7177"/>
                    <a:pt x="1100" y="7178"/>
                    <a:pt x="1113" y="7167"/>
                  </a:cubicBezTo>
                  <a:cubicBezTo>
                    <a:pt x="1126" y="7155"/>
                    <a:pt x="1128" y="7135"/>
                    <a:pt x="1116" y="7121"/>
                  </a:cubicBezTo>
                  <a:close/>
                  <a:moveTo>
                    <a:pt x="949" y="6970"/>
                  </a:moveTo>
                  <a:cubicBezTo>
                    <a:pt x="935" y="6981"/>
                    <a:pt x="932" y="7001"/>
                    <a:pt x="944" y="7015"/>
                  </a:cubicBezTo>
                  <a:cubicBezTo>
                    <a:pt x="944" y="7015"/>
                    <a:pt x="944" y="7015"/>
                    <a:pt x="944" y="7015"/>
                  </a:cubicBezTo>
                  <a:cubicBezTo>
                    <a:pt x="955" y="7029"/>
                    <a:pt x="975" y="7031"/>
                    <a:pt x="988" y="7020"/>
                  </a:cubicBezTo>
                  <a:cubicBezTo>
                    <a:pt x="1002" y="7009"/>
                    <a:pt x="1005" y="6989"/>
                    <a:pt x="994" y="6975"/>
                  </a:cubicBezTo>
                  <a:cubicBezTo>
                    <a:pt x="982" y="6961"/>
                    <a:pt x="962" y="6959"/>
                    <a:pt x="949" y="6970"/>
                  </a:cubicBezTo>
                  <a:close/>
                  <a:moveTo>
                    <a:pt x="833" y="6816"/>
                  </a:moveTo>
                  <a:cubicBezTo>
                    <a:pt x="819" y="6826"/>
                    <a:pt x="815" y="6846"/>
                    <a:pt x="826" y="6861"/>
                  </a:cubicBezTo>
                  <a:cubicBezTo>
                    <a:pt x="836" y="6875"/>
                    <a:pt x="856" y="6878"/>
                    <a:pt x="871" y="6868"/>
                  </a:cubicBezTo>
                  <a:cubicBezTo>
                    <a:pt x="885" y="6857"/>
                    <a:pt x="888" y="6837"/>
                    <a:pt x="878" y="6823"/>
                  </a:cubicBezTo>
                  <a:cubicBezTo>
                    <a:pt x="867" y="6809"/>
                    <a:pt x="847" y="6806"/>
                    <a:pt x="833" y="6816"/>
                  </a:cubicBezTo>
                  <a:close/>
                  <a:moveTo>
                    <a:pt x="623" y="6493"/>
                  </a:moveTo>
                  <a:cubicBezTo>
                    <a:pt x="608" y="6502"/>
                    <a:pt x="603" y="6522"/>
                    <a:pt x="612" y="6537"/>
                  </a:cubicBezTo>
                  <a:cubicBezTo>
                    <a:pt x="612" y="6537"/>
                    <a:pt x="612" y="6537"/>
                    <a:pt x="612" y="6537"/>
                  </a:cubicBezTo>
                  <a:cubicBezTo>
                    <a:pt x="621" y="6552"/>
                    <a:pt x="640" y="6557"/>
                    <a:pt x="656" y="6548"/>
                  </a:cubicBezTo>
                  <a:cubicBezTo>
                    <a:pt x="671" y="6539"/>
                    <a:pt x="676" y="6519"/>
                    <a:pt x="667" y="6504"/>
                  </a:cubicBezTo>
                  <a:cubicBezTo>
                    <a:pt x="657" y="6489"/>
                    <a:pt x="638" y="6484"/>
                    <a:pt x="623" y="6493"/>
                  </a:cubicBezTo>
                  <a:close/>
                  <a:moveTo>
                    <a:pt x="769" y="6666"/>
                  </a:moveTo>
                  <a:cubicBezTo>
                    <a:pt x="759" y="6651"/>
                    <a:pt x="739" y="6647"/>
                    <a:pt x="724" y="6657"/>
                  </a:cubicBezTo>
                  <a:cubicBezTo>
                    <a:pt x="709" y="6667"/>
                    <a:pt x="705" y="6687"/>
                    <a:pt x="715" y="6701"/>
                  </a:cubicBezTo>
                  <a:cubicBezTo>
                    <a:pt x="715" y="6701"/>
                    <a:pt x="715" y="6701"/>
                    <a:pt x="715" y="6701"/>
                  </a:cubicBezTo>
                  <a:cubicBezTo>
                    <a:pt x="725" y="6716"/>
                    <a:pt x="745" y="6720"/>
                    <a:pt x="759" y="6710"/>
                  </a:cubicBezTo>
                  <a:cubicBezTo>
                    <a:pt x="774" y="6701"/>
                    <a:pt x="778" y="6681"/>
                    <a:pt x="768" y="6666"/>
                  </a:cubicBezTo>
                  <a:lnTo>
                    <a:pt x="769" y="6666"/>
                  </a:lnTo>
                  <a:close/>
                  <a:moveTo>
                    <a:pt x="4320" y="8576"/>
                  </a:moveTo>
                  <a:cubicBezTo>
                    <a:pt x="4312" y="8576"/>
                    <a:pt x="4303" y="8579"/>
                    <a:pt x="4297" y="8585"/>
                  </a:cubicBezTo>
                  <a:cubicBezTo>
                    <a:pt x="4291" y="8591"/>
                    <a:pt x="4288" y="8599"/>
                    <a:pt x="4288" y="8608"/>
                  </a:cubicBezTo>
                  <a:cubicBezTo>
                    <a:pt x="4288" y="8616"/>
                    <a:pt x="4291" y="8625"/>
                    <a:pt x="4297" y="8631"/>
                  </a:cubicBezTo>
                  <a:cubicBezTo>
                    <a:pt x="4303" y="8636"/>
                    <a:pt x="4312" y="8640"/>
                    <a:pt x="4320" y="8640"/>
                  </a:cubicBezTo>
                  <a:cubicBezTo>
                    <a:pt x="4328" y="8640"/>
                    <a:pt x="4337" y="8636"/>
                    <a:pt x="4343" y="8631"/>
                  </a:cubicBezTo>
                  <a:cubicBezTo>
                    <a:pt x="4349" y="8625"/>
                    <a:pt x="4352" y="8616"/>
                    <a:pt x="4352" y="8608"/>
                  </a:cubicBezTo>
                  <a:cubicBezTo>
                    <a:pt x="4352" y="8599"/>
                    <a:pt x="4349" y="8591"/>
                    <a:pt x="4343" y="8585"/>
                  </a:cubicBezTo>
                  <a:cubicBezTo>
                    <a:pt x="4337" y="8579"/>
                    <a:pt x="4328" y="8576"/>
                    <a:pt x="4320" y="8576"/>
                  </a:cubicBezTo>
                  <a:close/>
                  <a:moveTo>
                    <a:pt x="32" y="4352"/>
                  </a:moveTo>
                  <a:cubicBezTo>
                    <a:pt x="40" y="4352"/>
                    <a:pt x="49" y="4348"/>
                    <a:pt x="55" y="4343"/>
                  </a:cubicBezTo>
                  <a:cubicBezTo>
                    <a:pt x="61" y="4337"/>
                    <a:pt x="64" y="4328"/>
                    <a:pt x="64" y="4320"/>
                  </a:cubicBezTo>
                  <a:cubicBezTo>
                    <a:pt x="64" y="4311"/>
                    <a:pt x="61" y="4303"/>
                    <a:pt x="55" y="4297"/>
                  </a:cubicBezTo>
                  <a:cubicBezTo>
                    <a:pt x="49" y="4291"/>
                    <a:pt x="40" y="4288"/>
                    <a:pt x="32" y="4288"/>
                  </a:cubicBezTo>
                  <a:cubicBezTo>
                    <a:pt x="24" y="4288"/>
                    <a:pt x="15" y="4291"/>
                    <a:pt x="9" y="4297"/>
                  </a:cubicBezTo>
                  <a:cubicBezTo>
                    <a:pt x="3" y="4303"/>
                    <a:pt x="0" y="4311"/>
                    <a:pt x="0" y="4320"/>
                  </a:cubicBezTo>
                  <a:cubicBezTo>
                    <a:pt x="0" y="4328"/>
                    <a:pt x="3" y="4337"/>
                    <a:pt x="9" y="4343"/>
                  </a:cubicBezTo>
                  <a:cubicBezTo>
                    <a:pt x="15" y="4348"/>
                    <a:pt x="24" y="4352"/>
                    <a:pt x="32" y="4352"/>
                  </a:cubicBezTo>
                  <a:close/>
                  <a:moveTo>
                    <a:pt x="4320" y="64"/>
                  </a:moveTo>
                  <a:cubicBezTo>
                    <a:pt x="4328" y="64"/>
                    <a:pt x="4337" y="61"/>
                    <a:pt x="4343" y="55"/>
                  </a:cubicBezTo>
                  <a:cubicBezTo>
                    <a:pt x="4349" y="49"/>
                    <a:pt x="4352" y="40"/>
                    <a:pt x="4352" y="32"/>
                  </a:cubicBezTo>
                  <a:cubicBezTo>
                    <a:pt x="4352" y="24"/>
                    <a:pt x="4349" y="15"/>
                    <a:pt x="4343" y="9"/>
                  </a:cubicBezTo>
                  <a:cubicBezTo>
                    <a:pt x="4337" y="3"/>
                    <a:pt x="4328" y="0"/>
                    <a:pt x="4320" y="0"/>
                  </a:cubicBezTo>
                  <a:cubicBezTo>
                    <a:pt x="4312" y="0"/>
                    <a:pt x="4303" y="3"/>
                    <a:pt x="4297" y="9"/>
                  </a:cubicBezTo>
                  <a:cubicBezTo>
                    <a:pt x="4291" y="15"/>
                    <a:pt x="4288" y="24"/>
                    <a:pt x="4288" y="32"/>
                  </a:cubicBezTo>
                  <a:cubicBezTo>
                    <a:pt x="4288" y="40"/>
                    <a:pt x="4291" y="49"/>
                    <a:pt x="4297" y="55"/>
                  </a:cubicBezTo>
                  <a:cubicBezTo>
                    <a:pt x="4303" y="61"/>
                    <a:pt x="4312" y="64"/>
                    <a:pt x="4320" y="64"/>
                  </a:cubicBezTo>
                  <a:close/>
                  <a:moveTo>
                    <a:pt x="3635" y="1080"/>
                  </a:moveTo>
                  <a:cubicBezTo>
                    <a:pt x="4581" y="1080"/>
                    <a:pt x="5438" y="1463"/>
                    <a:pt x="6058" y="2083"/>
                  </a:cubicBezTo>
                  <a:cubicBezTo>
                    <a:pt x="6374" y="2399"/>
                    <a:pt x="6628" y="2777"/>
                    <a:pt x="6802" y="3197"/>
                  </a:cubicBezTo>
                  <a:cubicBezTo>
                    <a:pt x="6802" y="3037"/>
                    <a:pt x="6802" y="3037"/>
                    <a:pt x="6802" y="3037"/>
                  </a:cubicBezTo>
                  <a:cubicBezTo>
                    <a:pt x="6247" y="1843"/>
                    <a:pt x="5038" y="1016"/>
                    <a:pt x="3635" y="1016"/>
                  </a:cubicBezTo>
                  <a:cubicBezTo>
                    <a:pt x="1708" y="1016"/>
                    <a:pt x="145" y="2578"/>
                    <a:pt x="145" y="4506"/>
                  </a:cubicBezTo>
                  <a:cubicBezTo>
                    <a:pt x="145" y="6433"/>
                    <a:pt x="1708" y="7996"/>
                    <a:pt x="3635" y="7996"/>
                  </a:cubicBezTo>
                  <a:cubicBezTo>
                    <a:pt x="5038" y="7996"/>
                    <a:pt x="6247" y="7168"/>
                    <a:pt x="6802" y="5974"/>
                  </a:cubicBezTo>
                  <a:cubicBezTo>
                    <a:pt x="6802" y="5814"/>
                    <a:pt x="6802" y="5814"/>
                    <a:pt x="6802" y="5814"/>
                  </a:cubicBezTo>
                  <a:cubicBezTo>
                    <a:pt x="6628" y="6234"/>
                    <a:pt x="6374" y="6612"/>
                    <a:pt x="6058" y="6928"/>
                  </a:cubicBezTo>
                  <a:cubicBezTo>
                    <a:pt x="5438" y="7548"/>
                    <a:pt x="4581" y="7932"/>
                    <a:pt x="3635" y="7932"/>
                  </a:cubicBezTo>
                  <a:cubicBezTo>
                    <a:pt x="2689" y="7932"/>
                    <a:pt x="1833" y="7548"/>
                    <a:pt x="1213" y="6928"/>
                  </a:cubicBezTo>
                  <a:cubicBezTo>
                    <a:pt x="593" y="6308"/>
                    <a:pt x="209" y="5452"/>
                    <a:pt x="209" y="4506"/>
                  </a:cubicBezTo>
                  <a:cubicBezTo>
                    <a:pt x="209" y="3560"/>
                    <a:pt x="593" y="2703"/>
                    <a:pt x="1213" y="2083"/>
                  </a:cubicBezTo>
                  <a:cubicBezTo>
                    <a:pt x="1833" y="1463"/>
                    <a:pt x="2689" y="1080"/>
                    <a:pt x="3635" y="10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891602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081717" y="0"/>
            <a:ext cx="6107109" cy="6858000"/>
          </a:xfrm>
          <a:prstGeom prst="rect">
            <a:avLst/>
          </a:prstGeom>
          <a:solidFill>
            <a:srgbClr val="007BC7"/>
          </a:solidFill>
          <a:ln w="9525">
            <a:noFill/>
            <a:miter lim="800000"/>
            <a:headEnd/>
            <a:tailEnd/>
          </a:ln>
          <a:effectLst/>
        </p:spPr>
        <p:txBody>
          <a:bodyPr wrap="none" anchor="ctr"/>
          <a:lstStyle/>
          <a:p>
            <a:endParaRPr lang="nl-NL" sz="2100"/>
          </a:p>
        </p:txBody>
      </p:sp>
      <p:sp>
        <p:nvSpPr>
          <p:cNvPr id="10243" name="Rectangle 3"/>
          <p:cNvSpPr>
            <a:spLocks noGrp="1" noChangeArrowheads="1"/>
          </p:cNvSpPr>
          <p:nvPr>
            <p:ph type="ctrTitle"/>
          </p:nvPr>
        </p:nvSpPr>
        <p:spPr>
          <a:xfrm>
            <a:off x="6714435" y="2878138"/>
            <a:ext cx="4797233" cy="857250"/>
          </a:xfrm>
        </p:spPr>
        <p:txBody>
          <a:bodyPr/>
          <a:lstStyle>
            <a:lvl1pPr defTabSz="608013" eaLnBrk="0" hangingPunct="0">
              <a:defRPr>
                <a:solidFill>
                  <a:schemeClr val="bg1"/>
                </a:solidFill>
              </a:defRPr>
            </a:lvl1pPr>
          </a:lstStyle>
          <a:p>
            <a:r>
              <a:rPr lang="nl-NL"/>
              <a:t>Klik om de stijl te bewerken</a:t>
            </a:r>
            <a:endParaRPr lang="en-GB"/>
          </a:p>
        </p:txBody>
      </p:sp>
      <p:sp>
        <p:nvSpPr>
          <p:cNvPr id="10244" name="Rectangle 4"/>
          <p:cNvSpPr>
            <a:spLocks noGrp="1" noChangeArrowheads="1"/>
          </p:cNvSpPr>
          <p:nvPr>
            <p:ph type="subTitle" idx="1"/>
          </p:nvPr>
        </p:nvSpPr>
        <p:spPr>
          <a:xfrm>
            <a:off x="6714435" y="3778250"/>
            <a:ext cx="4797233" cy="1752600"/>
          </a:xfrm>
        </p:spPr>
        <p:txBody>
          <a:bodyPr/>
          <a:lstStyle>
            <a:lvl1pPr marL="0" indent="1588" defTabSz="608013" eaLnBrk="0" hangingPunct="0">
              <a:buFont typeface="Arial" charset="0"/>
              <a:buNone/>
              <a:defRPr>
                <a:solidFill>
                  <a:srgbClr val="FFFFFF"/>
                </a:solidFill>
              </a:defRPr>
            </a:lvl1pPr>
          </a:lstStyle>
          <a:p>
            <a:r>
              <a:rPr lang="nl-NL"/>
              <a:t>Klik om het opmaakprofiel van de modelondertitel te bewerken</a:t>
            </a:r>
            <a:endParaRPr lang="en-GB"/>
          </a:p>
        </p:txBody>
      </p:sp>
      <p:sp>
        <p:nvSpPr>
          <p:cNvPr id="10245" name="Rectangle 5"/>
          <p:cNvSpPr>
            <a:spLocks noGrp="1" noChangeArrowheads="1"/>
          </p:cNvSpPr>
          <p:nvPr>
            <p:ph type="dt" sz="half" idx="2"/>
          </p:nvPr>
        </p:nvSpPr>
        <p:spPr>
          <a:xfrm>
            <a:off x="6714436" y="6515100"/>
            <a:ext cx="5241617" cy="209550"/>
          </a:xfrm>
        </p:spPr>
        <p:txBody>
          <a:bodyPr anchor="t"/>
          <a:lstStyle>
            <a:lvl1pPr algn="l">
              <a:defRPr/>
            </a:lvl1pPr>
          </a:lstStyle>
          <a:p>
            <a:r>
              <a:rPr lang="nl-NL"/>
              <a:t>25 september 2018</a:t>
            </a:r>
            <a:endParaRPr lang="nl-NL" dirty="0"/>
          </a:p>
        </p:txBody>
      </p:sp>
      <p:pic>
        <p:nvPicPr>
          <p:cNvPr id="8" name="Afbeelding 7" descr="IW_Logo_pres_diap_nl.png"/>
          <p:cNvPicPr>
            <a:picLocks noChangeAspect="1"/>
          </p:cNvPicPr>
          <p:nvPr userDrawn="1"/>
        </p:nvPicPr>
        <p:blipFill>
          <a:blip r:embed="rId2" cstate="print"/>
          <a:stretch>
            <a:fillRect/>
          </a:stretch>
        </p:blipFill>
        <p:spPr>
          <a:xfrm>
            <a:off x="0" y="0"/>
            <a:ext cx="12188825" cy="2002536"/>
          </a:xfrm>
          <a:prstGeom prst="rect">
            <a:avLst/>
          </a:prstGeom>
        </p:spPr>
      </p:pic>
    </p:spTree>
    <p:extLst>
      <p:ext uri="{BB962C8B-B14F-4D97-AF65-F5344CB8AC3E}">
        <p14:creationId xmlns:p14="http://schemas.microsoft.com/office/powerpoint/2010/main" val="2050522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4"/>
          <p:cNvSpPr>
            <a:spLocks noGrp="1"/>
          </p:cNvSpPr>
          <p:nvPr>
            <p:ph type="sldNum" sz="quarter" idx="11"/>
          </p:nvPr>
        </p:nvSpPr>
        <p:spPr/>
        <p:txBody>
          <a:bodyPr/>
          <a:lstStyle>
            <a:lvl1pPr>
              <a:defRPr/>
            </a:lvl1pPr>
          </a:lstStyle>
          <a:p>
            <a:fld id="{2ACDB467-7873-4513-AFB0-64C93AB0D52A}"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r>
              <a:rPr lang="nl-NL"/>
              <a:t>25 september 2018</a:t>
            </a:r>
            <a:endParaRPr lang="nl-NL" dirty="0"/>
          </a:p>
        </p:txBody>
      </p:sp>
      <p:sp>
        <p:nvSpPr>
          <p:cNvPr id="12"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784366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833" y="4406901"/>
            <a:ext cx="10360501" cy="1362075"/>
          </a:xfrm>
        </p:spPr>
        <p:txBody>
          <a:bodyPr anchor="t"/>
          <a:lstStyle>
            <a:lvl1pPr algn="l">
              <a:defRPr sz="4000" b="1" cap="all"/>
            </a:lvl1pPr>
          </a:lstStyle>
          <a:p>
            <a:r>
              <a:rPr lang="nl-NL" dirty="0"/>
              <a:t>Klik om de stijl te bewerken</a:t>
            </a:r>
          </a:p>
        </p:txBody>
      </p:sp>
      <p:sp>
        <p:nvSpPr>
          <p:cNvPr id="3" name="Tijdelijke aanduiding voor tekst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5" name="Tijdelijke aanduiding voor dianummer 4"/>
          <p:cNvSpPr>
            <a:spLocks noGrp="1"/>
          </p:cNvSpPr>
          <p:nvPr>
            <p:ph type="sldNum" sz="quarter" idx="11"/>
          </p:nvPr>
        </p:nvSpPr>
        <p:spPr/>
        <p:txBody>
          <a:bodyPr/>
          <a:lstStyle>
            <a:lvl1pPr>
              <a:defRPr/>
            </a:lvl1pPr>
          </a:lstStyle>
          <a:p>
            <a:fld id="{DBD84257-ED32-48C1-8368-C36FAEBD5AE4}"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r>
              <a:rPr lang="nl-NL"/>
              <a:t>25 september 2018</a:t>
            </a:r>
            <a:endParaRPr lang="nl-NL" dirty="0"/>
          </a:p>
        </p:txBody>
      </p:sp>
      <p:sp>
        <p:nvSpPr>
          <p:cNvPr id="8"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10355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sz="half" idx="1"/>
          </p:nvPr>
        </p:nvSpPr>
        <p:spPr>
          <a:xfrm>
            <a:off x="622139" y="2068513"/>
            <a:ext cx="5497668" cy="413861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322954" y="2068513"/>
            <a:ext cx="5497668" cy="413861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1"/>
          </p:nvPr>
        </p:nvSpPr>
        <p:spPr/>
        <p:txBody>
          <a:bodyPr/>
          <a:lstStyle>
            <a:lvl1pPr>
              <a:defRPr/>
            </a:lvl1pPr>
          </a:lstStyle>
          <a:p>
            <a:fld id="{EAEFCD2F-3854-4509-94B1-251D221B176A}" type="slidenum">
              <a:rPr lang="nl-NL"/>
              <a:pPr/>
              <a:t>‹nr.›</a:t>
            </a:fld>
            <a:endParaRPr lang="nl-NL"/>
          </a:p>
        </p:txBody>
      </p:sp>
      <p:sp>
        <p:nvSpPr>
          <p:cNvPr id="7" name="Tijdelijke aanduiding voor datum 6"/>
          <p:cNvSpPr>
            <a:spLocks noGrp="1"/>
          </p:cNvSpPr>
          <p:nvPr>
            <p:ph type="dt" sz="half" idx="12"/>
          </p:nvPr>
        </p:nvSpPr>
        <p:spPr/>
        <p:txBody>
          <a:bodyPr/>
          <a:lstStyle>
            <a:lvl1pPr>
              <a:defRPr/>
            </a:lvl1pPr>
          </a:lstStyle>
          <a:p>
            <a:r>
              <a:rPr lang="nl-NL"/>
              <a:t>25 september 2018</a:t>
            </a:r>
            <a:endParaRPr lang="nl-NL" dirty="0"/>
          </a:p>
        </p:txBody>
      </p:sp>
      <p:sp>
        <p:nvSpPr>
          <p:cNvPr id="9"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1723393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09441" y="2060848"/>
            <a:ext cx="5385514"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09441" y="2852936"/>
            <a:ext cx="5385514" cy="3273227"/>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191754" y="2060848"/>
            <a:ext cx="5387630"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191754" y="2852936"/>
            <a:ext cx="5387630" cy="3273227"/>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ianummer 7"/>
          <p:cNvSpPr>
            <a:spLocks noGrp="1"/>
          </p:cNvSpPr>
          <p:nvPr>
            <p:ph type="sldNum" sz="quarter" idx="11"/>
          </p:nvPr>
        </p:nvSpPr>
        <p:spPr/>
        <p:txBody>
          <a:bodyPr/>
          <a:lstStyle>
            <a:lvl1pPr>
              <a:defRPr/>
            </a:lvl1pPr>
          </a:lstStyle>
          <a:p>
            <a:fld id="{1E8DFE5E-4DF5-4E22-BF27-B57155238CA5}" type="slidenum">
              <a:rPr lang="nl-NL"/>
              <a:pPr/>
              <a:t>‹nr.›</a:t>
            </a:fld>
            <a:endParaRPr lang="nl-NL"/>
          </a:p>
        </p:txBody>
      </p:sp>
      <p:sp>
        <p:nvSpPr>
          <p:cNvPr id="9" name="Tijdelijke aanduiding voor datum 8"/>
          <p:cNvSpPr>
            <a:spLocks noGrp="1"/>
          </p:cNvSpPr>
          <p:nvPr>
            <p:ph type="dt" sz="half" idx="12"/>
          </p:nvPr>
        </p:nvSpPr>
        <p:spPr/>
        <p:txBody>
          <a:bodyPr/>
          <a:lstStyle>
            <a:lvl1pPr>
              <a:defRPr/>
            </a:lvl1pPr>
          </a:lstStyle>
          <a:p>
            <a:r>
              <a:rPr lang="nl-NL"/>
              <a:t>25 september 2018</a:t>
            </a:r>
            <a:endParaRPr lang="nl-NL" dirty="0"/>
          </a:p>
        </p:txBody>
      </p:sp>
      <p:sp>
        <p:nvSpPr>
          <p:cNvPr id="12" name="Titel 1"/>
          <p:cNvSpPr>
            <a:spLocks noGrp="1"/>
          </p:cNvSpPr>
          <p:nvPr>
            <p:ph type="title"/>
          </p:nvPr>
        </p:nvSpPr>
        <p:spPr>
          <a:xfrm>
            <a:off x="622139" y="1340769"/>
            <a:ext cx="11039443" cy="492125"/>
          </a:xfrm>
        </p:spPr>
        <p:txBody>
          <a:bodyPr/>
          <a:lstStyle/>
          <a:p>
            <a:r>
              <a:rPr lang="nl-NL" dirty="0"/>
              <a:t>Klik om de stijl te bewerken</a:t>
            </a:r>
          </a:p>
        </p:txBody>
      </p:sp>
      <p:sp>
        <p:nvSpPr>
          <p:cNvPr id="11" name="Rectangle 6"/>
          <p:cNvSpPr>
            <a:spLocks noGrp="1" noChangeArrowheads="1"/>
          </p:cNvSpPr>
          <p:nvPr>
            <p:ph type="ftr" sz="quarter" idx="1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307174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met foto">
    <p:spTree>
      <p:nvGrpSpPr>
        <p:cNvPr id="1" name=""/>
        <p:cNvGrpSpPr/>
        <p:nvPr/>
      </p:nvGrpSpPr>
      <p:grpSpPr>
        <a:xfrm>
          <a:off x="0" y="0"/>
          <a:ext cx="0" cy="0"/>
          <a:chOff x="0" y="0"/>
          <a:chExt cx="0" cy="0"/>
        </a:xfrm>
      </p:grpSpPr>
      <p:sp>
        <p:nvSpPr>
          <p:cNvPr id="4" name="ZsysVerborgenSlideNumber Placeholder 3"/>
          <p:cNvSpPr>
            <a:spLocks noGrp="1" noSelect="1"/>
          </p:cNvSpPr>
          <p:nvPr>
            <p:ph type="sldNum" sz="quarter" idx="15"/>
          </p:nvPr>
        </p:nvSpPr>
        <p:spPr bwMode="gray">
          <a:xfrm>
            <a:off x="11613712" y="5589288"/>
            <a:ext cx="335913" cy="144000"/>
          </a:xfrm>
          <a:prstGeom prst="rect">
            <a:avLst/>
          </a:prstGeom>
        </p:spPr>
        <p:txBody>
          <a:bodyPr/>
          <a:lstStyle>
            <a:lvl1pPr>
              <a:defRPr>
                <a:solidFill>
                  <a:srgbClr val="FFFFFF"/>
                </a:solidFill>
              </a:defRPr>
            </a:lvl1pPr>
          </a:lstStyle>
          <a:p>
            <a:pPr algn="l"/>
            <a:r>
              <a:rPr lang="nl-NL"/>
              <a:t>|  </a:t>
            </a:r>
            <a:fld id="{4E826A4D-02C1-4201-B32A-4F1FD7521BB1}" type="slidenum">
              <a:rPr lang="nl-NL" smtClean="0"/>
              <a:pPr algn="l"/>
              <a:t>‹nr.›</a:t>
            </a:fld>
            <a:r>
              <a:rPr lang="nl-NL"/>
              <a:t> </a:t>
            </a:r>
            <a:endParaRPr lang="nl-NL" dirty="0"/>
          </a:p>
        </p:txBody>
      </p:sp>
      <p:sp>
        <p:nvSpPr>
          <p:cNvPr id="3" name="ZsysVerborgenFooter Placeholder 2"/>
          <p:cNvSpPr>
            <a:spLocks noGrp="1" noSelect="1"/>
          </p:cNvSpPr>
          <p:nvPr>
            <p:ph type="ftr" sz="quarter" idx="14"/>
          </p:nvPr>
        </p:nvSpPr>
        <p:spPr bwMode="gray">
          <a:xfrm>
            <a:off x="11493726" y="5319252"/>
            <a:ext cx="479875" cy="144000"/>
          </a:xfrm>
          <a:prstGeom prst="rect">
            <a:avLst/>
          </a:prstGeom>
        </p:spPr>
        <p:txBody>
          <a:bodyPr/>
          <a:lstStyle>
            <a:lvl1pPr>
              <a:defRPr>
                <a:solidFill>
                  <a:srgbClr val="FFFFFF"/>
                </a:solidFill>
              </a:defRPr>
            </a:lvl1pPr>
          </a:lstStyle>
          <a:p>
            <a:r>
              <a:rPr lang="nl-NL" dirty="0"/>
              <a:t>KLANT | KENMERK</a:t>
            </a:r>
          </a:p>
        </p:txBody>
      </p:sp>
      <p:sp>
        <p:nvSpPr>
          <p:cNvPr id="2" name="Titel 1"/>
          <p:cNvSpPr>
            <a:spLocks noGrp="1" noSelect="1"/>
          </p:cNvSpPr>
          <p:nvPr>
            <p:ph type="ctrTitle" hasCustomPrompt="1"/>
          </p:nvPr>
        </p:nvSpPr>
        <p:spPr bwMode="gray">
          <a:xfrm>
            <a:off x="957960" y="1387800"/>
            <a:ext cx="7026480" cy="2454120"/>
          </a:xfrm>
        </p:spPr>
        <p:txBody>
          <a:bodyPr anchor="t" anchorCtr="0"/>
          <a:lstStyle>
            <a:lvl1pPr algn="l">
              <a:defRPr sz="6398"/>
            </a:lvl1pPr>
          </a:lstStyle>
          <a:p>
            <a:r>
              <a:rPr lang="nl-NL" noProof="1"/>
              <a:t>[Titel]</a:t>
            </a:r>
          </a:p>
        </p:txBody>
      </p:sp>
      <p:sp>
        <p:nvSpPr>
          <p:cNvPr id="9" name="Tijdelijke aanduiding voor datum 17"/>
          <p:cNvSpPr txBox="1">
            <a:spLocks noSelect="1"/>
          </p:cNvSpPr>
          <p:nvPr userDrawn="1"/>
        </p:nvSpPr>
        <p:spPr bwMode="gray">
          <a:xfrm>
            <a:off x="2658017" y="6092748"/>
            <a:ext cx="1055725" cy="144000"/>
          </a:xfrm>
          <a:prstGeom prst="rect">
            <a:avLst/>
          </a:prstGeom>
        </p:spPr>
        <p:txBody>
          <a:bodyPr vert="horz" lIns="0" tIns="0" rIns="0" bIns="0" rtlCol="0" anchor="t"/>
          <a:lstStyle>
            <a:defPPr lvl="0">
              <a:defRPr lang="nl-NL"/>
            </a:defPPr>
            <a:lvl1pPr marL="0" lvl="1" algn="l" defTabSz="1088284" rtl="0" eaLnBrk="1" latinLnBrk="0" hangingPunct="1">
              <a:defRPr sz="900" kern="1200" spc="0" baseline="0">
                <a:solidFill>
                  <a:schemeClr val="accent1"/>
                </a:solidFill>
                <a:latin typeface="+mn-lt"/>
                <a:ea typeface="+mn-ea"/>
                <a:cs typeface="+mn-cs"/>
              </a:defRPr>
            </a:lvl1pPr>
            <a:lvl2pPr marL="544142" lvl="2" algn="l" defTabSz="1088284" rtl="0" eaLnBrk="1" latinLnBrk="0" hangingPunct="1">
              <a:defRPr sz="2100" kern="1200">
                <a:solidFill>
                  <a:schemeClr val="tx1"/>
                </a:solidFill>
                <a:latin typeface="+mn-lt"/>
                <a:ea typeface="+mn-ea"/>
                <a:cs typeface="+mn-cs"/>
              </a:defRPr>
            </a:lvl2pPr>
            <a:lvl3pPr marL="1088284" lvl="3" algn="l" defTabSz="1088284" rtl="0" eaLnBrk="1" latinLnBrk="0" hangingPunct="1">
              <a:defRPr sz="2100" kern="1200">
                <a:solidFill>
                  <a:schemeClr val="tx1"/>
                </a:solidFill>
                <a:latin typeface="+mn-lt"/>
                <a:ea typeface="+mn-ea"/>
                <a:cs typeface="+mn-cs"/>
              </a:defRPr>
            </a:lvl3pPr>
            <a:lvl4pPr marL="1632426" lvl="4"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a:lstStyle>
          <a:p>
            <a:r>
              <a:rPr lang="nl-NL" sz="1200" dirty="0"/>
              <a:t>• P2.NL</a:t>
            </a:r>
          </a:p>
        </p:txBody>
      </p:sp>
      <p:sp>
        <p:nvSpPr>
          <p:cNvPr id="27" name="Tijdelijke aanduiding voor afbeelding 26">
            <a:extLst>
              <a:ext uri="{FF2B5EF4-FFF2-40B4-BE49-F238E27FC236}">
                <a16:creationId xmlns:a16="http://schemas.microsoft.com/office/drawing/2014/main" id="{172A16D9-BF69-4F81-9EF1-1B6949A52689}"/>
              </a:ext>
            </a:extLst>
          </p:cNvPr>
          <p:cNvSpPr>
            <a:spLocks noGrp="1" noSelect="1"/>
          </p:cNvSpPr>
          <p:nvPr>
            <p:ph type="pic" sz="quarter" idx="17" hasCustomPrompt="1"/>
          </p:nvPr>
        </p:nvSpPr>
        <p:spPr bwMode="gray">
          <a:xfrm>
            <a:off x="2720612" y="0"/>
            <a:ext cx="9468988" cy="6858000"/>
          </a:xfrm>
          <a:custGeom>
            <a:avLst/>
            <a:gdLst>
              <a:gd name="connsiteX0" fmla="*/ 6125023 w 9468988"/>
              <a:gd name="connsiteY0" fmla="*/ 0 h 6858000"/>
              <a:gd name="connsiteX1" fmla="*/ 9468988 w 9468988"/>
              <a:gd name="connsiteY1" fmla="*/ 0 h 6858000"/>
              <a:gd name="connsiteX2" fmla="*/ 9468988 w 9468988"/>
              <a:gd name="connsiteY2" fmla="*/ 3852912 h 6858000"/>
              <a:gd name="connsiteX3" fmla="*/ 9314902 w 9468988"/>
              <a:gd name="connsiteY3" fmla="*/ 4091758 h 6858000"/>
              <a:gd name="connsiteX4" fmla="*/ 8786464 w 9468988"/>
              <a:gd name="connsiteY4" fmla="*/ 4870241 h 6858000"/>
              <a:gd name="connsiteX5" fmla="*/ 8742027 w 9468988"/>
              <a:gd name="connsiteY5" fmla="*/ 4934700 h 6858000"/>
              <a:gd name="connsiteX6" fmla="*/ 7317189 w 9468988"/>
              <a:gd name="connsiteY6" fmla="*/ 6858000 h 6858000"/>
              <a:gd name="connsiteX7" fmla="*/ 2277329 w 9468988"/>
              <a:gd name="connsiteY7" fmla="*/ 6858000 h 6858000"/>
              <a:gd name="connsiteX8" fmla="*/ 5108047 w 9468988"/>
              <a:gd name="connsiteY8" fmla="*/ 3161665 h 6858000"/>
              <a:gd name="connsiteX9" fmla="*/ 5120739 w 9468988"/>
              <a:gd name="connsiteY9" fmla="*/ 3145790 h 6858000"/>
              <a:gd name="connsiteX10" fmla="*/ 6266226 w 9468988"/>
              <a:gd name="connsiteY10" fmla="*/ 705803 h 6858000"/>
              <a:gd name="connsiteX11" fmla="*/ 6186576 w 9468988"/>
              <a:gd name="connsiteY11" fmla="*/ 174084 h 6858000"/>
              <a:gd name="connsiteX12" fmla="*/ 0 w 9468988"/>
              <a:gd name="connsiteY12" fmla="*/ 0 h 6858000"/>
              <a:gd name="connsiteX13" fmla="*/ 1999049 w 9468988"/>
              <a:gd name="connsiteY13" fmla="*/ 0 h 6858000"/>
              <a:gd name="connsiteX14" fmla="*/ 1919186 w 9468988"/>
              <a:gd name="connsiteY14" fmla="*/ 76309 h 6858000"/>
              <a:gd name="connsiteX15" fmla="*/ 1736951 w 9468988"/>
              <a:gd name="connsiteY15" fmla="*/ 263208 h 6858000"/>
              <a:gd name="connsiteX16" fmla="*/ 1721403 w 9468988"/>
              <a:gd name="connsiteY16" fmla="*/ 279400 h 6858000"/>
              <a:gd name="connsiteX17" fmla="*/ 965889 w 9468988"/>
              <a:gd name="connsiteY17" fmla="*/ 658178 h 6858000"/>
              <a:gd name="connsiteX18" fmla="*/ 275741 w 9468988"/>
              <a:gd name="connsiteY18" fmla="*/ 272415 h 6858000"/>
              <a:gd name="connsiteX19" fmla="*/ 4308 w 9468988"/>
              <a:gd name="connsiteY19" fmla="*/ 42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68988" h="6858000">
                <a:moveTo>
                  <a:pt x="6125023" y="0"/>
                </a:moveTo>
                <a:lnTo>
                  <a:pt x="9468988" y="0"/>
                </a:lnTo>
                <a:lnTo>
                  <a:pt x="9468988" y="3852912"/>
                </a:lnTo>
                <a:lnTo>
                  <a:pt x="9314902" y="4091758"/>
                </a:lnTo>
                <a:cubicBezTo>
                  <a:pt x="9148308" y="4345180"/>
                  <a:pt x="8967386" y="4607800"/>
                  <a:pt x="8786464" y="4870241"/>
                </a:cubicBezTo>
                <a:lnTo>
                  <a:pt x="8742027" y="4934700"/>
                </a:lnTo>
                <a:cubicBezTo>
                  <a:pt x="8357965" y="5488161"/>
                  <a:pt x="7855511" y="6159427"/>
                  <a:pt x="7317189" y="6858000"/>
                </a:cubicBezTo>
                <a:lnTo>
                  <a:pt x="2277329" y="6858000"/>
                </a:lnTo>
                <a:cubicBezTo>
                  <a:pt x="3390451" y="5417820"/>
                  <a:pt x="4446774" y="4034155"/>
                  <a:pt x="5108047" y="3161665"/>
                </a:cubicBezTo>
                <a:lnTo>
                  <a:pt x="5120739" y="3145790"/>
                </a:lnTo>
                <a:cubicBezTo>
                  <a:pt x="5859435" y="2244725"/>
                  <a:pt x="6266226" y="1378268"/>
                  <a:pt x="6266226" y="705803"/>
                </a:cubicBezTo>
                <a:cubicBezTo>
                  <a:pt x="6266226" y="534591"/>
                  <a:pt x="6239453" y="351056"/>
                  <a:pt x="6186576" y="174084"/>
                </a:cubicBezTo>
                <a:close/>
                <a:moveTo>
                  <a:pt x="0" y="0"/>
                </a:moveTo>
                <a:lnTo>
                  <a:pt x="1999049" y="0"/>
                </a:lnTo>
                <a:lnTo>
                  <a:pt x="1919186" y="76309"/>
                </a:lnTo>
                <a:cubicBezTo>
                  <a:pt x="1843092" y="150574"/>
                  <a:pt x="1779312" y="217249"/>
                  <a:pt x="1736951" y="263208"/>
                </a:cubicBezTo>
                <a:cubicBezTo>
                  <a:pt x="1721403" y="279400"/>
                  <a:pt x="1721403" y="279400"/>
                  <a:pt x="1721403" y="279400"/>
                </a:cubicBezTo>
                <a:cubicBezTo>
                  <a:pt x="1506585" y="494348"/>
                  <a:pt x="1329526" y="658178"/>
                  <a:pt x="965889" y="658178"/>
                </a:cubicBezTo>
                <a:cubicBezTo>
                  <a:pt x="670474" y="658178"/>
                  <a:pt x="463906" y="476250"/>
                  <a:pt x="275741" y="272415"/>
                </a:cubicBezTo>
                <a:cubicBezTo>
                  <a:pt x="68935" y="68104"/>
                  <a:pt x="17233" y="17026"/>
                  <a:pt x="4308" y="4257"/>
                </a:cubicBezTo>
                <a:close/>
              </a:path>
            </a:pathLst>
          </a:custGeom>
        </p:spPr>
        <p:txBody>
          <a:bodyPr wrap="square">
            <a:noAutofit/>
          </a:bodyPr>
          <a:lstStyle>
            <a:lvl1pPr marL="287928" indent="-287928" algn="r" defTabSz="1088520" rtl="0" eaLnBrk="1" latinLnBrk="0" hangingPunct="1">
              <a:lnSpc>
                <a:spcPct val="114000"/>
              </a:lnSpc>
              <a:spcBef>
                <a:spcPts val="0"/>
              </a:spcBef>
              <a:buFont typeface="Arial" pitchFamily="34" charset="0"/>
              <a:buNone/>
              <a:defRPr/>
            </a:lvl1pPr>
          </a:lstStyle>
          <a:p>
            <a:r>
              <a:rPr lang="nl-NL" dirty="0"/>
              <a:t>[Afbeelding]</a:t>
            </a:r>
          </a:p>
        </p:txBody>
      </p:sp>
      <p:sp>
        <p:nvSpPr>
          <p:cNvPr id="33" name="Freeform 13">
            <a:extLst>
              <a:ext uri="{FF2B5EF4-FFF2-40B4-BE49-F238E27FC236}">
                <a16:creationId xmlns:a16="http://schemas.microsoft.com/office/drawing/2014/main" id="{F0642CA0-A754-40BA-99C9-5DF3EADFA2F9}"/>
              </a:ext>
            </a:extLst>
          </p:cNvPr>
          <p:cNvSpPr>
            <a:spLocks noSelect="1"/>
          </p:cNvSpPr>
          <p:nvPr userDrawn="1"/>
        </p:nvSpPr>
        <p:spPr bwMode="gray">
          <a:xfrm>
            <a:off x="958005" y="4580070"/>
            <a:ext cx="2092325" cy="1093788"/>
          </a:xfrm>
          <a:custGeom>
            <a:avLst/>
            <a:gdLst>
              <a:gd name="T0" fmla="*/ 688 w 6594"/>
              <a:gd name="T1" fmla="*/ 3433 h 3447"/>
              <a:gd name="T2" fmla="*/ 525 w 6594"/>
              <a:gd name="T3" fmla="*/ 0 h 3447"/>
              <a:gd name="T4" fmla="*/ 853 w 6594"/>
              <a:gd name="T5" fmla="*/ 150 h 3447"/>
              <a:gd name="T6" fmla="*/ 1254 w 6594"/>
              <a:gd name="T7" fmla="*/ 494 h 3447"/>
              <a:gd name="T8" fmla="*/ 575 w 6594"/>
              <a:gd name="T9" fmla="*/ 1714 h 3447"/>
              <a:gd name="T10" fmla="*/ 1251 w 6594"/>
              <a:gd name="T11" fmla="*/ 1268 h 3447"/>
              <a:gd name="T12" fmla="*/ 1890 w 6594"/>
              <a:gd name="T13" fmla="*/ 106 h 3447"/>
              <a:gd name="T14" fmla="*/ 2940 w 6594"/>
              <a:gd name="T15" fmla="*/ 1716 h 3447"/>
              <a:gd name="T16" fmla="*/ 2971 w 6594"/>
              <a:gd name="T17" fmla="*/ 2300 h 3447"/>
              <a:gd name="T18" fmla="*/ 2999 w 6594"/>
              <a:gd name="T19" fmla="*/ 1584 h 3447"/>
              <a:gd name="T20" fmla="*/ 3570 w 6594"/>
              <a:gd name="T21" fmla="*/ 2308 h 3447"/>
              <a:gd name="T22" fmla="*/ 3605 w 6594"/>
              <a:gd name="T23" fmla="*/ 1736 h 3447"/>
              <a:gd name="T24" fmla="*/ 3588 w 6594"/>
              <a:gd name="T25" fmla="*/ 1862 h 3447"/>
              <a:gd name="T26" fmla="*/ 3588 w 6594"/>
              <a:gd name="T27" fmla="*/ 1862 h 3447"/>
              <a:gd name="T28" fmla="*/ 4185 w 6594"/>
              <a:gd name="T29" fmla="*/ 1703 h 3447"/>
              <a:gd name="T30" fmla="*/ 4269 w 6594"/>
              <a:gd name="T31" fmla="*/ 2178 h 3447"/>
              <a:gd name="T32" fmla="*/ 4000 w 6594"/>
              <a:gd name="T33" fmla="*/ 1960 h 3447"/>
              <a:gd name="T34" fmla="*/ 4728 w 6594"/>
              <a:gd name="T35" fmla="*/ 2223 h 3447"/>
              <a:gd name="T36" fmla="*/ 4707 w 6594"/>
              <a:gd name="T37" fmla="*/ 2344 h 3447"/>
              <a:gd name="T38" fmla="*/ 4625 w 6594"/>
              <a:gd name="T39" fmla="*/ 1960 h 3447"/>
              <a:gd name="T40" fmla="*/ 5331 w 6594"/>
              <a:gd name="T41" fmla="*/ 1584 h 3447"/>
              <a:gd name="T42" fmla="*/ 5352 w 6594"/>
              <a:gd name="T43" fmla="*/ 2223 h 3447"/>
              <a:gd name="T44" fmla="*/ 5331 w 6594"/>
              <a:gd name="T45" fmla="*/ 2344 h 3447"/>
              <a:gd name="T46" fmla="*/ 5248 w 6594"/>
              <a:gd name="T47" fmla="*/ 1960 h 3447"/>
              <a:gd name="T48" fmla="*/ 5568 w 6594"/>
              <a:gd name="T49" fmla="*/ 1584 h 3447"/>
              <a:gd name="T50" fmla="*/ 6053 w 6594"/>
              <a:gd name="T51" fmla="*/ 1826 h 3447"/>
              <a:gd name="T52" fmla="*/ 6223 w 6594"/>
              <a:gd name="T53" fmla="*/ 2300 h 3447"/>
              <a:gd name="T54" fmla="*/ 5866 w 6594"/>
              <a:gd name="T55" fmla="*/ 1716 h 3447"/>
              <a:gd name="T56" fmla="*/ 3625 w 6594"/>
              <a:gd name="T57" fmla="*/ 2820 h 3447"/>
              <a:gd name="T58" fmla="*/ 3288 w 6594"/>
              <a:gd name="T59" fmla="*/ 2820 h 3447"/>
              <a:gd name="T60" fmla="*/ 3027 w 6594"/>
              <a:gd name="T61" fmla="*/ 3171 h 3447"/>
              <a:gd name="T62" fmla="*/ 2948 w 6594"/>
              <a:gd name="T63" fmla="*/ 3431 h 3447"/>
              <a:gd name="T64" fmla="*/ 3234 w 6594"/>
              <a:gd name="T65" fmla="*/ 3029 h 3447"/>
              <a:gd name="T66" fmla="*/ 3640 w 6594"/>
              <a:gd name="T67" fmla="*/ 2855 h 3447"/>
              <a:gd name="T68" fmla="*/ 4083 w 6594"/>
              <a:gd name="T69" fmla="*/ 3281 h 3447"/>
              <a:gd name="T70" fmla="*/ 3700 w 6594"/>
              <a:gd name="T71" fmla="*/ 3174 h 3447"/>
              <a:gd name="T72" fmla="*/ 3851 w 6594"/>
              <a:gd name="T73" fmla="*/ 3064 h 3447"/>
              <a:gd name="T74" fmla="*/ 4489 w 6594"/>
              <a:gd name="T75" fmla="*/ 2841 h 3447"/>
              <a:gd name="T76" fmla="*/ 4343 w 6594"/>
              <a:gd name="T77" fmla="*/ 3433 h 3447"/>
              <a:gd name="T78" fmla="*/ 4695 w 6594"/>
              <a:gd name="T79" fmla="*/ 2940 h 3447"/>
              <a:gd name="T80" fmla="*/ 5247 w 6594"/>
              <a:gd name="T81" fmla="*/ 2820 h 3447"/>
              <a:gd name="T82" fmla="*/ 4954 w 6594"/>
              <a:gd name="T83" fmla="*/ 2504 h 3447"/>
              <a:gd name="T84" fmla="*/ 4934 w 6594"/>
              <a:gd name="T85" fmla="*/ 3404 h 3447"/>
              <a:gd name="T86" fmla="*/ 5299 w 6594"/>
              <a:gd name="T87" fmla="*/ 3393 h 3447"/>
              <a:gd name="T88" fmla="*/ 5534 w 6594"/>
              <a:gd name="T89" fmla="*/ 3165 h 3447"/>
              <a:gd name="T90" fmla="*/ 5855 w 6594"/>
              <a:gd name="T91" fmla="*/ 3372 h 3447"/>
              <a:gd name="T92" fmla="*/ 5815 w 6594"/>
              <a:gd name="T93" fmla="*/ 2983 h 3447"/>
              <a:gd name="T94" fmla="*/ 6204 w 6594"/>
              <a:gd name="T95" fmla="*/ 2891 h 3447"/>
              <a:gd name="T96" fmla="*/ 6029 w 6594"/>
              <a:gd name="T97" fmla="*/ 3404 h 3447"/>
              <a:gd name="T98" fmla="*/ 6361 w 6594"/>
              <a:gd name="T99" fmla="*/ 2930 h 3447"/>
              <a:gd name="T100" fmla="*/ 6531 w 6594"/>
              <a:gd name="T101" fmla="*/ 3404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94" h="3447">
                <a:moveTo>
                  <a:pt x="2545" y="1118"/>
                </a:moveTo>
                <a:cubicBezTo>
                  <a:pt x="2545" y="1745"/>
                  <a:pt x="2034" y="2256"/>
                  <a:pt x="1417" y="2256"/>
                </a:cubicBezTo>
                <a:cubicBezTo>
                  <a:pt x="784" y="2256"/>
                  <a:pt x="784" y="2256"/>
                  <a:pt x="784" y="2256"/>
                </a:cubicBezTo>
                <a:cubicBezTo>
                  <a:pt x="784" y="3337"/>
                  <a:pt x="784" y="3337"/>
                  <a:pt x="784" y="3337"/>
                </a:cubicBezTo>
                <a:cubicBezTo>
                  <a:pt x="784" y="3387"/>
                  <a:pt x="739" y="3433"/>
                  <a:pt x="688" y="3433"/>
                </a:cubicBezTo>
                <a:cubicBezTo>
                  <a:pt x="96" y="3433"/>
                  <a:pt x="96" y="3433"/>
                  <a:pt x="96" y="3433"/>
                </a:cubicBezTo>
                <a:cubicBezTo>
                  <a:pt x="40" y="3433"/>
                  <a:pt x="0" y="3387"/>
                  <a:pt x="0" y="3337"/>
                </a:cubicBezTo>
                <a:cubicBezTo>
                  <a:pt x="0" y="98"/>
                  <a:pt x="0" y="98"/>
                  <a:pt x="0" y="98"/>
                </a:cubicBezTo>
                <a:cubicBezTo>
                  <a:pt x="0" y="47"/>
                  <a:pt x="42" y="0"/>
                  <a:pt x="98" y="0"/>
                </a:cubicBezTo>
                <a:cubicBezTo>
                  <a:pt x="525" y="0"/>
                  <a:pt x="525" y="0"/>
                  <a:pt x="525" y="0"/>
                </a:cubicBezTo>
                <a:cubicBezTo>
                  <a:pt x="536" y="10"/>
                  <a:pt x="536" y="10"/>
                  <a:pt x="536" y="10"/>
                </a:cubicBezTo>
                <a:cubicBezTo>
                  <a:pt x="679" y="151"/>
                  <a:pt x="679" y="151"/>
                  <a:pt x="679" y="151"/>
                </a:cubicBezTo>
                <a:cubicBezTo>
                  <a:pt x="702" y="175"/>
                  <a:pt x="726" y="196"/>
                  <a:pt x="761" y="196"/>
                </a:cubicBezTo>
                <a:cubicBezTo>
                  <a:pt x="804" y="196"/>
                  <a:pt x="825" y="177"/>
                  <a:pt x="851" y="151"/>
                </a:cubicBezTo>
                <a:cubicBezTo>
                  <a:pt x="853" y="150"/>
                  <a:pt x="853" y="150"/>
                  <a:pt x="853" y="150"/>
                </a:cubicBezTo>
                <a:cubicBezTo>
                  <a:pt x="883" y="117"/>
                  <a:pt x="982" y="18"/>
                  <a:pt x="1101" y="0"/>
                </a:cubicBezTo>
                <a:cubicBezTo>
                  <a:pt x="1189" y="0"/>
                  <a:pt x="1189" y="0"/>
                  <a:pt x="1189" y="0"/>
                </a:cubicBezTo>
                <a:cubicBezTo>
                  <a:pt x="1330" y="0"/>
                  <a:pt x="1391" y="110"/>
                  <a:pt x="1391" y="202"/>
                </a:cubicBezTo>
                <a:cubicBezTo>
                  <a:pt x="1391" y="282"/>
                  <a:pt x="1343" y="385"/>
                  <a:pt x="1255" y="492"/>
                </a:cubicBezTo>
                <a:cubicBezTo>
                  <a:pt x="1254" y="494"/>
                  <a:pt x="1254" y="494"/>
                  <a:pt x="1254" y="494"/>
                </a:cubicBezTo>
                <a:cubicBezTo>
                  <a:pt x="1088" y="712"/>
                  <a:pt x="719" y="1193"/>
                  <a:pt x="505" y="1457"/>
                </a:cubicBezTo>
                <a:cubicBezTo>
                  <a:pt x="503" y="1459"/>
                  <a:pt x="503" y="1459"/>
                  <a:pt x="503" y="1459"/>
                </a:cubicBezTo>
                <a:cubicBezTo>
                  <a:pt x="480" y="1490"/>
                  <a:pt x="467" y="1501"/>
                  <a:pt x="467" y="1563"/>
                </a:cubicBezTo>
                <a:cubicBezTo>
                  <a:pt x="467" y="1613"/>
                  <a:pt x="467" y="1613"/>
                  <a:pt x="467" y="1613"/>
                </a:cubicBezTo>
                <a:cubicBezTo>
                  <a:pt x="467" y="1679"/>
                  <a:pt x="522" y="1714"/>
                  <a:pt x="575" y="1714"/>
                </a:cubicBezTo>
                <a:cubicBezTo>
                  <a:pt x="1797" y="1714"/>
                  <a:pt x="1797" y="1714"/>
                  <a:pt x="1797" y="1714"/>
                </a:cubicBezTo>
                <a:cubicBezTo>
                  <a:pt x="1830" y="1714"/>
                  <a:pt x="1883" y="1674"/>
                  <a:pt x="1883" y="1622"/>
                </a:cubicBezTo>
                <a:cubicBezTo>
                  <a:pt x="1883" y="1396"/>
                  <a:pt x="1883" y="1396"/>
                  <a:pt x="1883" y="1396"/>
                </a:cubicBezTo>
                <a:cubicBezTo>
                  <a:pt x="1883" y="1307"/>
                  <a:pt x="1838" y="1268"/>
                  <a:pt x="1775" y="1268"/>
                </a:cubicBezTo>
                <a:cubicBezTo>
                  <a:pt x="1251" y="1268"/>
                  <a:pt x="1251" y="1268"/>
                  <a:pt x="1251" y="1268"/>
                </a:cubicBezTo>
                <a:cubicBezTo>
                  <a:pt x="1267" y="1248"/>
                  <a:pt x="1283" y="1228"/>
                  <a:pt x="1299" y="1207"/>
                </a:cubicBezTo>
                <a:cubicBezTo>
                  <a:pt x="1435" y="1036"/>
                  <a:pt x="1589" y="842"/>
                  <a:pt x="1684" y="704"/>
                </a:cubicBezTo>
                <a:cubicBezTo>
                  <a:pt x="1689" y="697"/>
                  <a:pt x="1689" y="697"/>
                  <a:pt x="1689" y="697"/>
                </a:cubicBezTo>
                <a:cubicBezTo>
                  <a:pt x="1804" y="530"/>
                  <a:pt x="1895" y="399"/>
                  <a:pt x="1895" y="188"/>
                </a:cubicBezTo>
                <a:cubicBezTo>
                  <a:pt x="1895" y="160"/>
                  <a:pt x="1893" y="132"/>
                  <a:pt x="1890" y="106"/>
                </a:cubicBezTo>
                <a:cubicBezTo>
                  <a:pt x="2276" y="285"/>
                  <a:pt x="2545" y="673"/>
                  <a:pt x="2545" y="1118"/>
                </a:cubicBezTo>
                <a:close/>
                <a:moveTo>
                  <a:pt x="2971" y="2300"/>
                </a:moveTo>
                <a:cubicBezTo>
                  <a:pt x="3048" y="1745"/>
                  <a:pt x="3048" y="1745"/>
                  <a:pt x="3048" y="1745"/>
                </a:cubicBezTo>
                <a:cubicBezTo>
                  <a:pt x="3051" y="1730"/>
                  <a:pt x="3040" y="1716"/>
                  <a:pt x="3027" y="1716"/>
                </a:cubicBezTo>
                <a:cubicBezTo>
                  <a:pt x="2940" y="1716"/>
                  <a:pt x="2940" y="1716"/>
                  <a:pt x="2940" y="1716"/>
                </a:cubicBezTo>
                <a:cubicBezTo>
                  <a:pt x="2927" y="1716"/>
                  <a:pt x="2911" y="1730"/>
                  <a:pt x="2910" y="1745"/>
                </a:cubicBezTo>
                <a:cubicBezTo>
                  <a:pt x="2834" y="2300"/>
                  <a:pt x="2834" y="2300"/>
                  <a:pt x="2834" y="2300"/>
                </a:cubicBezTo>
                <a:cubicBezTo>
                  <a:pt x="2832" y="2316"/>
                  <a:pt x="2841" y="2329"/>
                  <a:pt x="2854" y="2329"/>
                </a:cubicBezTo>
                <a:cubicBezTo>
                  <a:pt x="2940" y="2329"/>
                  <a:pt x="2940" y="2329"/>
                  <a:pt x="2940" y="2329"/>
                </a:cubicBezTo>
                <a:cubicBezTo>
                  <a:pt x="2954" y="2329"/>
                  <a:pt x="2970" y="2316"/>
                  <a:pt x="2971" y="2300"/>
                </a:cubicBezTo>
                <a:close/>
                <a:moveTo>
                  <a:pt x="2999" y="1584"/>
                </a:moveTo>
                <a:cubicBezTo>
                  <a:pt x="3055" y="1584"/>
                  <a:pt x="3102" y="1537"/>
                  <a:pt x="3102" y="1481"/>
                </a:cubicBezTo>
                <a:cubicBezTo>
                  <a:pt x="3102" y="1438"/>
                  <a:pt x="3069" y="1405"/>
                  <a:pt x="3024" y="1405"/>
                </a:cubicBezTo>
                <a:cubicBezTo>
                  <a:pt x="2972" y="1405"/>
                  <a:pt x="2922" y="1452"/>
                  <a:pt x="2922" y="1507"/>
                </a:cubicBezTo>
                <a:cubicBezTo>
                  <a:pt x="2922" y="1551"/>
                  <a:pt x="2954" y="1584"/>
                  <a:pt x="2999" y="1584"/>
                </a:cubicBezTo>
                <a:close/>
                <a:moveTo>
                  <a:pt x="3782" y="1429"/>
                </a:moveTo>
                <a:cubicBezTo>
                  <a:pt x="3660" y="2300"/>
                  <a:pt x="3660" y="2300"/>
                  <a:pt x="3660" y="2300"/>
                </a:cubicBezTo>
                <a:cubicBezTo>
                  <a:pt x="3657" y="2316"/>
                  <a:pt x="3643" y="2329"/>
                  <a:pt x="3629" y="2329"/>
                </a:cubicBezTo>
                <a:cubicBezTo>
                  <a:pt x="3589" y="2329"/>
                  <a:pt x="3589" y="2329"/>
                  <a:pt x="3589" y="2329"/>
                </a:cubicBezTo>
                <a:cubicBezTo>
                  <a:pt x="3579" y="2329"/>
                  <a:pt x="3572" y="2324"/>
                  <a:pt x="3570" y="2308"/>
                </a:cubicBezTo>
                <a:cubicBezTo>
                  <a:pt x="3560" y="2263"/>
                  <a:pt x="3560" y="2263"/>
                  <a:pt x="3560" y="2263"/>
                </a:cubicBezTo>
                <a:cubicBezTo>
                  <a:pt x="3550" y="2276"/>
                  <a:pt x="3487" y="2344"/>
                  <a:pt x="3377" y="2344"/>
                </a:cubicBezTo>
                <a:cubicBezTo>
                  <a:pt x="3248" y="2344"/>
                  <a:pt x="3158" y="2220"/>
                  <a:pt x="3158" y="2072"/>
                </a:cubicBezTo>
                <a:cubicBezTo>
                  <a:pt x="3158" y="1862"/>
                  <a:pt x="3300" y="1703"/>
                  <a:pt x="3478" y="1703"/>
                </a:cubicBezTo>
                <a:cubicBezTo>
                  <a:pt x="3538" y="1703"/>
                  <a:pt x="3591" y="1726"/>
                  <a:pt x="3605" y="1736"/>
                </a:cubicBezTo>
                <a:cubicBezTo>
                  <a:pt x="3649" y="1429"/>
                  <a:pt x="3649" y="1429"/>
                  <a:pt x="3649" y="1429"/>
                </a:cubicBezTo>
                <a:cubicBezTo>
                  <a:pt x="3652" y="1409"/>
                  <a:pt x="3669" y="1400"/>
                  <a:pt x="3685" y="1400"/>
                </a:cubicBezTo>
                <a:cubicBezTo>
                  <a:pt x="3759" y="1400"/>
                  <a:pt x="3759" y="1400"/>
                  <a:pt x="3759" y="1400"/>
                </a:cubicBezTo>
                <a:cubicBezTo>
                  <a:pt x="3774" y="1400"/>
                  <a:pt x="3783" y="1413"/>
                  <a:pt x="3782" y="1429"/>
                </a:cubicBezTo>
                <a:close/>
                <a:moveTo>
                  <a:pt x="3588" y="1862"/>
                </a:moveTo>
                <a:cubicBezTo>
                  <a:pt x="3588" y="1862"/>
                  <a:pt x="3543" y="1826"/>
                  <a:pt x="3473" y="1826"/>
                </a:cubicBezTo>
                <a:cubicBezTo>
                  <a:pt x="3376" y="1826"/>
                  <a:pt x="3291" y="1933"/>
                  <a:pt x="3291" y="2054"/>
                </a:cubicBezTo>
                <a:cubicBezTo>
                  <a:pt x="3291" y="2155"/>
                  <a:pt x="3339" y="2219"/>
                  <a:pt x="3412" y="2219"/>
                </a:cubicBezTo>
                <a:cubicBezTo>
                  <a:pt x="3487" y="2219"/>
                  <a:pt x="3550" y="2137"/>
                  <a:pt x="3556" y="2123"/>
                </a:cubicBezTo>
                <a:lnTo>
                  <a:pt x="3588" y="1862"/>
                </a:lnTo>
                <a:close/>
                <a:moveTo>
                  <a:pt x="4306" y="2227"/>
                </a:moveTo>
                <a:cubicBezTo>
                  <a:pt x="4314" y="2240"/>
                  <a:pt x="4315" y="2253"/>
                  <a:pt x="4298" y="2268"/>
                </a:cubicBezTo>
                <a:cubicBezTo>
                  <a:pt x="4250" y="2306"/>
                  <a:pt x="4173" y="2344"/>
                  <a:pt x="4082" y="2344"/>
                </a:cubicBezTo>
                <a:cubicBezTo>
                  <a:pt x="3933" y="2344"/>
                  <a:pt x="3848" y="2220"/>
                  <a:pt x="3848" y="2070"/>
                </a:cubicBezTo>
                <a:cubicBezTo>
                  <a:pt x="3848" y="1875"/>
                  <a:pt x="3978" y="1703"/>
                  <a:pt x="4185" y="1703"/>
                </a:cubicBezTo>
                <a:cubicBezTo>
                  <a:pt x="4300" y="1703"/>
                  <a:pt x="4386" y="1762"/>
                  <a:pt x="4386" y="1875"/>
                </a:cubicBezTo>
                <a:cubicBezTo>
                  <a:pt x="4386" y="2050"/>
                  <a:pt x="4148" y="2081"/>
                  <a:pt x="3977" y="2061"/>
                </a:cubicBezTo>
                <a:cubicBezTo>
                  <a:pt x="3969" y="2145"/>
                  <a:pt x="4018" y="2223"/>
                  <a:pt x="4103" y="2223"/>
                </a:cubicBezTo>
                <a:cubicBezTo>
                  <a:pt x="4148" y="2223"/>
                  <a:pt x="4191" y="2207"/>
                  <a:pt x="4232" y="2178"/>
                </a:cubicBezTo>
                <a:cubicBezTo>
                  <a:pt x="4249" y="2166"/>
                  <a:pt x="4258" y="2164"/>
                  <a:pt x="4269" y="2178"/>
                </a:cubicBezTo>
                <a:lnTo>
                  <a:pt x="4306" y="2227"/>
                </a:lnTo>
                <a:close/>
                <a:moveTo>
                  <a:pt x="4000" y="1960"/>
                </a:moveTo>
                <a:cubicBezTo>
                  <a:pt x="4103" y="1971"/>
                  <a:pt x="4258" y="1968"/>
                  <a:pt x="4258" y="1879"/>
                </a:cubicBezTo>
                <a:cubicBezTo>
                  <a:pt x="4258" y="1839"/>
                  <a:pt x="4221" y="1815"/>
                  <a:pt x="4169" y="1815"/>
                </a:cubicBezTo>
                <a:cubicBezTo>
                  <a:pt x="4084" y="1815"/>
                  <a:pt x="4018" y="1883"/>
                  <a:pt x="4000" y="1960"/>
                </a:cubicBezTo>
                <a:close/>
                <a:moveTo>
                  <a:pt x="4473" y="2070"/>
                </a:moveTo>
                <a:cubicBezTo>
                  <a:pt x="4473" y="1875"/>
                  <a:pt x="4603" y="1703"/>
                  <a:pt x="4810" y="1703"/>
                </a:cubicBezTo>
                <a:cubicBezTo>
                  <a:pt x="4925" y="1703"/>
                  <a:pt x="5011" y="1762"/>
                  <a:pt x="5011" y="1875"/>
                </a:cubicBezTo>
                <a:cubicBezTo>
                  <a:pt x="5011" y="2050"/>
                  <a:pt x="4773" y="2081"/>
                  <a:pt x="4602" y="2061"/>
                </a:cubicBezTo>
                <a:cubicBezTo>
                  <a:pt x="4594" y="2145"/>
                  <a:pt x="4643" y="2223"/>
                  <a:pt x="4728" y="2223"/>
                </a:cubicBezTo>
                <a:cubicBezTo>
                  <a:pt x="4773" y="2223"/>
                  <a:pt x="4816" y="2207"/>
                  <a:pt x="4857" y="2178"/>
                </a:cubicBezTo>
                <a:cubicBezTo>
                  <a:pt x="4874" y="2166"/>
                  <a:pt x="4883" y="2164"/>
                  <a:pt x="4894" y="2178"/>
                </a:cubicBezTo>
                <a:cubicBezTo>
                  <a:pt x="4931" y="2227"/>
                  <a:pt x="4931" y="2227"/>
                  <a:pt x="4931" y="2227"/>
                </a:cubicBezTo>
                <a:cubicBezTo>
                  <a:pt x="4939" y="2240"/>
                  <a:pt x="4941" y="2253"/>
                  <a:pt x="4923" y="2268"/>
                </a:cubicBezTo>
                <a:cubicBezTo>
                  <a:pt x="4876" y="2306"/>
                  <a:pt x="4799" y="2344"/>
                  <a:pt x="4707" y="2344"/>
                </a:cubicBezTo>
                <a:cubicBezTo>
                  <a:pt x="4558" y="2344"/>
                  <a:pt x="4473" y="2220"/>
                  <a:pt x="4473" y="2070"/>
                </a:cubicBezTo>
                <a:close/>
                <a:moveTo>
                  <a:pt x="4625" y="1960"/>
                </a:moveTo>
                <a:cubicBezTo>
                  <a:pt x="4728" y="1971"/>
                  <a:pt x="4883" y="1968"/>
                  <a:pt x="4883" y="1879"/>
                </a:cubicBezTo>
                <a:cubicBezTo>
                  <a:pt x="4883" y="1839"/>
                  <a:pt x="4846" y="1815"/>
                  <a:pt x="4795" y="1815"/>
                </a:cubicBezTo>
                <a:cubicBezTo>
                  <a:pt x="4710" y="1815"/>
                  <a:pt x="4643" y="1883"/>
                  <a:pt x="4625" y="1960"/>
                </a:cubicBezTo>
                <a:close/>
                <a:moveTo>
                  <a:pt x="5331" y="1584"/>
                </a:moveTo>
                <a:cubicBezTo>
                  <a:pt x="5377" y="1584"/>
                  <a:pt x="5422" y="1542"/>
                  <a:pt x="5422" y="1493"/>
                </a:cubicBezTo>
                <a:cubicBezTo>
                  <a:pt x="5422" y="1450"/>
                  <a:pt x="5393" y="1418"/>
                  <a:pt x="5352" y="1418"/>
                </a:cubicBezTo>
                <a:cubicBezTo>
                  <a:pt x="5305" y="1418"/>
                  <a:pt x="5260" y="1461"/>
                  <a:pt x="5260" y="1511"/>
                </a:cubicBezTo>
                <a:cubicBezTo>
                  <a:pt x="5260" y="1553"/>
                  <a:pt x="5290" y="1584"/>
                  <a:pt x="5331" y="1584"/>
                </a:cubicBezTo>
                <a:close/>
                <a:moveTo>
                  <a:pt x="5097" y="2070"/>
                </a:moveTo>
                <a:cubicBezTo>
                  <a:pt x="5097" y="1875"/>
                  <a:pt x="5227" y="1703"/>
                  <a:pt x="5434" y="1703"/>
                </a:cubicBezTo>
                <a:cubicBezTo>
                  <a:pt x="5548" y="1703"/>
                  <a:pt x="5635" y="1762"/>
                  <a:pt x="5635" y="1875"/>
                </a:cubicBezTo>
                <a:cubicBezTo>
                  <a:pt x="5635" y="2050"/>
                  <a:pt x="5397" y="2081"/>
                  <a:pt x="5226" y="2061"/>
                </a:cubicBezTo>
                <a:cubicBezTo>
                  <a:pt x="5218" y="2145"/>
                  <a:pt x="5267" y="2223"/>
                  <a:pt x="5352" y="2223"/>
                </a:cubicBezTo>
                <a:cubicBezTo>
                  <a:pt x="5397" y="2223"/>
                  <a:pt x="5440" y="2207"/>
                  <a:pt x="5481" y="2178"/>
                </a:cubicBezTo>
                <a:cubicBezTo>
                  <a:pt x="5498" y="2166"/>
                  <a:pt x="5507" y="2164"/>
                  <a:pt x="5518" y="2178"/>
                </a:cubicBezTo>
                <a:cubicBezTo>
                  <a:pt x="5555" y="2227"/>
                  <a:pt x="5555" y="2227"/>
                  <a:pt x="5555" y="2227"/>
                </a:cubicBezTo>
                <a:cubicBezTo>
                  <a:pt x="5563" y="2240"/>
                  <a:pt x="5564" y="2253"/>
                  <a:pt x="5547" y="2268"/>
                </a:cubicBezTo>
                <a:cubicBezTo>
                  <a:pt x="5499" y="2306"/>
                  <a:pt x="5422" y="2344"/>
                  <a:pt x="5331" y="2344"/>
                </a:cubicBezTo>
                <a:cubicBezTo>
                  <a:pt x="5182" y="2344"/>
                  <a:pt x="5097" y="2220"/>
                  <a:pt x="5097" y="2070"/>
                </a:cubicBezTo>
                <a:close/>
                <a:moveTo>
                  <a:pt x="5248" y="1960"/>
                </a:moveTo>
                <a:cubicBezTo>
                  <a:pt x="5352" y="1971"/>
                  <a:pt x="5507" y="1968"/>
                  <a:pt x="5507" y="1879"/>
                </a:cubicBezTo>
                <a:cubicBezTo>
                  <a:pt x="5507" y="1839"/>
                  <a:pt x="5470" y="1815"/>
                  <a:pt x="5418" y="1815"/>
                </a:cubicBezTo>
                <a:cubicBezTo>
                  <a:pt x="5333" y="1815"/>
                  <a:pt x="5267" y="1883"/>
                  <a:pt x="5248" y="1960"/>
                </a:cubicBezTo>
                <a:close/>
                <a:moveTo>
                  <a:pt x="5568" y="1584"/>
                </a:moveTo>
                <a:cubicBezTo>
                  <a:pt x="5615" y="1584"/>
                  <a:pt x="5660" y="1542"/>
                  <a:pt x="5660" y="1493"/>
                </a:cubicBezTo>
                <a:cubicBezTo>
                  <a:pt x="5660" y="1450"/>
                  <a:pt x="5631" y="1418"/>
                  <a:pt x="5588" y="1418"/>
                </a:cubicBezTo>
                <a:cubicBezTo>
                  <a:pt x="5543" y="1418"/>
                  <a:pt x="5498" y="1461"/>
                  <a:pt x="5498" y="1511"/>
                </a:cubicBezTo>
                <a:cubicBezTo>
                  <a:pt x="5498" y="1553"/>
                  <a:pt x="5526" y="1584"/>
                  <a:pt x="5568" y="1584"/>
                </a:cubicBezTo>
                <a:close/>
                <a:moveTo>
                  <a:pt x="5741" y="2329"/>
                </a:moveTo>
                <a:cubicBezTo>
                  <a:pt x="5811" y="2329"/>
                  <a:pt x="5811" y="2329"/>
                  <a:pt x="5811" y="2329"/>
                </a:cubicBezTo>
                <a:cubicBezTo>
                  <a:pt x="5839" y="2329"/>
                  <a:pt x="5847" y="2320"/>
                  <a:pt x="5850" y="2300"/>
                </a:cubicBezTo>
                <a:cubicBezTo>
                  <a:pt x="5905" y="1915"/>
                  <a:pt x="5905" y="1915"/>
                  <a:pt x="5905" y="1915"/>
                </a:cubicBezTo>
                <a:cubicBezTo>
                  <a:pt x="5917" y="1896"/>
                  <a:pt x="5973" y="1826"/>
                  <a:pt x="6053" y="1826"/>
                </a:cubicBezTo>
                <a:cubicBezTo>
                  <a:pt x="6122" y="1826"/>
                  <a:pt x="6146" y="1880"/>
                  <a:pt x="6132" y="1980"/>
                </a:cubicBezTo>
                <a:cubicBezTo>
                  <a:pt x="6089" y="2300"/>
                  <a:pt x="6089" y="2300"/>
                  <a:pt x="6089" y="2300"/>
                </a:cubicBezTo>
                <a:cubicBezTo>
                  <a:pt x="6086" y="2316"/>
                  <a:pt x="6094" y="2329"/>
                  <a:pt x="6110" y="2329"/>
                </a:cubicBezTo>
                <a:cubicBezTo>
                  <a:pt x="6192" y="2329"/>
                  <a:pt x="6192" y="2329"/>
                  <a:pt x="6192" y="2329"/>
                </a:cubicBezTo>
                <a:cubicBezTo>
                  <a:pt x="6205" y="2329"/>
                  <a:pt x="6221" y="2316"/>
                  <a:pt x="6223" y="2300"/>
                </a:cubicBezTo>
                <a:cubicBezTo>
                  <a:pt x="6266" y="1984"/>
                  <a:pt x="6266" y="1984"/>
                  <a:pt x="6266" y="1984"/>
                </a:cubicBezTo>
                <a:cubicBezTo>
                  <a:pt x="6286" y="1825"/>
                  <a:pt x="6260" y="1703"/>
                  <a:pt x="6087" y="1703"/>
                </a:cubicBezTo>
                <a:cubicBezTo>
                  <a:pt x="5980" y="1703"/>
                  <a:pt x="5912" y="1773"/>
                  <a:pt x="5896" y="1787"/>
                </a:cubicBezTo>
                <a:cubicBezTo>
                  <a:pt x="5885" y="1734"/>
                  <a:pt x="5885" y="1734"/>
                  <a:pt x="5885" y="1734"/>
                </a:cubicBezTo>
                <a:cubicBezTo>
                  <a:pt x="5884" y="1722"/>
                  <a:pt x="5875" y="1716"/>
                  <a:pt x="5866" y="1716"/>
                </a:cubicBezTo>
                <a:cubicBezTo>
                  <a:pt x="5827" y="1716"/>
                  <a:pt x="5827" y="1716"/>
                  <a:pt x="5827" y="1716"/>
                </a:cubicBezTo>
                <a:cubicBezTo>
                  <a:pt x="5811" y="1716"/>
                  <a:pt x="5798" y="1730"/>
                  <a:pt x="5797" y="1745"/>
                </a:cubicBezTo>
                <a:cubicBezTo>
                  <a:pt x="5721" y="2300"/>
                  <a:pt x="5721" y="2300"/>
                  <a:pt x="5721" y="2300"/>
                </a:cubicBezTo>
                <a:cubicBezTo>
                  <a:pt x="5717" y="2316"/>
                  <a:pt x="5727" y="2329"/>
                  <a:pt x="5741" y="2329"/>
                </a:cubicBezTo>
                <a:close/>
                <a:moveTo>
                  <a:pt x="3625" y="2820"/>
                </a:moveTo>
                <a:cubicBezTo>
                  <a:pt x="3552" y="2820"/>
                  <a:pt x="3552" y="2820"/>
                  <a:pt x="3552" y="2820"/>
                </a:cubicBezTo>
                <a:cubicBezTo>
                  <a:pt x="3535" y="2820"/>
                  <a:pt x="3524" y="2823"/>
                  <a:pt x="3519" y="2838"/>
                </a:cubicBezTo>
                <a:cubicBezTo>
                  <a:pt x="3384" y="3173"/>
                  <a:pt x="3384" y="3173"/>
                  <a:pt x="3384" y="3173"/>
                </a:cubicBezTo>
                <a:cubicBezTo>
                  <a:pt x="3381" y="3173"/>
                  <a:pt x="3381" y="3173"/>
                  <a:pt x="3381" y="3173"/>
                </a:cubicBezTo>
                <a:cubicBezTo>
                  <a:pt x="3288" y="2820"/>
                  <a:pt x="3288" y="2820"/>
                  <a:pt x="3288" y="2820"/>
                </a:cubicBezTo>
                <a:cubicBezTo>
                  <a:pt x="3286" y="2812"/>
                  <a:pt x="3278" y="2804"/>
                  <a:pt x="3267" y="2804"/>
                </a:cubicBezTo>
                <a:cubicBezTo>
                  <a:pt x="3256" y="2804"/>
                  <a:pt x="3256" y="2804"/>
                  <a:pt x="3256" y="2804"/>
                </a:cubicBezTo>
                <a:cubicBezTo>
                  <a:pt x="3244" y="2804"/>
                  <a:pt x="3238" y="2812"/>
                  <a:pt x="3232" y="2820"/>
                </a:cubicBezTo>
                <a:cubicBezTo>
                  <a:pt x="3029" y="3171"/>
                  <a:pt x="3029" y="3171"/>
                  <a:pt x="3029" y="3171"/>
                </a:cubicBezTo>
                <a:cubicBezTo>
                  <a:pt x="3027" y="3171"/>
                  <a:pt x="3027" y="3171"/>
                  <a:pt x="3027" y="3171"/>
                </a:cubicBezTo>
                <a:cubicBezTo>
                  <a:pt x="2982" y="2838"/>
                  <a:pt x="2982" y="2838"/>
                  <a:pt x="2982" y="2838"/>
                </a:cubicBezTo>
                <a:cubicBezTo>
                  <a:pt x="2980" y="2826"/>
                  <a:pt x="2971" y="2820"/>
                  <a:pt x="2960" y="2820"/>
                </a:cubicBezTo>
                <a:cubicBezTo>
                  <a:pt x="2890" y="2820"/>
                  <a:pt x="2890" y="2820"/>
                  <a:pt x="2890" y="2820"/>
                </a:cubicBezTo>
                <a:cubicBezTo>
                  <a:pt x="2873" y="2820"/>
                  <a:pt x="2859" y="2835"/>
                  <a:pt x="2862" y="2854"/>
                </a:cubicBezTo>
                <a:cubicBezTo>
                  <a:pt x="2948" y="3431"/>
                  <a:pt x="2948" y="3431"/>
                  <a:pt x="2948" y="3431"/>
                </a:cubicBezTo>
                <a:cubicBezTo>
                  <a:pt x="2950" y="3441"/>
                  <a:pt x="2956" y="3447"/>
                  <a:pt x="2970" y="3447"/>
                </a:cubicBezTo>
                <a:cubicBezTo>
                  <a:pt x="2976" y="3447"/>
                  <a:pt x="2976" y="3447"/>
                  <a:pt x="2976" y="3447"/>
                </a:cubicBezTo>
                <a:cubicBezTo>
                  <a:pt x="2987" y="3447"/>
                  <a:pt x="2996" y="3441"/>
                  <a:pt x="3000" y="3433"/>
                </a:cubicBezTo>
                <a:cubicBezTo>
                  <a:pt x="3231" y="3029"/>
                  <a:pt x="3231" y="3029"/>
                  <a:pt x="3231" y="3029"/>
                </a:cubicBezTo>
                <a:cubicBezTo>
                  <a:pt x="3234" y="3029"/>
                  <a:pt x="3234" y="3029"/>
                  <a:pt x="3234" y="3029"/>
                </a:cubicBezTo>
                <a:cubicBezTo>
                  <a:pt x="3344" y="3433"/>
                  <a:pt x="3344" y="3433"/>
                  <a:pt x="3344" y="3433"/>
                </a:cubicBezTo>
                <a:cubicBezTo>
                  <a:pt x="3347" y="3441"/>
                  <a:pt x="3352" y="3447"/>
                  <a:pt x="3364" y="3447"/>
                </a:cubicBezTo>
                <a:cubicBezTo>
                  <a:pt x="3370" y="3447"/>
                  <a:pt x="3370" y="3447"/>
                  <a:pt x="3370" y="3447"/>
                </a:cubicBezTo>
                <a:cubicBezTo>
                  <a:pt x="3385" y="3447"/>
                  <a:pt x="3393" y="3441"/>
                  <a:pt x="3398" y="3431"/>
                </a:cubicBezTo>
                <a:cubicBezTo>
                  <a:pt x="3640" y="2855"/>
                  <a:pt x="3640" y="2855"/>
                  <a:pt x="3640" y="2855"/>
                </a:cubicBezTo>
                <a:cubicBezTo>
                  <a:pt x="3651" y="2835"/>
                  <a:pt x="3643" y="2820"/>
                  <a:pt x="3625" y="2820"/>
                </a:cubicBezTo>
                <a:close/>
                <a:moveTo>
                  <a:pt x="4237" y="2979"/>
                </a:moveTo>
                <a:cubicBezTo>
                  <a:pt x="4237" y="3154"/>
                  <a:pt x="4000" y="3185"/>
                  <a:pt x="3828" y="3165"/>
                </a:cubicBezTo>
                <a:cubicBezTo>
                  <a:pt x="3820" y="3248"/>
                  <a:pt x="3870" y="3327"/>
                  <a:pt x="3954" y="3327"/>
                </a:cubicBezTo>
                <a:cubicBezTo>
                  <a:pt x="4000" y="3327"/>
                  <a:pt x="4042" y="3311"/>
                  <a:pt x="4083" y="3281"/>
                </a:cubicBezTo>
                <a:cubicBezTo>
                  <a:pt x="4100" y="3269"/>
                  <a:pt x="4110" y="3268"/>
                  <a:pt x="4120" y="3281"/>
                </a:cubicBezTo>
                <a:cubicBezTo>
                  <a:pt x="4158" y="3331"/>
                  <a:pt x="4158" y="3331"/>
                  <a:pt x="4158" y="3331"/>
                </a:cubicBezTo>
                <a:cubicBezTo>
                  <a:pt x="4165" y="3344"/>
                  <a:pt x="4167" y="3357"/>
                  <a:pt x="4150" y="3372"/>
                </a:cubicBezTo>
                <a:cubicBezTo>
                  <a:pt x="4102" y="3410"/>
                  <a:pt x="4025" y="3447"/>
                  <a:pt x="3933" y="3447"/>
                </a:cubicBezTo>
                <a:cubicBezTo>
                  <a:pt x="3785" y="3447"/>
                  <a:pt x="3700" y="3324"/>
                  <a:pt x="3700" y="3174"/>
                </a:cubicBezTo>
                <a:cubicBezTo>
                  <a:pt x="3700" y="2979"/>
                  <a:pt x="3830" y="2806"/>
                  <a:pt x="4037" y="2806"/>
                </a:cubicBezTo>
                <a:cubicBezTo>
                  <a:pt x="4151" y="2806"/>
                  <a:pt x="4237" y="2866"/>
                  <a:pt x="4237" y="2979"/>
                </a:cubicBezTo>
                <a:close/>
                <a:moveTo>
                  <a:pt x="4110" y="2983"/>
                </a:moveTo>
                <a:cubicBezTo>
                  <a:pt x="4110" y="2943"/>
                  <a:pt x="4073" y="2919"/>
                  <a:pt x="4021" y="2919"/>
                </a:cubicBezTo>
                <a:cubicBezTo>
                  <a:pt x="3936" y="2919"/>
                  <a:pt x="3870" y="2987"/>
                  <a:pt x="3851" y="3064"/>
                </a:cubicBezTo>
                <a:cubicBezTo>
                  <a:pt x="3954" y="3074"/>
                  <a:pt x="4110" y="3072"/>
                  <a:pt x="4110" y="2983"/>
                </a:cubicBezTo>
                <a:close/>
                <a:moveTo>
                  <a:pt x="4756" y="2826"/>
                </a:moveTo>
                <a:cubicBezTo>
                  <a:pt x="4736" y="2813"/>
                  <a:pt x="4704" y="2806"/>
                  <a:pt x="4668" y="2806"/>
                </a:cubicBezTo>
                <a:cubicBezTo>
                  <a:pt x="4574" y="2806"/>
                  <a:pt x="4516" y="2878"/>
                  <a:pt x="4500" y="2894"/>
                </a:cubicBezTo>
                <a:cubicBezTo>
                  <a:pt x="4489" y="2841"/>
                  <a:pt x="4489" y="2841"/>
                  <a:pt x="4489" y="2841"/>
                </a:cubicBezTo>
                <a:cubicBezTo>
                  <a:pt x="4487" y="2829"/>
                  <a:pt x="4476" y="2820"/>
                  <a:pt x="4468" y="2820"/>
                </a:cubicBezTo>
                <a:cubicBezTo>
                  <a:pt x="4428" y="2820"/>
                  <a:pt x="4428" y="2820"/>
                  <a:pt x="4428" y="2820"/>
                </a:cubicBezTo>
                <a:cubicBezTo>
                  <a:pt x="4412" y="2820"/>
                  <a:pt x="4400" y="2834"/>
                  <a:pt x="4399" y="2849"/>
                </a:cubicBezTo>
                <a:cubicBezTo>
                  <a:pt x="4323" y="3404"/>
                  <a:pt x="4323" y="3404"/>
                  <a:pt x="4323" y="3404"/>
                </a:cubicBezTo>
                <a:cubicBezTo>
                  <a:pt x="4321" y="3419"/>
                  <a:pt x="4330" y="3433"/>
                  <a:pt x="4343" y="3433"/>
                </a:cubicBezTo>
                <a:cubicBezTo>
                  <a:pt x="4415" y="3433"/>
                  <a:pt x="4415" y="3433"/>
                  <a:pt x="4415" y="3433"/>
                </a:cubicBezTo>
                <a:cubicBezTo>
                  <a:pt x="4440" y="3433"/>
                  <a:pt x="4449" y="3425"/>
                  <a:pt x="4452" y="3404"/>
                </a:cubicBezTo>
                <a:cubicBezTo>
                  <a:pt x="4508" y="3004"/>
                  <a:pt x="4508" y="3004"/>
                  <a:pt x="4508" y="3004"/>
                </a:cubicBezTo>
                <a:cubicBezTo>
                  <a:pt x="4520" y="2985"/>
                  <a:pt x="4564" y="2930"/>
                  <a:pt x="4633" y="2930"/>
                </a:cubicBezTo>
                <a:cubicBezTo>
                  <a:pt x="4655" y="2930"/>
                  <a:pt x="4687" y="2939"/>
                  <a:pt x="4695" y="2940"/>
                </a:cubicBezTo>
                <a:cubicBezTo>
                  <a:pt x="4704" y="2944"/>
                  <a:pt x="4720" y="2944"/>
                  <a:pt x="4730" y="2926"/>
                </a:cubicBezTo>
                <a:cubicBezTo>
                  <a:pt x="4760" y="2862"/>
                  <a:pt x="4760" y="2862"/>
                  <a:pt x="4760" y="2862"/>
                </a:cubicBezTo>
                <a:cubicBezTo>
                  <a:pt x="4767" y="2847"/>
                  <a:pt x="4769" y="2834"/>
                  <a:pt x="4756" y="2826"/>
                </a:cubicBezTo>
                <a:close/>
                <a:moveTo>
                  <a:pt x="5353" y="2820"/>
                </a:moveTo>
                <a:cubicBezTo>
                  <a:pt x="5247" y="2820"/>
                  <a:pt x="5247" y="2820"/>
                  <a:pt x="5247" y="2820"/>
                </a:cubicBezTo>
                <a:cubicBezTo>
                  <a:pt x="5231" y="2820"/>
                  <a:pt x="5218" y="2829"/>
                  <a:pt x="5207" y="2838"/>
                </a:cubicBezTo>
                <a:cubicBezTo>
                  <a:pt x="4984" y="3052"/>
                  <a:pt x="4984" y="3052"/>
                  <a:pt x="4984" y="3052"/>
                </a:cubicBezTo>
                <a:cubicBezTo>
                  <a:pt x="5057" y="2533"/>
                  <a:pt x="5057" y="2533"/>
                  <a:pt x="5057" y="2533"/>
                </a:cubicBezTo>
                <a:cubicBezTo>
                  <a:pt x="5060" y="2517"/>
                  <a:pt x="5049" y="2504"/>
                  <a:pt x="5035" y="2504"/>
                </a:cubicBezTo>
                <a:cubicBezTo>
                  <a:pt x="4954" y="2504"/>
                  <a:pt x="4954" y="2504"/>
                  <a:pt x="4954" y="2504"/>
                </a:cubicBezTo>
                <a:cubicBezTo>
                  <a:pt x="4939" y="2504"/>
                  <a:pt x="4927" y="2517"/>
                  <a:pt x="4925" y="2533"/>
                </a:cubicBezTo>
                <a:cubicBezTo>
                  <a:pt x="4802" y="3404"/>
                  <a:pt x="4802" y="3404"/>
                  <a:pt x="4802" y="3404"/>
                </a:cubicBezTo>
                <a:cubicBezTo>
                  <a:pt x="4800" y="3419"/>
                  <a:pt x="4809" y="3433"/>
                  <a:pt x="4822" y="3433"/>
                </a:cubicBezTo>
                <a:cubicBezTo>
                  <a:pt x="4906" y="3433"/>
                  <a:pt x="4906" y="3433"/>
                  <a:pt x="4906" y="3433"/>
                </a:cubicBezTo>
                <a:cubicBezTo>
                  <a:pt x="4918" y="3433"/>
                  <a:pt x="4933" y="3419"/>
                  <a:pt x="4934" y="3404"/>
                </a:cubicBezTo>
                <a:cubicBezTo>
                  <a:pt x="4972" y="3130"/>
                  <a:pt x="4972" y="3130"/>
                  <a:pt x="4972" y="3130"/>
                </a:cubicBezTo>
                <a:cubicBezTo>
                  <a:pt x="5153" y="3421"/>
                  <a:pt x="5153" y="3421"/>
                  <a:pt x="5153" y="3421"/>
                </a:cubicBezTo>
                <a:cubicBezTo>
                  <a:pt x="5157" y="3427"/>
                  <a:pt x="5164" y="3433"/>
                  <a:pt x="5175" y="3433"/>
                </a:cubicBezTo>
                <a:cubicBezTo>
                  <a:pt x="5279" y="3433"/>
                  <a:pt x="5279" y="3433"/>
                  <a:pt x="5279" y="3433"/>
                </a:cubicBezTo>
                <a:cubicBezTo>
                  <a:pt x="5300" y="3433"/>
                  <a:pt x="5310" y="3408"/>
                  <a:pt x="5299" y="3393"/>
                </a:cubicBezTo>
                <a:cubicBezTo>
                  <a:pt x="5105" y="3106"/>
                  <a:pt x="5105" y="3106"/>
                  <a:pt x="5105" y="3106"/>
                </a:cubicBezTo>
                <a:cubicBezTo>
                  <a:pt x="5364" y="2862"/>
                  <a:pt x="5364" y="2862"/>
                  <a:pt x="5364" y="2862"/>
                </a:cubicBezTo>
                <a:cubicBezTo>
                  <a:pt x="5379" y="2849"/>
                  <a:pt x="5376" y="2820"/>
                  <a:pt x="5353" y="2820"/>
                </a:cubicBezTo>
                <a:close/>
                <a:moveTo>
                  <a:pt x="5943" y="2979"/>
                </a:moveTo>
                <a:cubicBezTo>
                  <a:pt x="5943" y="3154"/>
                  <a:pt x="5705" y="3185"/>
                  <a:pt x="5534" y="3165"/>
                </a:cubicBezTo>
                <a:cubicBezTo>
                  <a:pt x="5526" y="3248"/>
                  <a:pt x="5575" y="3327"/>
                  <a:pt x="5660" y="3327"/>
                </a:cubicBezTo>
                <a:cubicBezTo>
                  <a:pt x="5705" y="3327"/>
                  <a:pt x="5747" y="3311"/>
                  <a:pt x="5789" y="3281"/>
                </a:cubicBezTo>
                <a:cubicBezTo>
                  <a:pt x="5806" y="3269"/>
                  <a:pt x="5815" y="3268"/>
                  <a:pt x="5826" y="3281"/>
                </a:cubicBezTo>
                <a:cubicBezTo>
                  <a:pt x="5863" y="3331"/>
                  <a:pt x="5863" y="3331"/>
                  <a:pt x="5863" y="3331"/>
                </a:cubicBezTo>
                <a:cubicBezTo>
                  <a:pt x="5871" y="3344"/>
                  <a:pt x="5872" y="3357"/>
                  <a:pt x="5855" y="3372"/>
                </a:cubicBezTo>
                <a:cubicBezTo>
                  <a:pt x="5807" y="3410"/>
                  <a:pt x="5730" y="3447"/>
                  <a:pt x="5639" y="3447"/>
                </a:cubicBezTo>
                <a:cubicBezTo>
                  <a:pt x="5490" y="3447"/>
                  <a:pt x="5405" y="3324"/>
                  <a:pt x="5405" y="3174"/>
                </a:cubicBezTo>
                <a:cubicBezTo>
                  <a:pt x="5405" y="2979"/>
                  <a:pt x="5535" y="2806"/>
                  <a:pt x="5742" y="2806"/>
                </a:cubicBezTo>
                <a:cubicBezTo>
                  <a:pt x="5856" y="2806"/>
                  <a:pt x="5943" y="2866"/>
                  <a:pt x="5943" y="2979"/>
                </a:cubicBezTo>
                <a:close/>
                <a:moveTo>
                  <a:pt x="5815" y="2983"/>
                </a:moveTo>
                <a:cubicBezTo>
                  <a:pt x="5815" y="2943"/>
                  <a:pt x="5778" y="2919"/>
                  <a:pt x="5726" y="2919"/>
                </a:cubicBezTo>
                <a:cubicBezTo>
                  <a:pt x="5641" y="2919"/>
                  <a:pt x="5575" y="2987"/>
                  <a:pt x="5556" y="3064"/>
                </a:cubicBezTo>
                <a:cubicBezTo>
                  <a:pt x="5660" y="3074"/>
                  <a:pt x="5815" y="3072"/>
                  <a:pt x="5815" y="2983"/>
                </a:cubicBezTo>
                <a:close/>
                <a:moveTo>
                  <a:pt x="6395" y="2806"/>
                </a:moveTo>
                <a:cubicBezTo>
                  <a:pt x="6288" y="2806"/>
                  <a:pt x="6220" y="2877"/>
                  <a:pt x="6204" y="2891"/>
                </a:cubicBezTo>
                <a:cubicBezTo>
                  <a:pt x="6193" y="2838"/>
                  <a:pt x="6193" y="2838"/>
                  <a:pt x="6193" y="2838"/>
                </a:cubicBezTo>
                <a:cubicBezTo>
                  <a:pt x="6192" y="2826"/>
                  <a:pt x="6183" y="2820"/>
                  <a:pt x="6173" y="2820"/>
                </a:cubicBezTo>
                <a:cubicBezTo>
                  <a:pt x="6135" y="2820"/>
                  <a:pt x="6135" y="2820"/>
                  <a:pt x="6135" y="2820"/>
                </a:cubicBezTo>
                <a:cubicBezTo>
                  <a:pt x="6119" y="2820"/>
                  <a:pt x="6106" y="2834"/>
                  <a:pt x="6104" y="2849"/>
                </a:cubicBezTo>
                <a:cubicBezTo>
                  <a:pt x="6029" y="3404"/>
                  <a:pt x="6029" y="3404"/>
                  <a:pt x="6029" y="3404"/>
                </a:cubicBezTo>
                <a:cubicBezTo>
                  <a:pt x="6025" y="3420"/>
                  <a:pt x="6035" y="3433"/>
                  <a:pt x="6049" y="3433"/>
                </a:cubicBezTo>
                <a:cubicBezTo>
                  <a:pt x="6119" y="3433"/>
                  <a:pt x="6119" y="3433"/>
                  <a:pt x="6119" y="3433"/>
                </a:cubicBezTo>
                <a:cubicBezTo>
                  <a:pt x="6147" y="3433"/>
                  <a:pt x="6155" y="3423"/>
                  <a:pt x="6158" y="3404"/>
                </a:cubicBezTo>
                <a:cubicBezTo>
                  <a:pt x="6213" y="3019"/>
                  <a:pt x="6213" y="3019"/>
                  <a:pt x="6213" y="3019"/>
                </a:cubicBezTo>
                <a:cubicBezTo>
                  <a:pt x="6225" y="3000"/>
                  <a:pt x="6281" y="2930"/>
                  <a:pt x="6361" y="2930"/>
                </a:cubicBezTo>
                <a:cubicBezTo>
                  <a:pt x="6430" y="2930"/>
                  <a:pt x="6454" y="2984"/>
                  <a:pt x="6440" y="3084"/>
                </a:cubicBezTo>
                <a:cubicBezTo>
                  <a:pt x="6396" y="3404"/>
                  <a:pt x="6396" y="3404"/>
                  <a:pt x="6396" y="3404"/>
                </a:cubicBezTo>
                <a:cubicBezTo>
                  <a:pt x="6394" y="3420"/>
                  <a:pt x="6402" y="3433"/>
                  <a:pt x="6418" y="3433"/>
                </a:cubicBezTo>
                <a:cubicBezTo>
                  <a:pt x="6500" y="3433"/>
                  <a:pt x="6500" y="3433"/>
                  <a:pt x="6500" y="3433"/>
                </a:cubicBezTo>
                <a:cubicBezTo>
                  <a:pt x="6513" y="3433"/>
                  <a:pt x="6529" y="3420"/>
                  <a:pt x="6531" y="3404"/>
                </a:cubicBezTo>
                <a:cubicBezTo>
                  <a:pt x="6574" y="3088"/>
                  <a:pt x="6574" y="3088"/>
                  <a:pt x="6574" y="3088"/>
                </a:cubicBezTo>
                <a:cubicBezTo>
                  <a:pt x="6594" y="2928"/>
                  <a:pt x="6568" y="2806"/>
                  <a:pt x="6395" y="2806"/>
                </a:cubicBezTo>
                <a:close/>
              </a:path>
            </a:pathLst>
          </a:custGeom>
          <a:solidFill>
            <a:srgbClr val="E8394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0" name="Date Placeholder 5"/>
          <p:cNvSpPr>
            <a:spLocks noGrp="1" noSelect="1"/>
          </p:cNvSpPr>
          <p:nvPr>
            <p:ph type="dt" sz="half" idx="16"/>
          </p:nvPr>
        </p:nvSpPr>
        <p:spPr>
          <a:xfrm>
            <a:off x="1830000" y="6092640"/>
            <a:ext cx="792000" cy="144000"/>
          </a:xfrm>
        </p:spPr>
        <p:txBody>
          <a:bodyPr/>
          <a:lstStyle>
            <a:lvl1pPr>
              <a:defRPr>
                <a:solidFill>
                  <a:schemeClr val="accent1"/>
                </a:solidFill>
              </a:defRPr>
            </a:lvl1pPr>
          </a:lstStyle>
          <a:p>
            <a:fld id="{2A5D0B9A-701B-41A4-8789-D66F3A0BA3D8}" type="datetime1">
              <a:rPr lang="en-GB" sz="1200" smtClean="0"/>
              <a:t>22/11/2022</a:t>
            </a:fld>
            <a:r>
              <a:rPr lang="en-US"/>
              <a:t> </a:t>
            </a:r>
            <a:endParaRPr lang="nl-NL" dirty="0"/>
          </a:p>
          <a:p>
            <a:endParaRPr lang="nl-NL" dirty="0"/>
          </a:p>
        </p:txBody>
      </p:sp>
      <p:sp>
        <p:nvSpPr>
          <p:cNvPr id="11" name="Picture Placeholder 4"/>
          <p:cNvSpPr>
            <a:spLocks noGrp="1" noSelect="1"/>
          </p:cNvSpPr>
          <p:nvPr>
            <p:ph type="pic" sz="quarter" idx="13" hasCustomPrompt="1"/>
          </p:nvPr>
        </p:nvSpPr>
        <p:spPr bwMode="gray">
          <a:xfrm>
            <a:off x="10834268" y="5825488"/>
            <a:ext cx="1317704" cy="670276"/>
          </a:xfrm>
        </p:spPr>
        <p:txBody>
          <a:bodyPr anchor="ctr" anchorCtr="0"/>
          <a:lstStyle>
            <a:lvl1pPr marL="0" indent="0" algn="ctr">
              <a:buFontTx/>
              <a:buNone/>
              <a:defRPr sz="1600" b="0"/>
            </a:lvl1pPr>
            <a:lvl4pPr algn="ctr">
              <a:defRPr sz="1600"/>
            </a:lvl4pPr>
            <a:lvl5pPr algn="ctr">
              <a:defRPr sz="1600"/>
            </a:lvl5pPr>
          </a:lstStyle>
          <a:p>
            <a:pPr lvl="0"/>
            <a:r>
              <a:rPr lang="nl-NL" dirty="0"/>
              <a:t>[Logo klant]</a:t>
            </a:r>
          </a:p>
        </p:txBody>
      </p:sp>
    </p:spTree>
    <p:extLst>
      <p:ext uri="{BB962C8B-B14F-4D97-AF65-F5344CB8AC3E}">
        <p14:creationId xmlns:p14="http://schemas.microsoft.com/office/powerpoint/2010/main" val="1311044048"/>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dianummer 3"/>
          <p:cNvSpPr>
            <a:spLocks noGrp="1"/>
          </p:cNvSpPr>
          <p:nvPr>
            <p:ph type="sldNum" sz="quarter" idx="11"/>
          </p:nvPr>
        </p:nvSpPr>
        <p:spPr/>
        <p:txBody>
          <a:bodyPr/>
          <a:lstStyle>
            <a:lvl1pPr>
              <a:defRPr/>
            </a:lvl1pPr>
          </a:lstStyle>
          <a:p>
            <a:fld id="{632C4F18-1084-43BB-8F0C-8DDEC76DCA47}" type="slidenum">
              <a:rPr lang="nl-NL"/>
              <a:pPr/>
              <a:t>‹nr.›</a:t>
            </a:fld>
            <a:endParaRPr lang="nl-NL"/>
          </a:p>
        </p:txBody>
      </p:sp>
      <p:sp>
        <p:nvSpPr>
          <p:cNvPr id="5" name="Tijdelijke aanduiding voor datum 4"/>
          <p:cNvSpPr>
            <a:spLocks noGrp="1"/>
          </p:cNvSpPr>
          <p:nvPr>
            <p:ph type="dt" sz="half" idx="12"/>
          </p:nvPr>
        </p:nvSpPr>
        <p:spPr/>
        <p:txBody>
          <a:bodyPr/>
          <a:lstStyle>
            <a:lvl1pPr>
              <a:defRPr/>
            </a:lvl1pPr>
          </a:lstStyle>
          <a:p>
            <a:r>
              <a:rPr lang="nl-NL"/>
              <a:t>25 september 2018</a:t>
            </a:r>
            <a:endParaRPr lang="nl-NL" dirty="0"/>
          </a:p>
        </p:txBody>
      </p:sp>
      <p:sp>
        <p:nvSpPr>
          <p:cNvPr id="7"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2398217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1"/>
          </p:nvPr>
        </p:nvSpPr>
        <p:spPr/>
        <p:txBody>
          <a:bodyPr/>
          <a:lstStyle>
            <a:lvl1pPr>
              <a:defRPr/>
            </a:lvl1pPr>
          </a:lstStyle>
          <a:p>
            <a:fld id="{53FF4269-9A2A-402C-95A8-1E64AE3A37F9}" type="slidenum">
              <a:rPr lang="nl-NL"/>
              <a:pPr/>
              <a:t>‹nr.›</a:t>
            </a:fld>
            <a:endParaRPr lang="nl-NL"/>
          </a:p>
        </p:txBody>
      </p:sp>
      <p:sp>
        <p:nvSpPr>
          <p:cNvPr id="4" name="Tijdelijke aanduiding voor datum 3"/>
          <p:cNvSpPr>
            <a:spLocks noGrp="1"/>
          </p:cNvSpPr>
          <p:nvPr>
            <p:ph type="dt" sz="half" idx="12"/>
          </p:nvPr>
        </p:nvSpPr>
        <p:spPr/>
        <p:txBody>
          <a:bodyPr/>
          <a:lstStyle>
            <a:lvl1pPr>
              <a:defRPr/>
            </a:lvl1pPr>
          </a:lstStyle>
          <a:p>
            <a:r>
              <a:rPr lang="nl-NL"/>
              <a:t>25 september 2018</a:t>
            </a:r>
            <a:endParaRPr lang="nl-NL" dirty="0"/>
          </a:p>
        </p:txBody>
      </p:sp>
      <p:sp>
        <p:nvSpPr>
          <p:cNvPr id="6"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162900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4256" y="1341439"/>
            <a:ext cx="4010039" cy="719137"/>
          </a:xfrm>
        </p:spPr>
        <p:txBody>
          <a:bodyPr anchor="t" anchorCtr="0"/>
          <a:lstStyle>
            <a:lvl1pPr algn="l">
              <a:defRPr sz="2000" b="1"/>
            </a:lvl1pPr>
          </a:lstStyle>
          <a:p>
            <a:r>
              <a:rPr lang="nl-NL" dirty="0"/>
              <a:t>Klik om de stijl te bewerken</a:t>
            </a:r>
          </a:p>
        </p:txBody>
      </p:sp>
      <p:sp>
        <p:nvSpPr>
          <p:cNvPr id="3" name="Tijdelijke aanduiding voor inhoud 2"/>
          <p:cNvSpPr>
            <a:spLocks noGrp="1"/>
          </p:cNvSpPr>
          <p:nvPr>
            <p:ph idx="1"/>
          </p:nvPr>
        </p:nvSpPr>
        <p:spPr>
          <a:xfrm>
            <a:off x="4765492" y="1341439"/>
            <a:ext cx="6813892" cy="478472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442" y="2204864"/>
            <a:ext cx="4010039" cy="39212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modelstijlen te bewerken</a:t>
            </a:r>
          </a:p>
        </p:txBody>
      </p:sp>
      <p:sp>
        <p:nvSpPr>
          <p:cNvPr id="6" name="Tijdelijke aanduiding voor dianummer 5"/>
          <p:cNvSpPr>
            <a:spLocks noGrp="1"/>
          </p:cNvSpPr>
          <p:nvPr>
            <p:ph type="sldNum" sz="quarter" idx="11"/>
          </p:nvPr>
        </p:nvSpPr>
        <p:spPr/>
        <p:txBody>
          <a:bodyPr/>
          <a:lstStyle>
            <a:lvl1pPr>
              <a:defRPr/>
            </a:lvl1pPr>
          </a:lstStyle>
          <a:p>
            <a:fld id="{9BE2487A-4EC9-4160-846D-E5DD7CFD4F63}" type="slidenum">
              <a:rPr lang="nl-NL"/>
              <a:pPr/>
              <a:t>‹nr.›</a:t>
            </a:fld>
            <a:endParaRPr lang="nl-NL"/>
          </a:p>
        </p:txBody>
      </p:sp>
      <p:sp>
        <p:nvSpPr>
          <p:cNvPr id="7" name="Tijdelijke aanduiding voor datum 6"/>
          <p:cNvSpPr>
            <a:spLocks noGrp="1"/>
          </p:cNvSpPr>
          <p:nvPr>
            <p:ph type="dt" sz="half" idx="12"/>
          </p:nvPr>
        </p:nvSpPr>
        <p:spPr/>
        <p:txBody>
          <a:bodyPr/>
          <a:lstStyle>
            <a:lvl1pPr>
              <a:defRPr/>
            </a:lvl1pPr>
          </a:lstStyle>
          <a:p>
            <a:r>
              <a:rPr lang="nl-NL"/>
              <a:t>25 september 2018</a:t>
            </a:r>
            <a:endParaRPr lang="nl-NL" dirty="0"/>
          </a:p>
        </p:txBody>
      </p:sp>
      <p:sp>
        <p:nvSpPr>
          <p:cNvPr id="9"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1848359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095" y="4800600"/>
            <a:ext cx="7313295" cy="566738"/>
          </a:xfrm>
        </p:spPr>
        <p:txBody>
          <a:bodyPr anchor="b"/>
          <a:lstStyle>
            <a:lvl1pPr algn="l">
              <a:defRPr sz="2000" b="1"/>
            </a:lvl1pPr>
          </a:lstStyle>
          <a:p>
            <a:r>
              <a:rPr lang="nl-NL" dirty="0"/>
              <a:t>Klik om de stijl te bewerken</a:t>
            </a:r>
          </a:p>
        </p:txBody>
      </p:sp>
      <p:sp>
        <p:nvSpPr>
          <p:cNvPr id="3" name="Tijdelijke aanduiding voor afbeelding 2"/>
          <p:cNvSpPr>
            <a:spLocks noGrp="1"/>
          </p:cNvSpPr>
          <p:nvPr>
            <p:ph type="pic" idx="1"/>
          </p:nvPr>
        </p:nvSpPr>
        <p:spPr>
          <a:xfrm>
            <a:off x="2389095" y="1341438"/>
            <a:ext cx="7313295" cy="3386137"/>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modelstijlen te bewerken</a:t>
            </a:r>
          </a:p>
        </p:txBody>
      </p:sp>
      <p:sp>
        <p:nvSpPr>
          <p:cNvPr id="6" name="Tijdelijke aanduiding voor dianummer 5"/>
          <p:cNvSpPr>
            <a:spLocks noGrp="1"/>
          </p:cNvSpPr>
          <p:nvPr>
            <p:ph type="sldNum" sz="quarter" idx="11"/>
          </p:nvPr>
        </p:nvSpPr>
        <p:spPr/>
        <p:txBody>
          <a:bodyPr/>
          <a:lstStyle>
            <a:lvl1pPr>
              <a:defRPr/>
            </a:lvl1pPr>
          </a:lstStyle>
          <a:p>
            <a:fld id="{2FCDE4C3-FD53-4754-8387-ED0250ADD0EA}" type="slidenum">
              <a:rPr lang="nl-NL"/>
              <a:pPr/>
              <a:t>‹nr.›</a:t>
            </a:fld>
            <a:endParaRPr lang="nl-NL"/>
          </a:p>
        </p:txBody>
      </p:sp>
      <p:sp>
        <p:nvSpPr>
          <p:cNvPr id="7" name="Tijdelijke aanduiding voor datum 6"/>
          <p:cNvSpPr>
            <a:spLocks noGrp="1"/>
          </p:cNvSpPr>
          <p:nvPr>
            <p:ph type="dt" sz="half" idx="12"/>
          </p:nvPr>
        </p:nvSpPr>
        <p:spPr/>
        <p:txBody>
          <a:bodyPr/>
          <a:lstStyle>
            <a:lvl1pPr>
              <a:defRPr/>
            </a:lvl1pPr>
          </a:lstStyle>
          <a:p>
            <a:r>
              <a:rPr lang="nl-NL"/>
              <a:t>25 september 2018</a:t>
            </a:r>
            <a:endParaRPr lang="nl-NL" dirty="0"/>
          </a:p>
        </p:txBody>
      </p:sp>
      <p:sp>
        <p:nvSpPr>
          <p:cNvPr id="9"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34458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1"/>
          </p:nvPr>
        </p:nvSpPr>
        <p:spPr/>
        <p:txBody>
          <a:bodyPr/>
          <a:lstStyle>
            <a:lvl1pPr>
              <a:defRPr/>
            </a:lvl1pPr>
          </a:lstStyle>
          <a:p>
            <a:fld id="{294D3DCD-78F2-4C02-80EF-E6C3442401A7}"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r>
              <a:rPr lang="nl-NL"/>
              <a:t>25 september 2018</a:t>
            </a:r>
            <a:endParaRPr lang="nl-NL" dirty="0"/>
          </a:p>
        </p:txBody>
      </p:sp>
      <p:sp>
        <p:nvSpPr>
          <p:cNvPr id="8"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3567647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1001" y="1341438"/>
            <a:ext cx="2799620" cy="486568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2138" y="1341438"/>
            <a:ext cx="8195716" cy="486568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1"/>
          </p:nvPr>
        </p:nvSpPr>
        <p:spPr/>
        <p:txBody>
          <a:bodyPr/>
          <a:lstStyle>
            <a:lvl1pPr>
              <a:defRPr/>
            </a:lvl1pPr>
          </a:lstStyle>
          <a:p>
            <a:fld id="{0FEBBB1C-FD6D-4964-872D-637C2E61DE24}" type="slidenum">
              <a:rPr lang="nl-NL"/>
              <a:pPr/>
              <a:t>‹nr.›</a:t>
            </a:fld>
            <a:endParaRPr lang="nl-NL"/>
          </a:p>
        </p:txBody>
      </p:sp>
      <p:sp>
        <p:nvSpPr>
          <p:cNvPr id="6" name="Tijdelijke aanduiding voor datum 5"/>
          <p:cNvSpPr>
            <a:spLocks noGrp="1"/>
          </p:cNvSpPr>
          <p:nvPr>
            <p:ph type="dt" sz="half" idx="12"/>
          </p:nvPr>
        </p:nvSpPr>
        <p:spPr/>
        <p:txBody>
          <a:bodyPr/>
          <a:lstStyle>
            <a:lvl1pPr>
              <a:defRPr/>
            </a:lvl1pPr>
          </a:lstStyle>
          <a:p>
            <a:r>
              <a:rPr lang="nl-NL"/>
              <a:t>25 september 2018</a:t>
            </a:r>
            <a:endParaRPr lang="nl-NL" dirty="0"/>
          </a:p>
        </p:txBody>
      </p:sp>
      <p:sp>
        <p:nvSpPr>
          <p:cNvPr id="8"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252955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624255" y="1341439"/>
            <a:ext cx="11198483" cy="492125"/>
          </a:xfrm>
        </p:spPr>
        <p:txBody>
          <a:bodyPr/>
          <a:lstStyle/>
          <a:p>
            <a:r>
              <a:rPr lang="nl-NL"/>
              <a:t>Klik om de stijl te bewerken</a:t>
            </a:r>
          </a:p>
        </p:txBody>
      </p:sp>
      <p:sp>
        <p:nvSpPr>
          <p:cNvPr id="3" name="Tijdelijke aanduiding voor tekst 2"/>
          <p:cNvSpPr>
            <a:spLocks noGrp="1"/>
          </p:cNvSpPr>
          <p:nvPr>
            <p:ph type="body" sz="half" idx="1"/>
          </p:nvPr>
        </p:nvSpPr>
        <p:spPr>
          <a:xfrm>
            <a:off x="622139" y="2068513"/>
            <a:ext cx="5497668" cy="41386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6322954" y="2068513"/>
            <a:ext cx="5497668" cy="4138612"/>
          </a:xfrm>
        </p:spPr>
        <p:txBody>
          <a:bodyPr/>
          <a:lstStyle/>
          <a:p>
            <a:r>
              <a:rPr lang="nl-NL"/>
              <a:t>Klik op het pictogram als u een illustratie wilt toevoegen</a:t>
            </a:r>
          </a:p>
        </p:txBody>
      </p:sp>
      <p:sp>
        <p:nvSpPr>
          <p:cNvPr id="6" name="Tijdelijke aanduiding voor dianummer 5"/>
          <p:cNvSpPr>
            <a:spLocks noGrp="1"/>
          </p:cNvSpPr>
          <p:nvPr>
            <p:ph type="sldNum" sz="quarter" idx="11"/>
          </p:nvPr>
        </p:nvSpPr>
        <p:spPr>
          <a:xfrm>
            <a:off x="622138" y="6611938"/>
            <a:ext cx="2539339" cy="119062"/>
          </a:xfrm>
        </p:spPr>
        <p:txBody>
          <a:bodyPr/>
          <a:lstStyle>
            <a:lvl1pPr>
              <a:defRPr/>
            </a:lvl1pPr>
          </a:lstStyle>
          <a:p>
            <a:fld id="{C0E4B359-E2E3-44DC-A349-1126A74EF1B4}" type="slidenum">
              <a:rPr lang="nl-NL"/>
              <a:pPr/>
              <a:t>‹nr.›</a:t>
            </a:fld>
            <a:endParaRPr lang="nl-NL"/>
          </a:p>
        </p:txBody>
      </p:sp>
      <p:sp>
        <p:nvSpPr>
          <p:cNvPr id="7" name="Tijdelijke aanduiding voor datum 6"/>
          <p:cNvSpPr>
            <a:spLocks noGrp="1"/>
          </p:cNvSpPr>
          <p:nvPr>
            <p:ph type="dt" sz="half" idx="12"/>
          </p:nvPr>
        </p:nvSpPr>
        <p:spPr>
          <a:xfrm>
            <a:off x="9683345" y="6611938"/>
            <a:ext cx="2010310" cy="119062"/>
          </a:xfrm>
        </p:spPr>
        <p:txBody>
          <a:bodyPr/>
          <a:lstStyle>
            <a:lvl1pPr>
              <a:defRPr/>
            </a:lvl1pPr>
          </a:lstStyle>
          <a:p>
            <a:r>
              <a:rPr lang="nl-NL"/>
              <a:t>25 september 2018</a:t>
            </a:r>
            <a:endParaRPr lang="nl-NL" dirty="0"/>
          </a:p>
        </p:txBody>
      </p:sp>
      <p:sp>
        <p:nvSpPr>
          <p:cNvPr id="9" name="Rectangle 6"/>
          <p:cNvSpPr>
            <a:spLocks noGrp="1" noChangeArrowheads="1"/>
          </p:cNvSpPr>
          <p:nvPr>
            <p:ph type="ftr" sz="quarter" idx="3"/>
          </p:nvPr>
        </p:nvSpPr>
        <p:spPr bwMode="auto">
          <a:xfrm>
            <a:off x="4846600" y="6525344"/>
            <a:ext cx="4128707" cy="205656"/>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3191336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552881" y="1882800"/>
            <a:ext cx="5002697" cy="2336400"/>
          </a:xfrm>
        </p:spPr>
        <p:txBody>
          <a:bodyPr tIns="90000" bIns="90000" anchor="b">
            <a:normAutofit/>
          </a:bodyPr>
          <a:lstStyle>
            <a:lvl1pPr algn="l">
              <a:defRPr sz="3599">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2881" y="4215600"/>
            <a:ext cx="5002697" cy="1339200"/>
          </a:xfrm>
        </p:spPr>
        <p:txBody>
          <a:bodyPr lIns="104400" tIns="90000" rIns="90000" bIns="46800"/>
          <a:lstStyle>
            <a:lvl1pPr marL="0" indent="0" algn="l">
              <a:buNone/>
              <a:defRPr sz="23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10" y="0"/>
            <a:ext cx="12188825" cy="1682750"/>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87" y="0"/>
            <a:ext cx="12179438" cy="1681200"/>
          </a:xfrm>
          <a:prstGeom prst="rect">
            <a:avLst/>
          </a:prstGeom>
        </p:spPr>
      </p:pic>
    </p:spTree>
    <p:extLst>
      <p:ext uri="{BB962C8B-B14F-4D97-AF65-F5344CB8AC3E}">
        <p14:creationId xmlns:p14="http://schemas.microsoft.com/office/powerpoint/2010/main" val="967604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r>
              <a:rPr lang="nl-NL"/>
              <a:t>18-2-2019</a:t>
            </a:r>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28484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4412"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4" y="0"/>
            <a:ext cx="12195173" cy="1066800"/>
          </a:xfrm>
          <a:prstGeom prst="rect">
            <a:avLst/>
          </a:prstGeom>
        </p:spPr>
      </p:pic>
      <p:sp>
        <p:nvSpPr>
          <p:cNvPr id="24" name="Tijdelijke aanduiding voor tekst 16"/>
          <p:cNvSpPr>
            <a:spLocks noGrp="1"/>
          </p:cNvSpPr>
          <p:nvPr>
            <p:ph type="body" sz="quarter" idx="21" hasCustomPrompt="1"/>
          </p:nvPr>
        </p:nvSpPr>
        <p:spPr>
          <a:xfrm>
            <a:off x="6551493" y="5832053"/>
            <a:ext cx="5002697" cy="389360"/>
          </a:xfrm>
        </p:spPr>
        <p:txBody>
          <a:bodyPr lIns="118800" anchor="b" anchorCtr="0">
            <a:noAutofit/>
          </a:bodyPr>
          <a:lstStyle>
            <a:lvl1pPr marL="0" indent="0">
              <a:buNone/>
              <a:defRPr sz="1600">
                <a:solidFill>
                  <a:schemeClr val="bg1"/>
                </a:solidFill>
              </a:defRPr>
            </a:lvl1pPr>
            <a:lvl2pPr>
              <a:defRPr sz="1799">
                <a:solidFill>
                  <a:schemeClr val="bg1"/>
                </a:solidFill>
              </a:defRPr>
            </a:lvl2pPr>
            <a:lvl3pPr>
              <a:defRPr sz="1799">
                <a:solidFill>
                  <a:schemeClr val="bg1"/>
                </a:solidFill>
              </a:defRPr>
            </a:lvl3pPr>
            <a:lvl4pPr>
              <a:defRPr sz="1799">
                <a:solidFill>
                  <a:schemeClr val="bg1"/>
                </a:solidFill>
              </a:defRPr>
            </a:lvl4pPr>
            <a:lvl5pPr>
              <a:defRPr sz="1799">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r>
              <a:rPr lang="nl-NL"/>
              <a:t>18-2-2019</a:t>
            </a:r>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1493" y="1885467"/>
            <a:ext cx="5002697" cy="2336400"/>
          </a:xfrm>
        </p:spPr>
        <p:txBody>
          <a:bodyPr tIns="90000" bIns="90000" anchor="b">
            <a:normAutofit/>
          </a:bodyPr>
          <a:lstStyle>
            <a:lvl1pPr algn="l">
              <a:defRPr sz="3599">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1493" y="4218267"/>
            <a:ext cx="5002697" cy="1613786"/>
          </a:xfrm>
        </p:spPr>
        <p:txBody>
          <a:bodyPr lIns="104400" tIns="90000" rIns="90000" bIns="46800"/>
          <a:lstStyle>
            <a:lvl1pPr marL="0" indent="0" algn="l">
              <a:buNone/>
              <a:defRPr sz="2399">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7587"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 y="0"/>
            <a:ext cx="12179438" cy="1681200"/>
          </a:xfrm>
          <a:prstGeom prst="rect">
            <a:avLst/>
          </a:prstGeom>
        </p:spPr>
      </p:pic>
    </p:spTree>
    <p:extLst>
      <p:ext uri="{BB962C8B-B14F-4D97-AF65-F5344CB8AC3E}">
        <p14:creationId xmlns:p14="http://schemas.microsoft.com/office/powerpoint/2010/main" val="315143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a:xfrm>
            <a:off x="956520" y="531360"/>
            <a:ext cx="9368280" cy="781200"/>
          </a:xfrm>
        </p:spPr>
        <p:txBody>
          <a:bodyPr/>
          <a:lstStyle>
            <a:lvl1pPr>
              <a:defRPr>
                <a:solidFill>
                  <a:schemeClr val="tx1"/>
                </a:solidFill>
              </a:defRPr>
            </a:lvl1pPr>
          </a:lstStyle>
          <a:p>
            <a:r>
              <a:rPr lang="nl-NL" dirty="0"/>
              <a:t>[Titel]</a:t>
            </a:r>
          </a:p>
        </p:txBody>
      </p:sp>
      <p:sp>
        <p:nvSpPr>
          <p:cNvPr id="3" name="Tijdelijke aanduiding voor inhoud 2"/>
          <p:cNvSpPr>
            <a:spLocks noGrp="1" noSelect="1"/>
          </p:cNvSpPr>
          <p:nvPr>
            <p:ph idx="1" hasCustomPrompt="1"/>
          </p:nvPr>
        </p:nvSpPr>
        <p:spPr bwMode="gray">
          <a:xfrm>
            <a:off x="962640" y="1628760"/>
            <a:ext cx="9368280" cy="4167240"/>
          </a:xfrm>
        </p:spPr>
        <p:txBody>
          <a:bodyPr/>
          <a:lstStyle>
            <a:lvl1pPr>
              <a:defRPr baseline="0"/>
            </a:lvl1pPr>
          </a:lstStyle>
          <a:p>
            <a:pPr lvl="0"/>
            <a:r>
              <a:rPr lang="nl-NL" dirty="0"/>
              <a:t>[Typ tekst of klik op een pictogram om een object in te voegen] </a:t>
            </a:r>
          </a:p>
        </p:txBody>
      </p:sp>
      <p:sp>
        <p:nvSpPr>
          <p:cNvPr id="5" name="Date Placeholder 4"/>
          <p:cNvSpPr>
            <a:spLocks noGrp="1" noSelect="1"/>
          </p:cNvSpPr>
          <p:nvPr>
            <p:ph type="dt" sz="half" idx="10"/>
          </p:nvPr>
        </p:nvSpPr>
        <p:spPr/>
        <p:txBody>
          <a:bodyPr/>
          <a:lstStyle/>
          <a:p>
            <a:fld id="{B4265C0F-7013-4EBB-93DD-26B77A09D90A}" type="datetime1">
              <a:rPr lang="en-GB" smtClean="0"/>
              <a:t>22/11/2022</a:t>
            </a:fld>
            <a:r>
              <a:rPr lang="en-US" dirty="0"/>
              <a:t> • P2.NL</a:t>
            </a:r>
            <a:endParaRPr lang="nl-NL" dirty="0"/>
          </a:p>
          <a:p>
            <a:endParaRPr lang="nl-NL" dirty="0"/>
          </a:p>
        </p:txBody>
      </p:sp>
      <p:sp>
        <p:nvSpPr>
          <p:cNvPr id="6" name="Footer Placeholder 5"/>
          <p:cNvSpPr>
            <a:spLocks noGrp="1" noSelect="1"/>
          </p:cNvSpPr>
          <p:nvPr>
            <p:ph type="ftr" sz="quarter" idx="11"/>
          </p:nvPr>
        </p:nvSpPr>
        <p:spPr/>
        <p:txBody>
          <a:bodyPr/>
          <a:lstStyle/>
          <a:p>
            <a:r>
              <a:rPr lang="nl-NL" dirty="0"/>
              <a:t>KLANT | KENMERK</a:t>
            </a:r>
          </a:p>
        </p:txBody>
      </p:sp>
      <p:sp>
        <p:nvSpPr>
          <p:cNvPr id="7" name="Slide Number Placeholder 6"/>
          <p:cNvSpPr>
            <a:spLocks noGrp="1" noSelect="1"/>
          </p:cNvSpPr>
          <p:nvPr>
            <p:ph type="sldNum" sz="quarter" idx="12"/>
          </p:nvPr>
        </p:nvSpPr>
        <p:spPr/>
        <p:txBody>
          <a:bodyPr/>
          <a:lstStyle/>
          <a:p>
            <a:pPr algn="l"/>
            <a:r>
              <a:rPr lang="en-GB"/>
              <a:t>|  </a:t>
            </a:r>
            <a:fld id="{4E826A4D-02C1-4201-B32A-4F1FD7521BB1}" type="slidenum">
              <a:rPr lang="en-GB" smtClean="0"/>
              <a:pPr algn="l"/>
              <a:t>‹nr.›</a:t>
            </a:fld>
            <a:r>
              <a:rPr lang="en-GB"/>
              <a:t> </a:t>
            </a:r>
            <a:endParaRPr lang="en-GB" dirty="0"/>
          </a:p>
        </p:txBody>
      </p:sp>
    </p:spTree>
    <p:extLst>
      <p:ext uri="{BB962C8B-B14F-4D97-AF65-F5344CB8AC3E}">
        <p14:creationId xmlns:p14="http://schemas.microsoft.com/office/powerpoint/2010/main" val="1912009792"/>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634517" y="3427413"/>
            <a:ext cx="10921061" cy="1726479"/>
          </a:xfrm>
        </p:spPr>
        <p:txBody>
          <a:bodyPr lIns="57600" tIns="90000" bIns="90000" anchor="b">
            <a:normAutofit/>
          </a:bodyPr>
          <a:lstStyle>
            <a:lvl1pPr algn="l">
              <a:defRPr sz="3599"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517" y="5162401"/>
            <a:ext cx="10921061" cy="664319"/>
          </a:xfrm>
        </p:spPr>
        <p:txBody>
          <a:bodyPr lIns="72000" tIns="90000">
            <a:normAutofit/>
          </a:bodyPr>
          <a:lstStyle>
            <a:lvl1pPr marL="0" indent="0" algn="l">
              <a:buNone/>
              <a:defRPr sz="23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247" y="5829386"/>
            <a:ext cx="5137400" cy="389360"/>
          </a:xfrm>
        </p:spPr>
        <p:txBody>
          <a:bodyPr lIns="86400" anchor="b" anchorCtr="0">
            <a:noAutofit/>
          </a:bodyPr>
          <a:lstStyle>
            <a:lvl1pPr marL="0" indent="0" algn="l">
              <a:buNone/>
              <a:defRPr sz="1600">
                <a:solidFill>
                  <a:schemeClr val="tx1"/>
                </a:solidFill>
              </a:defRPr>
            </a:lvl1pPr>
            <a:lvl2pPr>
              <a:defRPr sz="1799">
                <a:solidFill>
                  <a:schemeClr val="bg1"/>
                </a:solidFill>
              </a:defRPr>
            </a:lvl2pPr>
            <a:lvl3pPr>
              <a:defRPr sz="1799">
                <a:solidFill>
                  <a:schemeClr val="bg1"/>
                </a:solidFill>
              </a:defRPr>
            </a:lvl3pPr>
            <a:lvl4pPr>
              <a:defRPr sz="1799">
                <a:solidFill>
                  <a:schemeClr val="bg1"/>
                </a:solidFill>
              </a:defRPr>
            </a:lvl4pPr>
            <a:lvl5pPr>
              <a:defRPr sz="1799">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r>
              <a:rPr lang="nl-NL"/>
              <a:t>18-2-2019</a:t>
            </a:r>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88825"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87" y="0"/>
            <a:ext cx="12179438" cy="1681200"/>
          </a:xfrm>
          <a:prstGeom prst="rect">
            <a:avLst/>
          </a:prstGeom>
        </p:spPr>
      </p:pic>
    </p:spTree>
    <p:extLst>
      <p:ext uri="{BB962C8B-B14F-4D97-AF65-F5344CB8AC3E}">
        <p14:creationId xmlns:p14="http://schemas.microsoft.com/office/powerpoint/2010/main" val="34754248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4412"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4" y="0"/>
            <a:ext cx="12195173" cy="1066800"/>
          </a:xfrm>
          <a:prstGeom prst="rect">
            <a:avLst/>
          </a:prstGeom>
        </p:spPr>
      </p:pic>
      <p:sp>
        <p:nvSpPr>
          <p:cNvPr id="18" name="Tijdelijke aanduiding voor datum 17"/>
          <p:cNvSpPr>
            <a:spLocks noGrp="1"/>
          </p:cNvSpPr>
          <p:nvPr>
            <p:ph type="dt" sz="half" idx="17"/>
          </p:nvPr>
        </p:nvSpPr>
        <p:spPr/>
        <p:txBody>
          <a:bodyPr/>
          <a:lstStyle/>
          <a:p>
            <a:r>
              <a:rPr lang="nl-NL"/>
              <a:t>18-2-2019</a:t>
            </a:r>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4469" y="3427413"/>
            <a:ext cx="5002697" cy="2404640"/>
          </a:xfrm>
        </p:spPr>
        <p:txBody>
          <a:bodyPr lIns="104400" tIns="90000" rIns="90000" bIns="46800"/>
          <a:lstStyle>
            <a:lvl1pPr marL="0" indent="0" algn="l">
              <a:buNone/>
              <a:defRPr sz="2399">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1493" y="5832053"/>
            <a:ext cx="5002697" cy="389360"/>
          </a:xfrm>
        </p:spPr>
        <p:txBody>
          <a:bodyPr lIns="118800" anchor="b" anchorCtr="0">
            <a:noAutofit/>
          </a:bodyPr>
          <a:lstStyle>
            <a:lvl1pPr marL="0" indent="0">
              <a:buNone/>
              <a:defRPr sz="1600">
                <a:solidFill>
                  <a:schemeClr val="bg1"/>
                </a:solidFill>
              </a:defRPr>
            </a:lvl1pPr>
            <a:lvl2pPr>
              <a:defRPr sz="1799">
                <a:solidFill>
                  <a:schemeClr val="bg1"/>
                </a:solidFill>
              </a:defRPr>
            </a:lvl2pPr>
            <a:lvl3pPr>
              <a:defRPr sz="1799">
                <a:solidFill>
                  <a:schemeClr val="bg1"/>
                </a:solidFill>
              </a:defRPr>
            </a:lvl3pPr>
            <a:lvl4pPr>
              <a:defRPr sz="1799">
                <a:solidFill>
                  <a:schemeClr val="bg1"/>
                </a:solidFill>
              </a:defRPr>
            </a:lvl4pPr>
            <a:lvl5pPr>
              <a:defRPr sz="1799">
                <a:solidFill>
                  <a:schemeClr val="bg1"/>
                </a:solidFill>
              </a:defRPr>
            </a:lvl5pPr>
          </a:lstStyle>
          <a:p>
            <a:pPr lvl="0"/>
            <a:r>
              <a:rPr lang="nl-NL" dirty="0"/>
              <a:t>Naam spreker</a:t>
            </a:r>
          </a:p>
        </p:txBody>
      </p:sp>
      <p:sp>
        <p:nvSpPr>
          <p:cNvPr id="21" name="Titel 1"/>
          <p:cNvSpPr>
            <a:spLocks noGrp="1"/>
          </p:cNvSpPr>
          <p:nvPr>
            <p:ph type="ctrTitle"/>
          </p:nvPr>
        </p:nvSpPr>
        <p:spPr>
          <a:xfrm>
            <a:off x="6552881" y="2024063"/>
            <a:ext cx="5002697" cy="1403350"/>
          </a:xfrm>
        </p:spPr>
        <p:txBody>
          <a:bodyPr tIns="90000" bIns="90000" anchor="b">
            <a:normAutofit/>
          </a:bodyPr>
          <a:lstStyle>
            <a:lvl1pPr algn="l">
              <a:defRPr sz="3599">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 y="0"/>
            <a:ext cx="12179438" cy="1681200"/>
          </a:xfrm>
          <a:prstGeom prst="rect">
            <a:avLst/>
          </a:prstGeom>
        </p:spPr>
      </p:pic>
    </p:spTree>
    <p:extLst>
      <p:ext uri="{BB962C8B-B14F-4D97-AF65-F5344CB8AC3E}">
        <p14:creationId xmlns:p14="http://schemas.microsoft.com/office/powerpoint/2010/main" val="3674707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88825"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 name="Titel 1"/>
          <p:cNvSpPr>
            <a:spLocks noGrp="1"/>
          </p:cNvSpPr>
          <p:nvPr>
            <p:ph type="title"/>
          </p:nvPr>
        </p:nvSpPr>
        <p:spPr>
          <a:xfrm>
            <a:off x="634835" y="1879601"/>
            <a:ext cx="10920743" cy="1547813"/>
          </a:xfrm>
        </p:spPr>
        <p:txBody>
          <a:bodyPr anchor="ctr" anchorCtr="0">
            <a:normAutofit/>
          </a:bodyPr>
          <a:lstStyle>
            <a:lvl1pPr>
              <a:defRPr sz="4799">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4" y="0"/>
            <a:ext cx="12195173" cy="1066800"/>
          </a:xfrm>
          <a:prstGeom prst="rect">
            <a:avLst/>
          </a:prstGeom>
        </p:spPr>
      </p:pic>
      <p:sp>
        <p:nvSpPr>
          <p:cNvPr id="15" name="Tijdelijke aanduiding voor datum 14"/>
          <p:cNvSpPr>
            <a:spLocks noGrp="1"/>
          </p:cNvSpPr>
          <p:nvPr>
            <p:ph type="dt" sz="half" idx="14"/>
          </p:nvPr>
        </p:nvSpPr>
        <p:spPr/>
        <p:txBody>
          <a:bodyPr/>
          <a:lstStyle/>
          <a:p>
            <a:r>
              <a:rPr lang="nl-NL"/>
              <a:t>18-2-2019</a:t>
            </a:r>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4835" y="3749487"/>
            <a:ext cx="10922331" cy="2077232"/>
          </a:xfrm>
        </p:spPr>
        <p:txBody>
          <a:bodyPr lIns="104400" tIns="90000" rIns="90000" bIns="46800"/>
          <a:lstStyle>
            <a:lvl1pPr marL="0" indent="0" algn="l">
              <a:buNone/>
              <a:defRPr sz="23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247" y="5829386"/>
            <a:ext cx="5004085" cy="389360"/>
          </a:xfrm>
        </p:spPr>
        <p:txBody>
          <a:bodyPr lIns="86400" anchor="b" anchorCtr="0">
            <a:noAutofit/>
          </a:bodyPr>
          <a:lstStyle>
            <a:lvl1pPr marL="0" indent="0" algn="l">
              <a:buNone/>
              <a:defRPr sz="1600">
                <a:solidFill>
                  <a:schemeClr val="tx1"/>
                </a:solidFill>
              </a:defRPr>
            </a:lvl1pPr>
            <a:lvl2pPr>
              <a:defRPr sz="1799">
                <a:solidFill>
                  <a:schemeClr val="bg1"/>
                </a:solidFill>
              </a:defRPr>
            </a:lvl2pPr>
            <a:lvl3pPr>
              <a:defRPr sz="1799">
                <a:solidFill>
                  <a:schemeClr val="bg1"/>
                </a:solidFill>
              </a:defRPr>
            </a:lvl3pPr>
            <a:lvl4pPr>
              <a:defRPr sz="1799">
                <a:solidFill>
                  <a:schemeClr val="bg1"/>
                </a:solidFill>
              </a:defRPr>
            </a:lvl4pPr>
            <a:lvl5pPr>
              <a:defRPr sz="1799">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 y="0"/>
            <a:ext cx="12179438" cy="1681200"/>
          </a:xfrm>
          <a:prstGeom prst="rect">
            <a:avLst/>
          </a:prstGeom>
        </p:spPr>
      </p:pic>
    </p:spTree>
    <p:extLst>
      <p:ext uri="{BB962C8B-B14F-4D97-AF65-F5344CB8AC3E}">
        <p14:creationId xmlns:p14="http://schemas.microsoft.com/office/powerpoint/2010/main" val="2933518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0" name="Titel 1"/>
          <p:cNvSpPr>
            <a:spLocks noGrp="1"/>
          </p:cNvSpPr>
          <p:nvPr>
            <p:ph type="title"/>
          </p:nvPr>
        </p:nvSpPr>
        <p:spPr>
          <a:xfrm>
            <a:off x="634834" y="2636839"/>
            <a:ext cx="5002498" cy="1584325"/>
          </a:xfrm>
        </p:spPr>
        <p:txBody>
          <a:bodyPr anchor="ctr" anchorCtr="0">
            <a:normAutofit/>
          </a:bodyPr>
          <a:lstStyle>
            <a:lvl1pPr algn="r">
              <a:defRPr sz="3599">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89703" y="916926"/>
            <a:ext cx="3765875" cy="817562"/>
          </a:xfrm>
        </p:spPr>
        <p:txBody>
          <a:bodyPr anchor="b" anchorCtr="0">
            <a:normAutofit/>
          </a:bodyPr>
          <a:lstStyle>
            <a:lvl1pPr marL="0" indent="0">
              <a:buNone/>
              <a:defRPr sz="1799"/>
            </a:lvl1pPr>
            <a:lvl2pPr marL="313106" indent="0">
              <a:buNone/>
              <a:defRPr/>
            </a:lvl2pPr>
            <a:lvl3pPr marL="629811" indent="0">
              <a:buNone/>
              <a:defRPr/>
            </a:lvl3pPr>
            <a:lvl4pPr marL="942917" indent="0">
              <a:buNone/>
              <a:defRPr/>
            </a:lvl4pPr>
            <a:lvl5pPr marL="1259622"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89703" y="2061911"/>
            <a:ext cx="3765875" cy="817562"/>
          </a:xfrm>
        </p:spPr>
        <p:txBody>
          <a:bodyPr anchor="b" anchorCtr="0">
            <a:normAutofit/>
          </a:bodyPr>
          <a:lstStyle>
            <a:lvl1pPr marL="0" indent="0">
              <a:buNone/>
              <a:defRPr sz="1799"/>
            </a:lvl1pPr>
            <a:lvl2pPr marL="313106" indent="0">
              <a:buNone/>
              <a:defRPr/>
            </a:lvl2pPr>
            <a:lvl3pPr marL="629811" indent="0">
              <a:buNone/>
              <a:defRPr/>
            </a:lvl3pPr>
            <a:lvl4pPr marL="942917" indent="0">
              <a:buNone/>
              <a:defRPr/>
            </a:lvl4pPr>
            <a:lvl5pPr marL="1259622"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89703" y="3211200"/>
            <a:ext cx="3765875" cy="817562"/>
          </a:xfrm>
        </p:spPr>
        <p:txBody>
          <a:bodyPr anchor="b" anchorCtr="0">
            <a:normAutofit/>
          </a:bodyPr>
          <a:lstStyle>
            <a:lvl1pPr marL="0" indent="0">
              <a:buNone/>
              <a:defRPr sz="1799"/>
            </a:lvl1pPr>
            <a:lvl2pPr marL="313106" indent="0">
              <a:buNone/>
              <a:defRPr/>
            </a:lvl2pPr>
            <a:lvl3pPr marL="629811" indent="0">
              <a:buNone/>
              <a:defRPr/>
            </a:lvl3pPr>
            <a:lvl4pPr marL="942917" indent="0">
              <a:buNone/>
              <a:defRPr/>
            </a:lvl4pPr>
            <a:lvl5pPr marL="1259622"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89703" y="4352400"/>
            <a:ext cx="3765875" cy="817562"/>
          </a:xfrm>
        </p:spPr>
        <p:txBody>
          <a:bodyPr anchor="b" anchorCtr="0">
            <a:normAutofit/>
          </a:bodyPr>
          <a:lstStyle>
            <a:lvl1pPr marL="0" indent="0">
              <a:buNone/>
              <a:defRPr sz="1799"/>
            </a:lvl1pPr>
            <a:lvl2pPr marL="313106" indent="0">
              <a:buNone/>
              <a:defRPr/>
            </a:lvl2pPr>
            <a:lvl3pPr marL="629811" indent="0">
              <a:buNone/>
              <a:defRPr/>
            </a:lvl3pPr>
            <a:lvl4pPr marL="942917" indent="0">
              <a:buNone/>
              <a:defRPr/>
            </a:lvl4pPr>
            <a:lvl5pPr marL="1259622"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89703" y="5497200"/>
            <a:ext cx="3765875" cy="817562"/>
          </a:xfrm>
        </p:spPr>
        <p:txBody>
          <a:bodyPr anchor="b" anchorCtr="0">
            <a:normAutofit/>
          </a:bodyPr>
          <a:lstStyle>
            <a:lvl1pPr marL="0" indent="0">
              <a:buNone/>
              <a:defRPr sz="1799"/>
            </a:lvl1pPr>
            <a:lvl2pPr marL="313106" indent="0">
              <a:buNone/>
              <a:defRPr/>
            </a:lvl2pPr>
            <a:lvl3pPr marL="629811" indent="0">
              <a:buNone/>
              <a:defRPr/>
            </a:lvl3pPr>
            <a:lvl4pPr marL="942917" indent="0">
              <a:buNone/>
              <a:defRPr/>
            </a:lvl4pPr>
            <a:lvl5pPr marL="1259622"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r>
              <a:rPr lang="nl-NL"/>
              <a:t>18-2-2019</a:t>
            </a:r>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7056" y="998446"/>
            <a:ext cx="1372647" cy="817563"/>
          </a:xfrm>
        </p:spPr>
        <p:txBody>
          <a:bodyPr bIns="46800" anchor="b" anchorCtr="0">
            <a:normAutofit/>
          </a:bodyPr>
          <a:lstStyle>
            <a:lvl1pPr marL="0" indent="0" algn="r">
              <a:buNone/>
              <a:defRPr sz="4799">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7056" y="2143675"/>
            <a:ext cx="1372647" cy="817563"/>
          </a:xfrm>
        </p:spPr>
        <p:txBody>
          <a:bodyPr bIns="46800" anchor="b" anchorCtr="0">
            <a:normAutofit/>
          </a:bodyPr>
          <a:lstStyle>
            <a:lvl1pPr marL="0" indent="0" algn="r">
              <a:buNone/>
              <a:defRPr sz="4799">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7056" y="3288904"/>
            <a:ext cx="1372647" cy="817563"/>
          </a:xfrm>
        </p:spPr>
        <p:txBody>
          <a:bodyPr bIns="46800" anchor="b" anchorCtr="0">
            <a:normAutofit/>
          </a:bodyPr>
          <a:lstStyle>
            <a:lvl1pPr marL="0" indent="0" algn="r">
              <a:buNone/>
              <a:defRPr sz="4799">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7056" y="4434133"/>
            <a:ext cx="1372647" cy="817563"/>
          </a:xfrm>
        </p:spPr>
        <p:txBody>
          <a:bodyPr bIns="46800" anchor="b" anchorCtr="0">
            <a:normAutofit/>
          </a:bodyPr>
          <a:lstStyle>
            <a:lvl1pPr marL="0" indent="0" algn="r">
              <a:buNone/>
              <a:defRPr sz="4799">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7056" y="5579362"/>
            <a:ext cx="1372647" cy="817563"/>
          </a:xfrm>
        </p:spPr>
        <p:txBody>
          <a:bodyPr bIns="46800" anchor="b" anchorCtr="0">
            <a:normAutofit/>
          </a:bodyPr>
          <a:lstStyle>
            <a:lvl1pPr marL="0" indent="0" algn="r">
              <a:buNone/>
              <a:defRPr sz="4799">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226204652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4412"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11" name="Tijdelijke aanduiding voor tekst 11"/>
          <p:cNvSpPr>
            <a:spLocks noGrp="1"/>
          </p:cNvSpPr>
          <p:nvPr>
            <p:ph type="body" sz="quarter" idx="13"/>
          </p:nvPr>
        </p:nvSpPr>
        <p:spPr>
          <a:xfrm>
            <a:off x="6551493" y="2289601"/>
            <a:ext cx="5002697" cy="3931813"/>
          </a:xfrm>
        </p:spPr>
        <p:txBody>
          <a:bodyPr/>
          <a:lstStyle>
            <a:lvl1pPr marL="457063" indent="-457063">
              <a:buClr>
                <a:schemeClr val="bg1"/>
              </a:buClr>
              <a:buFont typeface="+mj-lt"/>
              <a:buAutoNum type="arabicPeriod"/>
              <a:defRPr>
                <a:solidFill>
                  <a:schemeClr val="bg1"/>
                </a:solidFill>
              </a:defRPr>
            </a:lvl1pPr>
            <a:lvl2pPr marL="683795" indent="-215935">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6551493" y="1051201"/>
            <a:ext cx="5002697" cy="948047"/>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6654"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r>
              <a:rPr lang="nl-NL"/>
              <a:t>18-2-2019</a:t>
            </a:r>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783901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 name="Titel 1"/>
          <p:cNvSpPr>
            <a:spLocks noGrp="1"/>
          </p:cNvSpPr>
          <p:nvPr>
            <p:ph type="title"/>
          </p:nvPr>
        </p:nvSpPr>
        <p:spPr>
          <a:xfrm>
            <a:off x="634834" y="2636838"/>
            <a:ext cx="5002498" cy="1584325"/>
          </a:xfrm>
        </p:spPr>
        <p:txBody>
          <a:bodyPr anchor="b">
            <a:normAutofit/>
          </a:bodyPr>
          <a:lstStyle>
            <a:lvl1pPr algn="r">
              <a:defRPr sz="3599">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834" y="4221163"/>
            <a:ext cx="5002498" cy="2000251"/>
          </a:xfrm>
        </p:spPr>
        <p:txBody>
          <a:bodyPr tIns="90000" rIns="100800"/>
          <a:lstStyle>
            <a:lvl1pPr marL="0" indent="0" algn="r">
              <a:buNone/>
              <a:defRPr sz="2399">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834" y="1171575"/>
            <a:ext cx="5002498" cy="1463674"/>
          </a:xfrm>
        </p:spPr>
        <p:txBody>
          <a:bodyPr rIns="0" anchor="b" anchorCtr="0">
            <a:normAutofit/>
          </a:bodyPr>
          <a:lstStyle>
            <a:lvl1pPr marL="0" indent="0" algn="r">
              <a:buNone/>
              <a:defRPr sz="9597" b="1" i="0">
                <a:solidFill>
                  <a:schemeClr val="bg1"/>
                </a:solidFill>
              </a:defRPr>
            </a:lvl1pPr>
            <a:lvl2pPr marL="313106" indent="0" algn="r">
              <a:buNone/>
              <a:defRPr/>
            </a:lvl2pPr>
            <a:lvl3pPr marL="629811" indent="0" algn="r">
              <a:buNone/>
              <a:defRPr/>
            </a:lvl3pPr>
            <a:lvl4pPr marL="942917" indent="0" algn="r">
              <a:buNone/>
              <a:defRPr/>
            </a:lvl4pPr>
            <a:lvl5pPr marL="1259622"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r>
              <a:rPr lang="nl-NL"/>
              <a:t>18-2-2019</a:t>
            </a:r>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4522598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4835" y="2276475"/>
            <a:ext cx="5224689" cy="3944938"/>
          </a:xfrm>
        </p:spPr>
        <p:txBody>
          <a:bodyPr/>
          <a:lstStyle/>
          <a:p>
            <a:pPr lvl="0"/>
            <a:r>
              <a:rPr lang="nl-NL"/>
              <a:t>Tekststijl van het model bewerken</a:t>
            </a:r>
          </a:p>
        </p:txBody>
      </p:sp>
      <p:sp>
        <p:nvSpPr>
          <p:cNvPr id="4" name="Tijdelijke aanduiding voor inhoud 3"/>
          <p:cNvSpPr>
            <a:spLocks noGrp="1"/>
          </p:cNvSpPr>
          <p:nvPr>
            <p:ph sz="half" idx="2"/>
          </p:nvPr>
        </p:nvSpPr>
        <p:spPr>
          <a:xfrm>
            <a:off x="6551492" y="2276475"/>
            <a:ext cx="5002697" cy="3944938"/>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r>
              <a:rPr lang="nl-NL"/>
              <a:t>18-2-2019</a:t>
            </a:r>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2817375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4836" y="2306037"/>
            <a:ext cx="5002697" cy="648000"/>
          </a:xfrm>
          <a:noFill/>
        </p:spPr>
        <p:txBody>
          <a:bodyPr lIns="180000" tIns="180000" rIns="180000" bIns="72000" anchor="b">
            <a:noAutofit/>
          </a:bodyPr>
          <a:lstStyle>
            <a:lvl1pPr marL="0" indent="0">
              <a:buNone/>
              <a:defRPr sz="1799" b="1"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4836" y="2953738"/>
            <a:ext cx="5002697" cy="3267676"/>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6551493" y="2306037"/>
            <a:ext cx="5002697" cy="647228"/>
          </a:xfrm>
          <a:noFill/>
        </p:spPr>
        <p:txBody>
          <a:bodyPr lIns="180000" tIns="180000" rIns="180000" bIns="72000" anchor="b">
            <a:noAutofit/>
          </a:bodyPr>
          <a:lstStyle>
            <a:lvl1pPr marL="0" indent="0">
              <a:buNone/>
              <a:defRPr sz="1799" b="1"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1493" y="2953738"/>
            <a:ext cx="5004085" cy="3267676"/>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r>
              <a:rPr lang="nl-NL"/>
              <a:t>18-2-2019</a:t>
            </a:r>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2903452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r>
              <a:rPr lang="nl-NL"/>
              <a:t>18-2-2019</a:t>
            </a:r>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25850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r>
              <a:rPr lang="nl-NL"/>
              <a:t>18-2-2019</a:t>
            </a:r>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66113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ubtitel en kader">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a:xfrm>
            <a:off x="956520" y="531360"/>
            <a:ext cx="9368280" cy="781200"/>
          </a:xfrm>
        </p:spPr>
        <p:txBody>
          <a:bodyPr/>
          <a:lstStyle>
            <a:lvl1pPr>
              <a:defRPr/>
            </a:lvl1pPr>
          </a:lstStyle>
          <a:p>
            <a:r>
              <a:rPr lang="nl-NL" dirty="0"/>
              <a:t>[titel]</a:t>
            </a:r>
          </a:p>
        </p:txBody>
      </p:sp>
      <p:sp>
        <p:nvSpPr>
          <p:cNvPr id="6" name="Tijdelijke aanduiding voor tekst 5"/>
          <p:cNvSpPr>
            <a:spLocks noGrp="1" noSelect="1"/>
          </p:cNvSpPr>
          <p:nvPr>
            <p:ph type="body" sz="quarter" idx="12" hasCustomPrompt="1"/>
          </p:nvPr>
        </p:nvSpPr>
        <p:spPr bwMode="gray">
          <a:xfrm>
            <a:off x="956520" y="1268715"/>
            <a:ext cx="9368280" cy="720725"/>
          </a:xfrm>
        </p:spPr>
        <p:txBody>
          <a:bodyPr/>
          <a:lstStyle>
            <a:lvl1pPr marL="0" indent="0">
              <a:buNone/>
              <a:defRPr sz="4266"/>
            </a:lvl1pPr>
            <a:lvl2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2pPr>
            <a:lvl3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3pPr>
            <a:lvl4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4pPr>
            <a:lvl5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5pPr>
            <a:lvl6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6pPr>
            <a:lvl7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7pPr>
            <a:lvl8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8pPr>
            <a:lvl9pPr marL="0" marR="0" indent="0" algn="l" rtl="0" eaLnBrk="1" fontAlgn="auto">
              <a:lnSpc>
                <a:spcPct val="114000"/>
              </a:lnSpc>
              <a:spcBef>
                <a:spcPts val="0"/>
              </a:spcBef>
              <a:spcAft>
                <a:spcPts val="0"/>
              </a:spcAft>
              <a:defRPr kumimoji="0" sz="4266" b="0" i="0" u="none" baseline="0">
                <a:solidFill>
                  <a:srgbClr val="000000">
                    <a:lumMod val="100000"/>
                  </a:srgbClr>
                </a:solidFill>
                <a:latin typeface="Arial" panose="020B0604020202020204" pitchFamily="34" charset="0"/>
              </a:defRPr>
            </a:lvl9pPr>
          </a:lstStyle>
          <a:p>
            <a:pPr lvl="0"/>
            <a:r>
              <a:rPr lang="nl-NL" dirty="0"/>
              <a:t>[Subtitel]</a:t>
            </a:r>
          </a:p>
        </p:txBody>
      </p:sp>
      <p:sp>
        <p:nvSpPr>
          <p:cNvPr id="8" name="Tijdelijke aanduiding voor inhoud 7"/>
          <p:cNvSpPr>
            <a:spLocks noGrp="1" noSelect="1"/>
          </p:cNvSpPr>
          <p:nvPr>
            <p:ph sz="quarter" idx="13" hasCustomPrompt="1"/>
          </p:nvPr>
        </p:nvSpPr>
        <p:spPr bwMode="gray">
          <a:xfrm>
            <a:off x="962640" y="2349000"/>
            <a:ext cx="9368280" cy="3456032"/>
          </a:xfrm>
        </p:spPr>
        <p:txBody>
          <a:bodyPr/>
          <a:lstStyle/>
          <a:p>
            <a:pPr lvl="0"/>
            <a:r>
              <a:rPr lang="nl-NL" dirty="0"/>
              <a:t>[Typ tekst of klik op een pictogram om een object in te voegen]</a:t>
            </a:r>
          </a:p>
        </p:txBody>
      </p:sp>
      <p:sp>
        <p:nvSpPr>
          <p:cNvPr id="4" name="Date Placeholder 3"/>
          <p:cNvSpPr>
            <a:spLocks noGrp="1" noSelect="1"/>
          </p:cNvSpPr>
          <p:nvPr>
            <p:ph type="dt" sz="half" idx="14"/>
          </p:nvPr>
        </p:nvSpPr>
        <p:spPr/>
        <p:txBody>
          <a:bodyPr/>
          <a:lstStyle/>
          <a:p>
            <a:fld id="{B4265C0F-7013-4EBB-93DD-26B77A09D90A}" type="datetime1">
              <a:rPr lang="en-GB" smtClean="0"/>
              <a:t>22/11/2022</a:t>
            </a:fld>
            <a:r>
              <a:rPr lang="en-US" dirty="0"/>
              <a:t> • P2.NL</a:t>
            </a:r>
            <a:endParaRPr lang="nl-NL" dirty="0"/>
          </a:p>
          <a:p>
            <a:endParaRPr lang="nl-NL" dirty="0"/>
          </a:p>
        </p:txBody>
      </p:sp>
      <p:sp>
        <p:nvSpPr>
          <p:cNvPr id="5" name="Footer Placeholder 4"/>
          <p:cNvSpPr>
            <a:spLocks noGrp="1" noSelect="1"/>
          </p:cNvSpPr>
          <p:nvPr>
            <p:ph type="ftr" sz="quarter" idx="15"/>
          </p:nvPr>
        </p:nvSpPr>
        <p:spPr/>
        <p:txBody>
          <a:bodyPr/>
          <a:lstStyle/>
          <a:p>
            <a:r>
              <a:rPr lang="nl-NL" dirty="0"/>
              <a:t>KLANT | KENMERK</a:t>
            </a:r>
          </a:p>
        </p:txBody>
      </p:sp>
      <p:sp>
        <p:nvSpPr>
          <p:cNvPr id="7" name="Slide Number Placeholder 6"/>
          <p:cNvSpPr>
            <a:spLocks noGrp="1" noSelect="1"/>
          </p:cNvSpPr>
          <p:nvPr>
            <p:ph type="sldNum" sz="quarter" idx="16"/>
          </p:nvPr>
        </p:nvSpPr>
        <p:spPr/>
        <p:txBody>
          <a:bodyPr/>
          <a:lstStyle/>
          <a:p>
            <a:pPr algn="l"/>
            <a:r>
              <a:rPr lang="en-GB"/>
              <a:t>|  </a:t>
            </a:r>
            <a:fld id="{4E826A4D-02C1-4201-B32A-4F1FD7521BB1}" type="slidenum">
              <a:rPr lang="en-GB" smtClean="0"/>
              <a:pPr algn="l"/>
              <a:t>‹nr.›</a:t>
            </a:fld>
            <a:r>
              <a:rPr lang="en-GB"/>
              <a:t> </a:t>
            </a:r>
            <a:endParaRPr lang="en-GB" dirty="0"/>
          </a:p>
        </p:txBody>
      </p:sp>
    </p:spTree>
    <p:extLst>
      <p:ext uri="{BB962C8B-B14F-4D97-AF65-F5344CB8AC3E}">
        <p14:creationId xmlns:p14="http://schemas.microsoft.com/office/powerpoint/2010/main" val="2588467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4835" y="3427414"/>
            <a:ext cx="5002497" cy="2793999"/>
          </a:xfrm>
        </p:spPr>
        <p:txBody>
          <a:bodyPr anchor="t" anchorCtr="0">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2881" y="1052513"/>
            <a:ext cx="5002697" cy="5168900"/>
          </a:xfrm>
        </p:spPr>
        <p:txBody>
          <a:bodyPr/>
          <a:lstStyle/>
          <a:p>
            <a:pPr lvl="0"/>
            <a:r>
              <a:rPr lang="nl-NL"/>
              <a:t>Tekststijl van het model bewerken</a:t>
            </a:r>
          </a:p>
        </p:txBody>
      </p:sp>
      <p:sp>
        <p:nvSpPr>
          <p:cNvPr id="3" name="Titel 2"/>
          <p:cNvSpPr>
            <a:spLocks noGrp="1"/>
          </p:cNvSpPr>
          <p:nvPr>
            <p:ph type="title"/>
          </p:nvPr>
        </p:nvSpPr>
        <p:spPr>
          <a:xfrm>
            <a:off x="634835" y="1052514"/>
            <a:ext cx="5002497"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r>
              <a:rPr lang="nl-NL"/>
              <a:t>18-2-2019</a:t>
            </a:r>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48027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634835" y="1052514"/>
            <a:ext cx="10920743" cy="4024800"/>
          </a:xfrm>
        </p:spPr>
        <p:txBody>
          <a:bodyPr anchor="b" anchorCtr="0">
            <a:normAutofit/>
          </a:bodyPr>
          <a:lstStyle>
            <a:lvl1pPr algn="l">
              <a:defRPr sz="7998"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4835" y="5077315"/>
            <a:ext cx="5459578" cy="1144098"/>
          </a:xfrm>
        </p:spPr>
        <p:txBody>
          <a:bodyPr lIns="162000" tIns="90000" rIns="90000">
            <a:normAutofit/>
          </a:bodyPr>
          <a:lstStyle>
            <a:lvl1pPr marL="0" indent="0" algn="l">
              <a:buNone/>
              <a:defRPr sz="2399">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r>
              <a:rPr lang="nl-NL"/>
              <a:t>18-2-2019</a:t>
            </a:r>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425518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634835" y="1052514"/>
            <a:ext cx="10920743" cy="4024800"/>
          </a:xfrm>
        </p:spPr>
        <p:txBody>
          <a:bodyPr anchor="b" anchorCtr="0">
            <a:normAutofit/>
          </a:bodyPr>
          <a:lstStyle>
            <a:lvl1pPr algn="l">
              <a:defRPr sz="7998"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4835" y="5077315"/>
            <a:ext cx="5459578" cy="1144099"/>
          </a:xfrm>
        </p:spPr>
        <p:txBody>
          <a:bodyPr lIns="162000" tIns="90000">
            <a:normAutofit/>
          </a:bodyPr>
          <a:lstStyle>
            <a:lvl1pPr marL="0" indent="0" algn="l">
              <a:buNone/>
              <a:defRPr sz="23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r>
              <a:rPr lang="nl-NL"/>
              <a:t>18-2-2019</a:t>
            </a:r>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261950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4412" y="-1588"/>
            <a:ext cx="6094413"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4835" y="2636838"/>
            <a:ext cx="5002496" cy="1584324"/>
          </a:xfrm>
        </p:spPr>
        <p:txBody>
          <a:bodyPr anchor="ctr" anchorCtr="0"/>
          <a:lstStyle>
            <a:lvl1pPr>
              <a:defRPr sz="3999">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2881" y="1066801"/>
            <a:ext cx="5002697"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r>
              <a:rPr lang="nl-NL"/>
              <a:t>18-2-2019</a:t>
            </a:r>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297755344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6" name="Titel 5"/>
          <p:cNvSpPr>
            <a:spLocks noGrp="1"/>
          </p:cNvSpPr>
          <p:nvPr>
            <p:ph type="title"/>
          </p:nvPr>
        </p:nvSpPr>
        <p:spPr>
          <a:xfrm>
            <a:off x="634834" y="2636839"/>
            <a:ext cx="5002697" cy="1584324"/>
          </a:xfrm>
        </p:spPr>
        <p:txBody>
          <a:bodyPr anchor="ctr" anchorCtr="0"/>
          <a:lstStyle>
            <a:lvl1pPr>
              <a:defRPr sz="3999">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1492" y="1052513"/>
            <a:ext cx="5002697" cy="5168900"/>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r>
              <a:rPr lang="nl-NL"/>
              <a:t>18-2-2019</a:t>
            </a:r>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33913377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4835" y="3427413"/>
            <a:ext cx="5002497" cy="2794000"/>
          </a:xfrm>
        </p:spPr>
        <p:txBody>
          <a:bodyPr anchor="t" anchorCtr="0">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9" name="Titel 8"/>
          <p:cNvSpPr>
            <a:spLocks noGrp="1"/>
          </p:cNvSpPr>
          <p:nvPr>
            <p:ph type="title"/>
          </p:nvPr>
        </p:nvSpPr>
        <p:spPr>
          <a:xfrm>
            <a:off x="634835" y="1052514"/>
            <a:ext cx="5002497" cy="948047"/>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4412" y="-2381"/>
            <a:ext cx="6094413"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r>
              <a:rPr lang="nl-NL"/>
              <a:t>18-2-2019</a:t>
            </a:r>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43944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10" name="Tijdelijke aanduiding voor tekst 9"/>
          <p:cNvSpPr>
            <a:spLocks noGrp="1"/>
          </p:cNvSpPr>
          <p:nvPr>
            <p:ph type="body" sz="quarter" idx="15"/>
          </p:nvPr>
        </p:nvSpPr>
        <p:spPr>
          <a:xfrm>
            <a:off x="634834" y="2289601"/>
            <a:ext cx="5004085"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34041" y="1051201"/>
            <a:ext cx="5003291"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r>
              <a:rPr lang="nl-NL"/>
              <a:t>18-2-2019</a:t>
            </a:r>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4412" y="-2381"/>
            <a:ext cx="6094413"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16143109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4835" y="2289601"/>
            <a:ext cx="5002497" cy="3931813"/>
          </a:xfrm>
        </p:spPr>
        <p:txBody>
          <a:bodyPr/>
          <a:lstStyle/>
          <a:p>
            <a:pPr lvl="0"/>
            <a:r>
              <a:rPr lang="nl-NL"/>
              <a:t>Tekststijl van het model bewerken</a:t>
            </a:r>
          </a:p>
        </p:txBody>
      </p:sp>
      <p:sp>
        <p:nvSpPr>
          <p:cNvPr id="2" name="Titel 1"/>
          <p:cNvSpPr>
            <a:spLocks noGrp="1"/>
          </p:cNvSpPr>
          <p:nvPr>
            <p:ph type="title"/>
          </p:nvPr>
        </p:nvSpPr>
        <p:spPr>
          <a:xfrm>
            <a:off x="634835" y="1051201"/>
            <a:ext cx="5002497"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r>
              <a:rPr lang="nl-NL"/>
              <a:t>18-2-2019</a:t>
            </a:r>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4412" y="-2381"/>
            <a:ext cx="6094413"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50439656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88825"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 name="Titel 1"/>
          <p:cNvSpPr>
            <a:spLocks noGrp="1"/>
          </p:cNvSpPr>
          <p:nvPr>
            <p:ph type="title"/>
          </p:nvPr>
        </p:nvSpPr>
        <p:spPr>
          <a:xfrm>
            <a:off x="634835" y="1052513"/>
            <a:ext cx="10920743" cy="2374900"/>
          </a:xfrm>
        </p:spPr>
        <p:txBody>
          <a:bodyPr anchor="ctr" anchorCtr="0">
            <a:normAutofit/>
          </a:bodyPr>
          <a:lstStyle>
            <a:lvl1pPr>
              <a:defRPr sz="4799">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4835" y="3749488"/>
            <a:ext cx="10920743" cy="2471925"/>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r>
              <a:rPr lang="nl-NL"/>
              <a:t>18-2-2019</a:t>
            </a:r>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2240233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8"/>
            <a:ext cx="12188825"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 name="Titel 1"/>
          <p:cNvSpPr>
            <a:spLocks noGrp="1"/>
          </p:cNvSpPr>
          <p:nvPr>
            <p:ph type="title"/>
          </p:nvPr>
        </p:nvSpPr>
        <p:spPr>
          <a:xfrm>
            <a:off x="634835" y="1052513"/>
            <a:ext cx="10920743" cy="2374900"/>
          </a:xfrm>
        </p:spPr>
        <p:txBody>
          <a:bodyPr anchor="ctr" anchorCtr="0">
            <a:normAutofit/>
          </a:bodyPr>
          <a:lstStyle>
            <a:lvl1pPr>
              <a:defRPr sz="4799">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4835" y="3749488"/>
            <a:ext cx="10920743"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r>
              <a:rPr lang="nl-NL"/>
              <a:t>18-2-2019</a:t>
            </a:r>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8928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a:xfrm>
            <a:off x="956521" y="531360"/>
            <a:ext cx="9368456" cy="1824457"/>
          </a:xfrm>
        </p:spPr>
        <p:txBody>
          <a:bodyPr/>
          <a:lstStyle/>
          <a:p>
            <a:r>
              <a:rPr lang="nl-NL" noProof="1"/>
              <a:t>[Titel]</a:t>
            </a:r>
          </a:p>
        </p:txBody>
      </p:sp>
      <p:sp>
        <p:nvSpPr>
          <p:cNvPr id="9" name="Tijdelijke aanduiding voor tekst 8"/>
          <p:cNvSpPr>
            <a:spLocks noGrp="1" noSelect="1"/>
          </p:cNvSpPr>
          <p:nvPr>
            <p:ph type="body" sz="quarter" idx="16" hasCustomPrompt="1"/>
          </p:nvPr>
        </p:nvSpPr>
        <p:spPr bwMode="gray">
          <a:xfrm>
            <a:off x="3359125" y="2556000"/>
            <a:ext cx="6965851" cy="3240000"/>
          </a:xfrm>
        </p:spPr>
        <p:txBody>
          <a:bodyPr/>
          <a:lstStyle>
            <a:lvl1pPr>
              <a:defRPr/>
            </a:lvl1pPr>
          </a:lstStyle>
          <a:p>
            <a:pPr lvl="0"/>
            <a:r>
              <a:rPr lang="nl-NL" dirty="0"/>
              <a:t>[Tekst]</a:t>
            </a:r>
          </a:p>
        </p:txBody>
      </p:sp>
      <p:sp>
        <p:nvSpPr>
          <p:cNvPr id="4" name="Date Placeholder 3"/>
          <p:cNvSpPr>
            <a:spLocks noGrp="1" noSelect="1"/>
          </p:cNvSpPr>
          <p:nvPr>
            <p:ph type="dt" sz="half" idx="17"/>
          </p:nvPr>
        </p:nvSpPr>
        <p:spPr/>
        <p:txBody>
          <a:bodyPr/>
          <a:lstStyle/>
          <a:p>
            <a:fld id="{B4265C0F-7013-4EBB-93DD-26B77A09D90A}" type="datetime1">
              <a:rPr lang="en-GB" smtClean="0"/>
              <a:t>22/11/2022</a:t>
            </a:fld>
            <a:r>
              <a:rPr lang="en-US" dirty="0"/>
              <a:t> • P2.NL</a:t>
            </a:r>
            <a:endParaRPr lang="nl-NL" dirty="0"/>
          </a:p>
          <a:p>
            <a:endParaRPr lang="nl-NL" dirty="0"/>
          </a:p>
        </p:txBody>
      </p:sp>
      <p:sp>
        <p:nvSpPr>
          <p:cNvPr id="5" name="Footer Placeholder 4"/>
          <p:cNvSpPr>
            <a:spLocks noGrp="1" noSelect="1"/>
          </p:cNvSpPr>
          <p:nvPr>
            <p:ph type="ftr" sz="quarter" idx="18"/>
          </p:nvPr>
        </p:nvSpPr>
        <p:spPr/>
        <p:txBody>
          <a:bodyPr/>
          <a:lstStyle/>
          <a:p>
            <a:r>
              <a:rPr lang="nl-NL" dirty="0"/>
              <a:t>KLANT | KENMERK</a:t>
            </a:r>
          </a:p>
        </p:txBody>
      </p:sp>
      <p:sp>
        <p:nvSpPr>
          <p:cNvPr id="6" name="Slide Number Placeholder 5"/>
          <p:cNvSpPr>
            <a:spLocks noGrp="1" noSelect="1"/>
          </p:cNvSpPr>
          <p:nvPr>
            <p:ph type="sldNum" sz="quarter" idx="19"/>
          </p:nvPr>
        </p:nvSpPr>
        <p:spPr/>
        <p:txBody>
          <a:bodyPr/>
          <a:lstStyle/>
          <a:p>
            <a:pPr algn="l"/>
            <a:r>
              <a:rPr lang="en-GB"/>
              <a:t>|  </a:t>
            </a:r>
            <a:fld id="{4E826A4D-02C1-4201-B32A-4F1FD7521BB1}" type="slidenum">
              <a:rPr lang="en-GB" smtClean="0"/>
              <a:pPr algn="l"/>
              <a:t>‹nr.›</a:t>
            </a:fld>
            <a:r>
              <a:rPr lang="en-GB"/>
              <a:t> </a:t>
            </a:r>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1"/>
            <a:ext cx="12188825"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8764"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040" y="3888001"/>
            <a:ext cx="5003292"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2881" y="3888001"/>
            <a:ext cx="5002697" cy="2333413"/>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r>
              <a:rPr lang="nl-NL"/>
              <a:t>18-2-2019</a:t>
            </a:r>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8762213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1"/>
            <a:ext cx="12188825"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1492" y="3888001"/>
            <a:ext cx="5002697" cy="2333413"/>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634041" y="3888001"/>
            <a:ext cx="5003291"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r>
              <a:rPr lang="nl-NL"/>
              <a:t>18-2-2019</a:t>
            </a:r>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24005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1"/>
            <a:ext cx="12188825"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8764"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4835" y="3888001"/>
            <a:ext cx="10920743"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r>
              <a:rPr lang="nl-NL"/>
              <a:t>18-2-2019</a:t>
            </a:r>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77768164"/>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1"/>
            <a:ext cx="12188825"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4835" y="3888001"/>
            <a:ext cx="10920743"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r>
              <a:rPr lang="nl-NL"/>
              <a:t>18-2-2019</a:t>
            </a:r>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68357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88825"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435" y="1051200"/>
            <a:ext cx="10921537"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r>
              <a:rPr lang="nl-NL"/>
              <a:t>18-2-2019</a:t>
            </a:r>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5803507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88825"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041" y="1051200"/>
            <a:ext cx="10921537"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r>
              <a:rPr lang="nl-NL"/>
              <a:t>18-2-2019</a:t>
            </a:r>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1596462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04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88825" cy="576000"/>
          </a:xfrm>
          <a:solidFill>
            <a:schemeClr val="tx2"/>
          </a:solidFill>
        </p:spPr>
        <p:txBody>
          <a:bodyPr lIns="756000" anchor="ctr" anchorCtr="0">
            <a:noAutofit/>
          </a:bodyPr>
          <a:lstStyle>
            <a:lvl1pPr algn="l">
              <a:defRPr sz="3199">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88825" cy="396000"/>
          </a:xfrm>
          <a:solidFill>
            <a:schemeClr val="bg1"/>
          </a:solidFill>
        </p:spPr>
        <p:txBody>
          <a:bodyPr lIns="756000" anchor="ctr" anchorCtr="0">
            <a:normAutofit/>
          </a:bodyPr>
          <a:lstStyle>
            <a:lvl1pPr marL="0" indent="0">
              <a:buNone/>
              <a:defRPr sz="1999" i="0">
                <a:solidFill>
                  <a:schemeClr val="tx1"/>
                </a:solidFill>
              </a:defRPr>
            </a:lvl1pPr>
            <a:lvl2pPr marL="313106" indent="0">
              <a:buNone/>
              <a:defRPr/>
            </a:lvl2pPr>
            <a:lvl3pPr marL="629811" indent="0">
              <a:buNone/>
              <a:defRPr/>
            </a:lvl3pPr>
            <a:lvl4pPr marL="942917" indent="0">
              <a:buNone/>
              <a:defRPr/>
            </a:lvl4pPr>
            <a:lvl5pPr marL="1259622" indent="0">
              <a:buNone/>
              <a:defRPr/>
            </a:lvl5pPr>
          </a:lstStyle>
          <a:p>
            <a:pPr lvl="0"/>
            <a:r>
              <a:rPr lang="nl-NL"/>
              <a:t>Tekststijl van het model bewerken</a:t>
            </a:r>
          </a:p>
        </p:txBody>
      </p:sp>
    </p:spTree>
    <p:extLst>
      <p:ext uri="{BB962C8B-B14F-4D97-AF65-F5344CB8AC3E}">
        <p14:creationId xmlns:p14="http://schemas.microsoft.com/office/powerpoint/2010/main" val="3436612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4835" y="2276475"/>
            <a:ext cx="10920743" cy="3944938"/>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r>
              <a:rPr lang="nl-NL"/>
              <a:t>18-2-2019</a:t>
            </a:r>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38638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6786" y="2276475"/>
            <a:ext cx="3599063" cy="3937000"/>
          </a:xfrm>
        </p:spPr>
        <p:txBody>
          <a:bodyPr/>
          <a:lstStyle>
            <a:lvl1pPr marL="0" indent="0">
              <a:buNone/>
              <a:defRPr sz="1999"/>
            </a:lvl1pPr>
            <a:lvl2pPr marL="313106" indent="0">
              <a:buNone/>
              <a:defRPr sz="1799"/>
            </a:lvl2pPr>
            <a:lvl3pPr marL="629811" indent="0">
              <a:buNone/>
              <a:defRPr sz="1600"/>
            </a:lvl3pPr>
            <a:lvl4pPr marL="942917" indent="0">
              <a:buNone/>
              <a:defRPr sz="1600"/>
            </a:lvl4pPr>
            <a:lvl5pPr marL="1259622"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634835" y="2276475"/>
            <a:ext cx="7177094" cy="3944938"/>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r>
              <a:rPr lang="nl-NL"/>
              <a:t>18-2-2019</a:t>
            </a:r>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35444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5820538" y="2349000"/>
            <a:ext cx="4500000" cy="3240000"/>
          </a:xfrm>
        </p:spPr>
        <p:txBody>
          <a:bodyPr/>
          <a:lstStyle>
            <a:lvl1pPr>
              <a:defRPr/>
            </a:lvl1pPr>
          </a:lstStyle>
          <a:p>
            <a:pPr lvl="0"/>
            <a:r>
              <a:rPr lang="nl-NL" dirty="0"/>
              <a:t>[Typ tekst of klik op een pictogram om een object in te voegen]</a:t>
            </a:r>
            <a:endParaRPr lang="nl-NL" noProof="1"/>
          </a:p>
        </p:txBody>
      </p:sp>
      <p:sp>
        <p:nvSpPr>
          <p:cNvPr id="11" name="Tijdelijke aanduiding voor inhoud 10"/>
          <p:cNvSpPr>
            <a:spLocks noGrp="1" noSelect="1"/>
          </p:cNvSpPr>
          <p:nvPr>
            <p:ph sz="quarter" idx="14" hasCustomPrompt="1"/>
          </p:nvPr>
        </p:nvSpPr>
        <p:spPr bwMode="gray">
          <a:xfrm>
            <a:off x="962640" y="2349000"/>
            <a:ext cx="4500000" cy="3240000"/>
          </a:xfrm>
        </p:spPr>
        <p:txBody>
          <a:bodyPr/>
          <a:lstStyle>
            <a:lvl1pPr>
              <a:defRPr/>
            </a:lvl1pPr>
          </a:lstStyle>
          <a:p>
            <a:pPr lvl="0"/>
            <a:r>
              <a:rPr lang="nl-NL" dirty="0"/>
              <a:t>[Typ tekst of klik op een pictogram om een object in te voegen]</a:t>
            </a:r>
            <a:endParaRPr lang="nl-NL" noProof="1"/>
          </a:p>
        </p:txBody>
      </p:sp>
      <p:sp>
        <p:nvSpPr>
          <p:cNvPr id="8" name="Titel 7"/>
          <p:cNvSpPr>
            <a:spLocks noGrp="1" noSelect="1"/>
          </p:cNvSpPr>
          <p:nvPr>
            <p:ph type="title" hasCustomPrompt="1"/>
          </p:nvPr>
        </p:nvSpPr>
        <p:spPr bwMode="gray">
          <a:xfrm>
            <a:off x="956520" y="531360"/>
            <a:ext cx="9368280" cy="1368000"/>
          </a:xfrm>
        </p:spPr>
        <p:txBody>
          <a:bodyPr/>
          <a:lstStyle/>
          <a:p>
            <a:r>
              <a:rPr lang="nl-NL" noProof="1"/>
              <a:t>[Titel]</a:t>
            </a:r>
            <a:endParaRPr lang="nl-NL" dirty="0"/>
          </a:p>
        </p:txBody>
      </p:sp>
      <p:sp>
        <p:nvSpPr>
          <p:cNvPr id="3" name="Date Placeholder 2"/>
          <p:cNvSpPr>
            <a:spLocks noGrp="1" noSelect="1"/>
          </p:cNvSpPr>
          <p:nvPr>
            <p:ph type="dt" sz="half" idx="15"/>
          </p:nvPr>
        </p:nvSpPr>
        <p:spPr/>
        <p:txBody>
          <a:bodyPr/>
          <a:lstStyle/>
          <a:p>
            <a:fld id="{B4265C0F-7013-4EBB-93DD-26B77A09D90A}" type="datetime1">
              <a:rPr lang="en-GB" smtClean="0"/>
              <a:t>22/11/2022</a:t>
            </a:fld>
            <a:r>
              <a:rPr lang="en-US"/>
              <a:t> • P2.NL</a:t>
            </a:r>
            <a:endParaRPr lang="nl-NL"/>
          </a:p>
          <a:p>
            <a:endParaRPr lang="nl-NL" dirty="0"/>
          </a:p>
        </p:txBody>
      </p:sp>
      <p:sp>
        <p:nvSpPr>
          <p:cNvPr id="4" name="Footer Placeholder 3"/>
          <p:cNvSpPr>
            <a:spLocks noGrp="1" noSelect="1"/>
          </p:cNvSpPr>
          <p:nvPr>
            <p:ph type="ftr" sz="quarter" idx="16"/>
          </p:nvPr>
        </p:nvSpPr>
        <p:spPr/>
        <p:txBody>
          <a:bodyPr/>
          <a:lstStyle/>
          <a:p>
            <a:r>
              <a:rPr lang="nl-NL"/>
              <a:t>KLANT | KENMERK</a:t>
            </a:r>
            <a:endParaRPr lang="nl-NL" dirty="0"/>
          </a:p>
        </p:txBody>
      </p:sp>
      <p:sp>
        <p:nvSpPr>
          <p:cNvPr id="5" name="Slide Number Placeholder 4"/>
          <p:cNvSpPr>
            <a:spLocks noGrp="1" noSelect="1"/>
          </p:cNvSpPr>
          <p:nvPr>
            <p:ph type="sldNum" sz="quarter" idx="17"/>
          </p:nvPr>
        </p:nvSpPr>
        <p:spPr/>
        <p:txBody>
          <a:bodyPr/>
          <a:lstStyle/>
          <a:p>
            <a:pPr algn="l"/>
            <a:r>
              <a:rPr lang="en-GB"/>
              <a:t>|  </a:t>
            </a:r>
            <a:fld id="{4E826A4D-02C1-4201-B32A-4F1FD7521BB1}" type="slidenum">
              <a:rPr lang="en-GB" smtClean="0"/>
              <a:pPr algn="l"/>
              <a:t>‹nr.›</a:t>
            </a:fld>
            <a:r>
              <a:rPr lang="en-GB"/>
              <a:t> </a:t>
            </a:r>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4412" y="0"/>
            <a:ext cx="60944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10" name="Tijdelijke aanduiding voor tekst 9"/>
          <p:cNvSpPr>
            <a:spLocks noGrp="1"/>
          </p:cNvSpPr>
          <p:nvPr>
            <p:ph type="body" sz="quarter" idx="14"/>
          </p:nvPr>
        </p:nvSpPr>
        <p:spPr>
          <a:xfrm>
            <a:off x="6548318" y="2289600"/>
            <a:ext cx="5002697"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548318" y="1051201"/>
            <a:ext cx="5002697"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4835" y="1066800"/>
            <a:ext cx="5002497" cy="5154613"/>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r>
              <a:rPr lang="nl-NL"/>
              <a:t>18-2-2019</a:t>
            </a:r>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21192949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88825"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 name="Titel 1"/>
          <p:cNvSpPr>
            <a:spLocks noGrp="1"/>
          </p:cNvSpPr>
          <p:nvPr>
            <p:ph type="title" hasCustomPrompt="1"/>
          </p:nvPr>
        </p:nvSpPr>
        <p:spPr>
          <a:xfrm>
            <a:off x="634835" y="1875617"/>
            <a:ext cx="10920743" cy="1551796"/>
          </a:xfrm>
        </p:spPr>
        <p:txBody>
          <a:bodyPr anchor="ctr" anchorCtr="0">
            <a:normAutofit/>
          </a:bodyPr>
          <a:lstStyle>
            <a:lvl1pPr>
              <a:defRPr sz="4799">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5410" y="3846022"/>
            <a:ext cx="4678781"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5410" y="4639509"/>
            <a:ext cx="4678781"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5410" y="5405528"/>
            <a:ext cx="4678781"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3598" y="3921366"/>
            <a:ext cx="541062"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3598" y="4707382"/>
            <a:ext cx="541062"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3598" y="5480872"/>
            <a:ext cx="541062"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r>
              <a:rPr lang="nl-NL"/>
              <a:t>18-2-2019</a:t>
            </a:r>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spTree>
    <p:extLst>
      <p:ext uri="{BB962C8B-B14F-4D97-AF65-F5344CB8AC3E}">
        <p14:creationId xmlns:p14="http://schemas.microsoft.com/office/powerpoint/2010/main" val="7862547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4413"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2" name="Titel 1"/>
          <p:cNvSpPr>
            <a:spLocks noGrp="1"/>
          </p:cNvSpPr>
          <p:nvPr>
            <p:ph type="title" hasCustomPrompt="1"/>
          </p:nvPr>
        </p:nvSpPr>
        <p:spPr>
          <a:xfrm>
            <a:off x="634835" y="2565400"/>
            <a:ext cx="5002497" cy="1727200"/>
          </a:xfrm>
        </p:spPr>
        <p:txBody>
          <a:bodyPr anchor="ctr" anchorCtr="0">
            <a:normAutofit/>
          </a:bodyPr>
          <a:lstStyle>
            <a:lvl1pPr>
              <a:defRPr sz="4799">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4417" y="2286000"/>
            <a:ext cx="4381162"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4417" y="3079487"/>
            <a:ext cx="4381162"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4417" y="3845506"/>
            <a:ext cx="4381162"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2604" y="2361344"/>
            <a:ext cx="541062"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2604" y="3147360"/>
            <a:ext cx="541062"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2604" y="3920850"/>
            <a:ext cx="541062"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r>
              <a:rPr lang="nl-NL"/>
              <a:t>18-2-2019</a:t>
            </a:r>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spTree>
    <p:extLst>
      <p:ext uri="{BB962C8B-B14F-4D97-AF65-F5344CB8AC3E}">
        <p14:creationId xmlns:p14="http://schemas.microsoft.com/office/powerpoint/2010/main" val="1259982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act C">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4835" y="1875618"/>
            <a:ext cx="10920743" cy="1551795"/>
          </a:xfrm>
        </p:spPr>
        <p:txBody>
          <a:bodyPr anchor="ctr" anchorCtr="0">
            <a:normAutofit/>
          </a:bodyPr>
          <a:lstStyle>
            <a:lvl1pPr>
              <a:defRPr sz="4799">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3213" y="3846022"/>
            <a:ext cx="4678781"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3213" y="4639509"/>
            <a:ext cx="4678781"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3213" y="5405528"/>
            <a:ext cx="4678781" cy="691884"/>
          </a:xfrm>
        </p:spPr>
        <p:txBody>
          <a:bodyPr numCol="1" spcCol="180000" anchor="ctr" anchorCtr="0">
            <a:normAutofit/>
          </a:bodyPr>
          <a:lstStyle>
            <a:lvl1pPr marL="0" indent="0">
              <a:buNone/>
              <a:defRPr sz="1999"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1401" y="3921366"/>
            <a:ext cx="541062"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1401" y="4707382"/>
            <a:ext cx="541062"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1401" y="5480872"/>
            <a:ext cx="541062"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r>
              <a:rPr lang="nl-NL"/>
              <a:t>18-2-2019</a:t>
            </a:r>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88825" cy="1682750"/>
          </a:xfrm>
          <a:prstGeom prst="rect">
            <a:avLst/>
          </a:prstGeom>
        </p:spPr>
      </p:pic>
    </p:spTree>
    <p:extLst>
      <p:ext uri="{BB962C8B-B14F-4D97-AF65-F5344CB8AC3E}">
        <p14:creationId xmlns:p14="http://schemas.microsoft.com/office/powerpoint/2010/main" val="283440753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3603" y="1122363"/>
            <a:ext cx="9141619" cy="2387600"/>
          </a:xfrm>
        </p:spPr>
        <p:txBody>
          <a:bodyPr anchor="b"/>
          <a:lstStyle>
            <a:lvl1pPr algn="ctr">
              <a:defRPr sz="5998"/>
            </a:lvl1pPr>
          </a:lstStyle>
          <a:p>
            <a:r>
              <a:rPr lang="nl-NL"/>
              <a:t>Klik om de stijl te bewerken</a:t>
            </a:r>
          </a:p>
        </p:txBody>
      </p:sp>
      <p:sp>
        <p:nvSpPr>
          <p:cNvPr id="3" name="Ondertitel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AFAC8B0-4999-46D0-9268-710F3DC5EC22}" type="datetimeFigureOut">
              <a:rPr lang="nl-NL" smtClean="0"/>
              <a:t>22-11-2022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4143203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AFAC8B0-4999-46D0-9268-710F3DC5EC22}" type="datetimeFigureOut">
              <a:rPr lang="nl-NL" smtClean="0"/>
              <a:t>22-11-2022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22444245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633" y="1709739"/>
            <a:ext cx="10512862" cy="2852737"/>
          </a:xfrm>
        </p:spPr>
        <p:txBody>
          <a:bodyPr anchor="b"/>
          <a:lstStyle>
            <a:lvl1pPr>
              <a:defRPr sz="5998"/>
            </a:lvl1pPr>
          </a:lstStyle>
          <a:p>
            <a:r>
              <a:rPr lang="nl-NL"/>
              <a:t>Klik om de stijl te bewerken</a:t>
            </a:r>
          </a:p>
        </p:txBody>
      </p:sp>
      <p:sp>
        <p:nvSpPr>
          <p:cNvPr id="3" name="Tijdelijke aanduiding voor tekst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AFAC8B0-4999-46D0-9268-710F3DC5EC22}" type="datetimeFigureOut">
              <a:rPr lang="nl-NL" smtClean="0"/>
              <a:t>22-11-2022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3644817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7982" y="1825625"/>
            <a:ext cx="5180251"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0592" y="1825625"/>
            <a:ext cx="5180251"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AFAC8B0-4999-46D0-9268-710F3DC5EC22}" type="datetimeFigureOut">
              <a:rPr lang="nl-NL" smtClean="0"/>
              <a:t>22-11-2022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1761714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569" y="365126"/>
            <a:ext cx="10512862" cy="1325563"/>
          </a:xfrm>
        </p:spPr>
        <p:txBody>
          <a:bodyPr/>
          <a:lstStyle/>
          <a:p>
            <a:r>
              <a:rPr lang="nl-NL"/>
              <a:t>Klik om de stijl te bewerken</a:t>
            </a:r>
          </a:p>
        </p:txBody>
      </p:sp>
      <p:sp>
        <p:nvSpPr>
          <p:cNvPr id="3" name="Tijdelijke aanduiding voor tekst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570" y="2505075"/>
            <a:ext cx="5156444"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0593" y="2505075"/>
            <a:ext cx="518183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AFAC8B0-4999-46D0-9268-710F3DC5EC22}" type="datetimeFigureOut">
              <a:rPr lang="nl-NL" smtClean="0"/>
              <a:t>22-11-2022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2909661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AFAC8B0-4999-46D0-9268-710F3DC5EC22}" type="datetimeFigureOut">
              <a:rPr lang="nl-NL" smtClean="0"/>
              <a:t>22-11-2022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223624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afieken">
    <p:spTree>
      <p:nvGrpSpPr>
        <p:cNvPr id="1" name=""/>
        <p:cNvGrpSpPr/>
        <p:nvPr/>
      </p:nvGrpSpPr>
      <p:grpSpPr>
        <a:xfrm>
          <a:off x="0" y="0"/>
          <a:ext cx="0" cy="0"/>
          <a:chOff x="0" y="0"/>
          <a:chExt cx="0" cy="0"/>
        </a:xfrm>
      </p:grpSpPr>
      <p:sp>
        <p:nvSpPr>
          <p:cNvPr id="15" name="***Tekst 3"/>
          <p:cNvSpPr>
            <a:spLocks noGrp="1" noSelect="1"/>
          </p:cNvSpPr>
          <p:nvPr>
            <p:ph type="body" sz="quarter" idx="18" hasCustomPrompt="1"/>
          </p:nvPr>
        </p:nvSpPr>
        <p:spPr bwMode="gray">
          <a:xfrm>
            <a:off x="8014168" y="5066720"/>
            <a:ext cx="2735288" cy="630238"/>
          </a:xfrm>
        </p:spPr>
        <p:txBody>
          <a:bodyPr/>
          <a:lstStyle>
            <a:lvl1pPr marL="0" indent="0" algn="ctr" defTabSz="1088520" rtl="0" eaLnBrk="1" latinLnBrk="0" hangingPunct="1">
              <a:lnSpc>
                <a:spcPct val="100000"/>
              </a:lnSpc>
              <a:spcBef>
                <a:spcPts val="0"/>
              </a:spcBef>
              <a:spcAft>
                <a:spcPts val="0"/>
              </a:spcAft>
              <a:buFont typeface="Arial" pitchFamily="34" charset="0"/>
              <a:buNone/>
              <a:defRPr sz="2150">
                <a:solidFill>
                  <a:schemeClr val="accent1"/>
                </a:solidFill>
              </a:defRPr>
            </a:lvl1pPr>
            <a:lvl2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2pPr>
            <a:lvl3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3pPr>
            <a:lvl4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4pPr>
            <a:lvl5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5pPr>
            <a:lvl6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6pPr>
            <a:lvl7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7pPr>
            <a:lvl8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8pPr>
            <a:lvl9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9pPr>
          </a:lstStyle>
          <a:p>
            <a:pPr lvl="0"/>
            <a:r>
              <a:rPr lang="nl-NL" dirty="0"/>
              <a:t>[Tekst]</a:t>
            </a:r>
          </a:p>
        </p:txBody>
      </p:sp>
      <p:sp>
        <p:nvSpPr>
          <p:cNvPr id="14" name="***Tekst 2"/>
          <p:cNvSpPr>
            <a:spLocks noGrp="1" noSelect="1"/>
          </p:cNvSpPr>
          <p:nvPr>
            <p:ph type="body" sz="quarter" idx="17" hasCustomPrompt="1"/>
          </p:nvPr>
        </p:nvSpPr>
        <p:spPr bwMode="gray">
          <a:xfrm>
            <a:off x="4728748" y="5066720"/>
            <a:ext cx="2735288" cy="630238"/>
          </a:xfrm>
        </p:spPr>
        <p:txBody>
          <a:bodyPr/>
          <a:lstStyle>
            <a:lvl1pPr marL="0" indent="0" algn="ctr" defTabSz="1088520" rtl="0" eaLnBrk="1" latinLnBrk="0" hangingPunct="1">
              <a:lnSpc>
                <a:spcPct val="100000"/>
              </a:lnSpc>
              <a:spcBef>
                <a:spcPts val="0"/>
              </a:spcBef>
              <a:spcAft>
                <a:spcPts val="0"/>
              </a:spcAft>
              <a:buFont typeface="Arial" pitchFamily="34" charset="0"/>
              <a:buNone/>
              <a:defRPr sz="2150">
                <a:solidFill>
                  <a:schemeClr val="accent1"/>
                </a:solidFill>
              </a:defRPr>
            </a:lvl1pPr>
            <a:lvl2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2pPr>
            <a:lvl3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3pPr>
            <a:lvl4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4pPr>
            <a:lvl5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5pPr>
            <a:lvl6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6pPr>
            <a:lvl7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7pPr>
            <a:lvl8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8pPr>
            <a:lvl9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9pPr>
          </a:lstStyle>
          <a:p>
            <a:pPr lvl="0"/>
            <a:r>
              <a:rPr lang="nl-NL" dirty="0"/>
              <a:t>[Tekst]</a:t>
            </a:r>
          </a:p>
        </p:txBody>
      </p:sp>
      <p:sp>
        <p:nvSpPr>
          <p:cNvPr id="13" name="***Tekst 1"/>
          <p:cNvSpPr>
            <a:spLocks noGrp="1" noSelect="1"/>
          </p:cNvSpPr>
          <p:nvPr>
            <p:ph type="body" sz="quarter" idx="16" hasCustomPrompt="1"/>
          </p:nvPr>
        </p:nvSpPr>
        <p:spPr bwMode="gray">
          <a:xfrm>
            <a:off x="1347966" y="5066720"/>
            <a:ext cx="2735288" cy="630238"/>
          </a:xfrm>
        </p:spPr>
        <p:txBody>
          <a:bodyPr/>
          <a:lstStyle>
            <a:lvl1pPr marL="0" indent="0" algn="ctr" defTabSz="1088520" rtl="0" eaLnBrk="1" latinLnBrk="0" hangingPunct="1">
              <a:lnSpc>
                <a:spcPct val="100000"/>
              </a:lnSpc>
              <a:spcBef>
                <a:spcPts val="0"/>
              </a:spcBef>
              <a:spcAft>
                <a:spcPts val="0"/>
              </a:spcAft>
              <a:buFont typeface="Arial" pitchFamily="34" charset="0"/>
              <a:buNone/>
              <a:defRPr sz="2150">
                <a:solidFill>
                  <a:schemeClr val="accent1"/>
                </a:solidFill>
              </a:defRPr>
            </a:lvl1pPr>
            <a:lvl2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2pPr>
            <a:lvl3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3pPr>
            <a:lvl4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4pPr>
            <a:lvl5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5pPr>
            <a:lvl6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6pPr>
            <a:lvl7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7pPr>
            <a:lvl8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8pPr>
            <a:lvl9pPr marL="0" marR="0" indent="0" algn="ctr" defTabSz="1088520" rtl="0" eaLnBrk="1" fontAlgn="auto" latinLnBrk="0" hangingPunct="1">
              <a:lnSpc>
                <a:spcPct val="100000"/>
              </a:lnSpc>
              <a:spcBef>
                <a:spcPts val="0"/>
              </a:spcBef>
              <a:spcAft>
                <a:spcPts val="0"/>
              </a:spcAft>
              <a:buFont typeface="Arial" pitchFamily="34" charset="0"/>
              <a:buNone/>
              <a:defRPr kumimoji="0" sz="2133" b="0" i="0" u="none" baseline="0">
                <a:solidFill>
                  <a:srgbClr val="E83932">
                    <a:lumMod val="100000"/>
                  </a:srgbClr>
                </a:solidFill>
                <a:latin typeface="Arial" panose="020B0604020202020204" pitchFamily="34" charset="0"/>
              </a:defRPr>
            </a:lvl9pPr>
          </a:lstStyle>
          <a:p>
            <a:pPr lvl="0"/>
            <a:r>
              <a:rPr lang="nl-NL" dirty="0"/>
              <a:t>[Tekst]</a:t>
            </a:r>
          </a:p>
        </p:txBody>
      </p:sp>
      <p:sp>
        <p:nvSpPr>
          <p:cNvPr id="10" name="***Grafiek 3"/>
          <p:cNvSpPr>
            <a:spLocks noGrp="1" noSelect="1"/>
          </p:cNvSpPr>
          <p:nvPr>
            <p:ph type="chart" sz="quarter" idx="15" hasCustomPrompt="1"/>
          </p:nvPr>
        </p:nvSpPr>
        <p:spPr bwMode="gray">
          <a:xfrm>
            <a:off x="8014168" y="2286106"/>
            <a:ext cx="2735288" cy="2507015"/>
          </a:xfrm>
        </p:spPr>
        <p:txBody>
          <a:bodyPr/>
          <a:lstStyle>
            <a:lvl1pPr marL="0" indent="0" algn="ctr">
              <a:buNone/>
              <a:defRPr/>
            </a:lvl1pPr>
          </a:lstStyle>
          <a:p>
            <a:r>
              <a:rPr lang="en-US" dirty="0"/>
              <a:t>[Grafiek]</a:t>
            </a:r>
            <a:endParaRPr lang="nl-NL" dirty="0"/>
          </a:p>
        </p:txBody>
      </p:sp>
      <p:sp>
        <p:nvSpPr>
          <p:cNvPr id="9" name="***Grafiek 2"/>
          <p:cNvSpPr>
            <a:spLocks noGrp="1" noSelect="1"/>
          </p:cNvSpPr>
          <p:nvPr>
            <p:ph type="chart" sz="quarter" idx="14" hasCustomPrompt="1"/>
          </p:nvPr>
        </p:nvSpPr>
        <p:spPr bwMode="gray">
          <a:xfrm>
            <a:off x="4728748" y="2286106"/>
            <a:ext cx="2735288" cy="2507015"/>
          </a:xfrm>
        </p:spPr>
        <p:txBody>
          <a:bodyPr/>
          <a:lstStyle>
            <a:lvl1pPr marL="0" indent="0" algn="ctr">
              <a:buNone/>
              <a:defRPr/>
            </a:lvl1pPr>
          </a:lstStyle>
          <a:p>
            <a:r>
              <a:rPr lang="en-US" dirty="0"/>
              <a:t>[Grafiek]</a:t>
            </a:r>
            <a:endParaRPr lang="nl-NL" dirty="0"/>
          </a:p>
        </p:txBody>
      </p:sp>
      <p:sp>
        <p:nvSpPr>
          <p:cNvPr id="8" name="***Grafiek 1"/>
          <p:cNvSpPr>
            <a:spLocks noGrp="1" noSelect="1"/>
          </p:cNvSpPr>
          <p:nvPr>
            <p:ph type="chart" sz="quarter" idx="13" hasCustomPrompt="1"/>
          </p:nvPr>
        </p:nvSpPr>
        <p:spPr bwMode="gray">
          <a:xfrm>
            <a:off x="1347966" y="2286106"/>
            <a:ext cx="2735288" cy="2507015"/>
          </a:xfrm>
        </p:spPr>
        <p:txBody>
          <a:bodyPr/>
          <a:lstStyle>
            <a:lvl1pPr marL="0" indent="0" algn="ctr">
              <a:buNone/>
              <a:defRPr/>
            </a:lvl1pPr>
          </a:lstStyle>
          <a:p>
            <a:r>
              <a:rPr lang="en-US" dirty="0"/>
              <a:t>[Grafiek]</a:t>
            </a:r>
            <a:endParaRPr lang="nl-NL" dirty="0"/>
          </a:p>
        </p:txBody>
      </p:sp>
      <p:sp>
        <p:nvSpPr>
          <p:cNvPr id="2" name="Titel 1"/>
          <p:cNvSpPr>
            <a:spLocks noGrp="1" noSelect="1"/>
          </p:cNvSpPr>
          <p:nvPr>
            <p:ph type="title" hasCustomPrompt="1"/>
          </p:nvPr>
        </p:nvSpPr>
        <p:spPr bwMode="gray">
          <a:xfrm>
            <a:off x="956520" y="531361"/>
            <a:ext cx="9792936" cy="1007388"/>
          </a:xfrm>
        </p:spPr>
        <p:txBody>
          <a:bodyPr/>
          <a:lstStyle>
            <a:lvl1pPr>
              <a:defRPr/>
            </a:lvl1pPr>
          </a:lstStyle>
          <a:p>
            <a:r>
              <a:rPr lang="nl-NL" dirty="0"/>
              <a:t>[Titel]</a:t>
            </a:r>
          </a:p>
        </p:txBody>
      </p:sp>
      <p:sp>
        <p:nvSpPr>
          <p:cNvPr id="4" name="Date Placeholder 3"/>
          <p:cNvSpPr>
            <a:spLocks noGrp="1" noSelect="1"/>
          </p:cNvSpPr>
          <p:nvPr>
            <p:ph type="dt" sz="half" idx="19"/>
          </p:nvPr>
        </p:nvSpPr>
        <p:spPr/>
        <p:txBody>
          <a:bodyPr/>
          <a:lstStyle/>
          <a:p>
            <a:fld id="{B4265C0F-7013-4EBB-93DD-26B77A09D90A}" type="datetime1">
              <a:rPr lang="en-GB" smtClean="0"/>
              <a:t>22/11/2022</a:t>
            </a:fld>
            <a:r>
              <a:rPr lang="en-US"/>
              <a:t> • P2.NL</a:t>
            </a:r>
            <a:endParaRPr lang="nl-NL"/>
          </a:p>
          <a:p>
            <a:endParaRPr lang="nl-NL" dirty="0"/>
          </a:p>
        </p:txBody>
      </p:sp>
      <p:sp>
        <p:nvSpPr>
          <p:cNvPr id="5" name="Footer Placeholder 4"/>
          <p:cNvSpPr>
            <a:spLocks noGrp="1" noSelect="1"/>
          </p:cNvSpPr>
          <p:nvPr>
            <p:ph type="ftr" sz="quarter" idx="20"/>
          </p:nvPr>
        </p:nvSpPr>
        <p:spPr/>
        <p:txBody>
          <a:bodyPr/>
          <a:lstStyle/>
          <a:p>
            <a:r>
              <a:rPr lang="nl-NL"/>
              <a:t>KLANT | KENMERK</a:t>
            </a:r>
            <a:endParaRPr lang="nl-NL" dirty="0"/>
          </a:p>
        </p:txBody>
      </p:sp>
      <p:sp>
        <p:nvSpPr>
          <p:cNvPr id="6" name="Slide Number Placeholder 5"/>
          <p:cNvSpPr>
            <a:spLocks noGrp="1" noSelect="1"/>
          </p:cNvSpPr>
          <p:nvPr>
            <p:ph type="sldNum" sz="quarter" idx="21"/>
          </p:nvPr>
        </p:nvSpPr>
        <p:spPr/>
        <p:txBody>
          <a:bodyPr/>
          <a:lstStyle/>
          <a:p>
            <a:pPr algn="l"/>
            <a:r>
              <a:rPr lang="en-GB"/>
              <a:t>|  </a:t>
            </a:r>
            <a:fld id="{4E826A4D-02C1-4201-B32A-4F1FD7521BB1}" type="slidenum">
              <a:rPr lang="en-GB" smtClean="0"/>
              <a:pPr algn="l"/>
              <a:t>‹nr.›</a:t>
            </a:fld>
            <a:r>
              <a:rPr lang="en-GB"/>
              <a:t> </a:t>
            </a:r>
            <a:endParaRPr lang="en-GB" dirty="0"/>
          </a:p>
        </p:txBody>
      </p:sp>
    </p:spTree>
    <p:extLst>
      <p:ext uri="{BB962C8B-B14F-4D97-AF65-F5344CB8AC3E}">
        <p14:creationId xmlns:p14="http://schemas.microsoft.com/office/powerpoint/2010/main" val="12332524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AFAC8B0-4999-46D0-9268-710F3DC5EC22}" type="datetimeFigureOut">
              <a:rPr lang="nl-NL" smtClean="0"/>
              <a:t>22-11-2022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4242262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570" y="457200"/>
            <a:ext cx="3931213" cy="1600200"/>
          </a:xfrm>
        </p:spPr>
        <p:txBody>
          <a:bodyPr anchor="b"/>
          <a:lstStyle>
            <a:lvl1pPr>
              <a:defRPr sz="3199"/>
            </a:lvl1pPr>
          </a:lstStyle>
          <a:p>
            <a:r>
              <a:rPr lang="nl-NL"/>
              <a:t>Klik om de stijl te bewerken</a:t>
            </a:r>
          </a:p>
        </p:txBody>
      </p:sp>
      <p:sp>
        <p:nvSpPr>
          <p:cNvPr id="3" name="Tijdelijke aanduiding voor inhoud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AFAC8B0-4999-46D0-9268-710F3DC5EC22}" type="datetimeFigureOut">
              <a:rPr lang="nl-NL" smtClean="0"/>
              <a:t>22-11-2022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3443375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570" y="457200"/>
            <a:ext cx="3931213" cy="1600200"/>
          </a:xfrm>
        </p:spPr>
        <p:txBody>
          <a:bodyPr anchor="b"/>
          <a:lstStyle>
            <a:lvl1pPr>
              <a:defRPr sz="3199"/>
            </a:lvl1pPr>
          </a:lstStyle>
          <a:p>
            <a:r>
              <a:rPr lang="nl-NL"/>
              <a:t>Klik om de stijl te bewerken</a:t>
            </a:r>
          </a:p>
        </p:txBody>
      </p:sp>
      <p:sp>
        <p:nvSpPr>
          <p:cNvPr id="3" name="Tijdelijke aanduiding voor afbeelding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nl-NL"/>
          </a:p>
        </p:txBody>
      </p:sp>
      <p:sp>
        <p:nvSpPr>
          <p:cNvPr id="4" name="Tijdelijke aanduiding voor tekst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AFAC8B0-4999-46D0-9268-710F3DC5EC22}" type="datetimeFigureOut">
              <a:rPr lang="nl-NL" smtClean="0"/>
              <a:t>22-11-2022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3888855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AFAC8B0-4999-46D0-9268-710F3DC5EC22}" type="datetimeFigureOut">
              <a:rPr lang="nl-NL" smtClean="0"/>
              <a:t>22-11-2022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2907287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2628" y="365125"/>
            <a:ext cx="2628215"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7982" y="365125"/>
            <a:ext cx="7732286"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AFAC8B0-4999-46D0-9268-710F3DC5EC22}" type="datetimeFigureOut">
              <a:rPr lang="nl-NL" smtClean="0"/>
              <a:t>22-11-2022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66FE5A-2F8F-452A-B454-C6A856F686E0}" type="slidenum">
              <a:rPr lang="nl-NL" smtClean="0"/>
              <a:t>‹nr.›</a:t>
            </a:fld>
            <a:endParaRPr lang="nl-NL"/>
          </a:p>
        </p:txBody>
      </p:sp>
    </p:spTree>
    <p:extLst>
      <p:ext uri="{BB962C8B-B14F-4D97-AF65-F5344CB8AC3E}">
        <p14:creationId xmlns:p14="http://schemas.microsoft.com/office/powerpoint/2010/main" val="191884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Tussendia">
    <p:spTree>
      <p:nvGrpSpPr>
        <p:cNvPr id="1" name=""/>
        <p:cNvGrpSpPr/>
        <p:nvPr/>
      </p:nvGrpSpPr>
      <p:grpSpPr>
        <a:xfrm>
          <a:off x="0" y="0"/>
          <a:ext cx="0" cy="0"/>
          <a:chOff x="0" y="0"/>
          <a:chExt cx="0" cy="0"/>
        </a:xfrm>
      </p:grpSpPr>
      <p:grpSp>
        <p:nvGrpSpPr>
          <p:cNvPr id="19" name="Group 10">
            <a:extLst>
              <a:ext uri="{FF2B5EF4-FFF2-40B4-BE49-F238E27FC236}">
                <a16:creationId xmlns:a16="http://schemas.microsoft.com/office/drawing/2014/main" id="{64BD3BE7-DB53-4BE6-920F-241D22BC3B30}"/>
              </a:ext>
            </a:extLst>
          </p:cNvPr>
          <p:cNvGrpSpPr>
            <a:grpSpLocks noSelect="1" noChangeAspect="1"/>
          </p:cNvGrpSpPr>
          <p:nvPr userDrawn="1"/>
        </p:nvGrpSpPr>
        <p:grpSpPr bwMode="gray">
          <a:xfrm>
            <a:off x="962025" y="960438"/>
            <a:ext cx="6427788" cy="4322763"/>
            <a:chOff x="606" y="605"/>
            <a:chExt cx="4049" cy="2723"/>
          </a:xfrm>
        </p:grpSpPr>
        <p:sp>
          <p:nvSpPr>
            <p:cNvPr id="21" name="Freeform 11">
              <a:extLst>
                <a:ext uri="{FF2B5EF4-FFF2-40B4-BE49-F238E27FC236}">
                  <a16:creationId xmlns:a16="http://schemas.microsoft.com/office/drawing/2014/main" id="{8A52D175-DF4F-43C2-8D86-2B57F8A3C871}"/>
                </a:ext>
              </a:extLst>
            </p:cNvPr>
            <p:cNvSpPr>
              <a:spLocks noSelect="1"/>
            </p:cNvSpPr>
            <p:nvPr userDrawn="1"/>
          </p:nvSpPr>
          <p:spPr bwMode="gray">
            <a:xfrm>
              <a:off x="3016" y="1540"/>
              <a:ext cx="1639" cy="384"/>
            </a:xfrm>
            <a:custGeom>
              <a:avLst/>
              <a:gdLst>
                <a:gd name="T0" fmla="*/ 817 w 8198"/>
                <a:gd name="T1" fmla="*/ 531 h 1920"/>
                <a:gd name="T2" fmla="*/ 42 w 8198"/>
                <a:gd name="T3" fmla="*/ 1043 h 1920"/>
                <a:gd name="T4" fmla="*/ 619 w 8198"/>
                <a:gd name="T5" fmla="*/ 1460 h 1920"/>
                <a:gd name="T6" fmla="*/ 84 w 8198"/>
                <a:gd name="T7" fmla="*/ 1611 h 1920"/>
                <a:gd name="T8" fmla="*/ 374 w 8198"/>
                <a:gd name="T9" fmla="*/ 1920 h 1920"/>
                <a:gd name="T10" fmla="*/ 924 w 8198"/>
                <a:gd name="T11" fmla="*/ 497 h 1920"/>
                <a:gd name="T12" fmla="*/ 253 w 8198"/>
                <a:gd name="T13" fmla="*/ 1028 h 1920"/>
                <a:gd name="T14" fmla="*/ 656 w 8198"/>
                <a:gd name="T15" fmla="*/ 1222 h 1920"/>
                <a:gd name="T16" fmla="*/ 2572 w 8198"/>
                <a:gd name="T17" fmla="*/ 1485 h 1920"/>
                <a:gd name="T18" fmla="*/ 2867 w 8198"/>
                <a:gd name="T19" fmla="*/ 1224 h 1920"/>
                <a:gd name="T20" fmla="*/ 2407 w 8198"/>
                <a:gd name="T21" fmla="*/ 1040 h 1920"/>
                <a:gd name="T22" fmla="*/ 2442 w 8198"/>
                <a:gd name="T23" fmla="*/ 882 h 1920"/>
                <a:gd name="T24" fmla="*/ 2442 w 8198"/>
                <a:gd name="T25" fmla="*/ 882 h 1920"/>
                <a:gd name="T26" fmla="*/ 1509 w 8198"/>
                <a:gd name="T27" fmla="*/ 1485 h 1920"/>
                <a:gd name="T28" fmla="*/ 1536 w 8198"/>
                <a:gd name="T29" fmla="*/ 1289 h 1920"/>
                <a:gd name="T30" fmla="*/ 1818 w 8198"/>
                <a:gd name="T31" fmla="*/ 932 h 1920"/>
                <a:gd name="T32" fmla="*/ 6368 w 8198"/>
                <a:gd name="T33" fmla="*/ 1055 h 1920"/>
                <a:gd name="T34" fmla="*/ 7089 w 8198"/>
                <a:gd name="T35" fmla="*/ 1302 h 1920"/>
                <a:gd name="T36" fmla="*/ 6769 w 8198"/>
                <a:gd name="T37" fmla="*/ 1295 h 1920"/>
                <a:gd name="T38" fmla="*/ 6898 w 8198"/>
                <a:gd name="T39" fmla="*/ 476 h 1920"/>
                <a:gd name="T40" fmla="*/ 7013 w 8198"/>
                <a:gd name="T41" fmla="*/ 754 h 1920"/>
                <a:gd name="T42" fmla="*/ 6111 w 8198"/>
                <a:gd name="T43" fmla="*/ 0 h 1920"/>
                <a:gd name="T44" fmla="*/ 5785 w 8198"/>
                <a:gd name="T45" fmla="*/ 476 h 1920"/>
                <a:gd name="T46" fmla="*/ 5915 w 8198"/>
                <a:gd name="T47" fmla="*/ 1358 h 1920"/>
                <a:gd name="T48" fmla="*/ 6023 w 8198"/>
                <a:gd name="T49" fmla="*/ 1462 h 1920"/>
                <a:gd name="T50" fmla="*/ 6228 w 8198"/>
                <a:gd name="T51" fmla="*/ 0 h 1920"/>
                <a:gd name="T52" fmla="*/ 5490 w 8198"/>
                <a:gd name="T53" fmla="*/ 1030 h 1920"/>
                <a:gd name="T54" fmla="*/ 5908 w 8198"/>
                <a:gd name="T55" fmla="*/ 1139 h 1920"/>
                <a:gd name="T56" fmla="*/ 7352 w 8198"/>
                <a:gd name="T57" fmla="*/ 1055 h 1920"/>
                <a:gd name="T58" fmla="*/ 8073 w 8198"/>
                <a:gd name="T59" fmla="*/ 1302 h 1920"/>
                <a:gd name="T60" fmla="*/ 7753 w 8198"/>
                <a:gd name="T61" fmla="*/ 1295 h 1920"/>
                <a:gd name="T62" fmla="*/ 7857 w 8198"/>
                <a:gd name="T63" fmla="*/ 654 h 1920"/>
                <a:gd name="T64" fmla="*/ 7857 w 8198"/>
                <a:gd name="T65" fmla="*/ 654 h 1920"/>
                <a:gd name="T66" fmla="*/ 4910 w 8198"/>
                <a:gd name="T67" fmla="*/ 169 h 1920"/>
                <a:gd name="T68" fmla="*/ 5108 w 8198"/>
                <a:gd name="T69" fmla="*/ 543 h 1920"/>
                <a:gd name="T70" fmla="*/ 4803 w 8198"/>
                <a:gd name="T71" fmla="*/ 1462 h 1920"/>
                <a:gd name="T72" fmla="*/ 4939 w 8198"/>
                <a:gd name="T73" fmla="*/ 497 h 1920"/>
                <a:gd name="T74" fmla="*/ 4133 w 8198"/>
                <a:gd name="T75" fmla="*/ 0 h 1920"/>
                <a:gd name="T76" fmla="*/ 3890 w 8198"/>
                <a:gd name="T77" fmla="*/ 529 h 1920"/>
                <a:gd name="T78" fmla="*/ 3531 w 8198"/>
                <a:gd name="T79" fmla="*/ 1485 h 1920"/>
                <a:gd name="T80" fmla="*/ 3865 w 8198"/>
                <a:gd name="T81" fmla="*/ 1462 h 1920"/>
                <a:gd name="T82" fmla="*/ 4168 w 8198"/>
                <a:gd name="T83" fmla="*/ 46 h 1920"/>
                <a:gd name="T84" fmla="*/ 3585 w 8198"/>
                <a:gd name="T85" fmla="*/ 1289 h 1920"/>
                <a:gd name="T86" fmla="*/ 3863 w 8198"/>
                <a:gd name="T87" fmla="*/ 727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98" h="1920">
                  <a:moveTo>
                    <a:pt x="924" y="497"/>
                  </a:moveTo>
                  <a:cubicBezTo>
                    <a:pt x="863" y="497"/>
                    <a:pt x="863" y="497"/>
                    <a:pt x="863" y="497"/>
                  </a:cubicBezTo>
                  <a:cubicBezTo>
                    <a:pt x="844" y="497"/>
                    <a:pt x="826" y="512"/>
                    <a:pt x="817" y="531"/>
                  </a:cubicBezTo>
                  <a:cubicBezTo>
                    <a:pt x="784" y="591"/>
                    <a:pt x="784" y="591"/>
                    <a:pt x="784" y="591"/>
                  </a:cubicBezTo>
                  <a:cubicBezTo>
                    <a:pt x="767" y="568"/>
                    <a:pt x="675" y="476"/>
                    <a:pt x="529" y="476"/>
                  </a:cubicBezTo>
                  <a:cubicBezTo>
                    <a:pt x="253" y="476"/>
                    <a:pt x="42" y="744"/>
                    <a:pt x="42" y="1043"/>
                  </a:cubicBezTo>
                  <a:cubicBezTo>
                    <a:pt x="42" y="1279"/>
                    <a:pt x="188" y="1485"/>
                    <a:pt x="395" y="1485"/>
                  </a:cubicBezTo>
                  <a:cubicBezTo>
                    <a:pt x="498" y="1485"/>
                    <a:pt x="602" y="1452"/>
                    <a:pt x="623" y="1435"/>
                  </a:cubicBezTo>
                  <a:cubicBezTo>
                    <a:pt x="619" y="1460"/>
                    <a:pt x="619" y="1460"/>
                    <a:pt x="619" y="1460"/>
                  </a:cubicBezTo>
                  <a:cubicBezTo>
                    <a:pt x="585" y="1661"/>
                    <a:pt x="506" y="1728"/>
                    <a:pt x="368" y="1728"/>
                  </a:cubicBezTo>
                  <a:cubicBezTo>
                    <a:pt x="264" y="1728"/>
                    <a:pt x="180" y="1651"/>
                    <a:pt x="151" y="1615"/>
                  </a:cubicBezTo>
                  <a:cubicBezTo>
                    <a:pt x="128" y="1586"/>
                    <a:pt x="96" y="1596"/>
                    <a:pt x="84" y="1611"/>
                  </a:cubicBezTo>
                  <a:cubicBezTo>
                    <a:pt x="30" y="1676"/>
                    <a:pt x="30" y="1676"/>
                    <a:pt x="30" y="1676"/>
                  </a:cubicBezTo>
                  <a:cubicBezTo>
                    <a:pt x="0" y="1709"/>
                    <a:pt x="9" y="1738"/>
                    <a:pt x="23" y="1755"/>
                  </a:cubicBezTo>
                  <a:cubicBezTo>
                    <a:pt x="53" y="1788"/>
                    <a:pt x="163" y="1920"/>
                    <a:pt x="374" y="1920"/>
                  </a:cubicBezTo>
                  <a:cubicBezTo>
                    <a:pt x="596" y="1920"/>
                    <a:pt x="782" y="1807"/>
                    <a:pt x="830" y="1460"/>
                  </a:cubicBezTo>
                  <a:cubicBezTo>
                    <a:pt x="955" y="543"/>
                    <a:pt x="955" y="543"/>
                    <a:pt x="955" y="543"/>
                  </a:cubicBezTo>
                  <a:cubicBezTo>
                    <a:pt x="959" y="520"/>
                    <a:pt x="943" y="497"/>
                    <a:pt x="924" y="497"/>
                  </a:cubicBezTo>
                  <a:close/>
                  <a:moveTo>
                    <a:pt x="656" y="1222"/>
                  </a:moveTo>
                  <a:cubicBezTo>
                    <a:pt x="656" y="1222"/>
                    <a:pt x="564" y="1289"/>
                    <a:pt x="454" y="1289"/>
                  </a:cubicBezTo>
                  <a:cubicBezTo>
                    <a:pt x="337" y="1289"/>
                    <a:pt x="253" y="1187"/>
                    <a:pt x="253" y="1028"/>
                  </a:cubicBezTo>
                  <a:cubicBezTo>
                    <a:pt x="253" y="834"/>
                    <a:pt x="372" y="671"/>
                    <a:pt x="527" y="671"/>
                  </a:cubicBezTo>
                  <a:cubicBezTo>
                    <a:pt x="644" y="671"/>
                    <a:pt x="707" y="754"/>
                    <a:pt x="717" y="777"/>
                  </a:cubicBezTo>
                  <a:lnTo>
                    <a:pt x="656" y="1222"/>
                  </a:lnTo>
                  <a:close/>
                  <a:moveTo>
                    <a:pt x="2735" y="476"/>
                  </a:moveTo>
                  <a:cubicBezTo>
                    <a:pt x="2409" y="476"/>
                    <a:pt x="2204" y="748"/>
                    <a:pt x="2204" y="1055"/>
                  </a:cubicBezTo>
                  <a:cubicBezTo>
                    <a:pt x="2204" y="1291"/>
                    <a:pt x="2338" y="1485"/>
                    <a:pt x="2572" y="1485"/>
                  </a:cubicBezTo>
                  <a:cubicBezTo>
                    <a:pt x="2716" y="1485"/>
                    <a:pt x="2837" y="1427"/>
                    <a:pt x="2913" y="1366"/>
                  </a:cubicBezTo>
                  <a:cubicBezTo>
                    <a:pt x="2940" y="1343"/>
                    <a:pt x="2938" y="1323"/>
                    <a:pt x="2925" y="1302"/>
                  </a:cubicBezTo>
                  <a:cubicBezTo>
                    <a:pt x="2867" y="1224"/>
                    <a:pt x="2867" y="1224"/>
                    <a:pt x="2867" y="1224"/>
                  </a:cubicBezTo>
                  <a:cubicBezTo>
                    <a:pt x="2850" y="1203"/>
                    <a:pt x="2835" y="1205"/>
                    <a:pt x="2808" y="1224"/>
                  </a:cubicBezTo>
                  <a:cubicBezTo>
                    <a:pt x="2743" y="1270"/>
                    <a:pt x="2676" y="1295"/>
                    <a:pt x="2605" y="1295"/>
                  </a:cubicBezTo>
                  <a:cubicBezTo>
                    <a:pt x="2472" y="1295"/>
                    <a:pt x="2394" y="1172"/>
                    <a:pt x="2407" y="1040"/>
                  </a:cubicBezTo>
                  <a:cubicBezTo>
                    <a:pt x="2676" y="1072"/>
                    <a:pt x="3050" y="1024"/>
                    <a:pt x="3050" y="748"/>
                  </a:cubicBezTo>
                  <a:cubicBezTo>
                    <a:pt x="3050" y="570"/>
                    <a:pt x="2915" y="476"/>
                    <a:pt x="2735" y="476"/>
                  </a:cubicBezTo>
                  <a:close/>
                  <a:moveTo>
                    <a:pt x="2442" y="882"/>
                  </a:moveTo>
                  <a:cubicBezTo>
                    <a:pt x="2472" y="760"/>
                    <a:pt x="2576" y="654"/>
                    <a:pt x="2710" y="654"/>
                  </a:cubicBezTo>
                  <a:cubicBezTo>
                    <a:pt x="2791" y="654"/>
                    <a:pt x="2850" y="691"/>
                    <a:pt x="2850" y="754"/>
                  </a:cubicBezTo>
                  <a:cubicBezTo>
                    <a:pt x="2850" y="894"/>
                    <a:pt x="2605" y="898"/>
                    <a:pt x="2442" y="882"/>
                  </a:cubicBezTo>
                  <a:close/>
                  <a:moveTo>
                    <a:pt x="1651" y="476"/>
                  </a:moveTo>
                  <a:cubicBezTo>
                    <a:pt x="1358" y="476"/>
                    <a:pt x="1130" y="735"/>
                    <a:pt x="1130" y="1047"/>
                  </a:cubicBezTo>
                  <a:cubicBezTo>
                    <a:pt x="1130" y="1287"/>
                    <a:pt x="1298" y="1485"/>
                    <a:pt x="1509" y="1485"/>
                  </a:cubicBezTo>
                  <a:cubicBezTo>
                    <a:pt x="1803" y="1485"/>
                    <a:pt x="2029" y="1222"/>
                    <a:pt x="2029" y="909"/>
                  </a:cubicBezTo>
                  <a:cubicBezTo>
                    <a:pt x="2029" y="675"/>
                    <a:pt x="1868" y="476"/>
                    <a:pt x="1651" y="476"/>
                  </a:cubicBezTo>
                  <a:close/>
                  <a:moveTo>
                    <a:pt x="1536" y="1289"/>
                  </a:moveTo>
                  <a:cubicBezTo>
                    <a:pt x="1417" y="1289"/>
                    <a:pt x="1339" y="1193"/>
                    <a:pt x="1339" y="1028"/>
                  </a:cubicBezTo>
                  <a:cubicBezTo>
                    <a:pt x="1339" y="819"/>
                    <a:pt x="1477" y="671"/>
                    <a:pt x="1624" y="671"/>
                  </a:cubicBezTo>
                  <a:cubicBezTo>
                    <a:pt x="1741" y="671"/>
                    <a:pt x="1818" y="773"/>
                    <a:pt x="1818" y="932"/>
                  </a:cubicBezTo>
                  <a:cubicBezTo>
                    <a:pt x="1818" y="1139"/>
                    <a:pt x="1682" y="1289"/>
                    <a:pt x="1536" y="1289"/>
                  </a:cubicBezTo>
                  <a:close/>
                  <a:moveTo>
                    <a:pt x="6898" y="476"/>
                  </a:moveTo>
                  <a:cubicBezTo>
                    <a:pt x="6573" y="476"/>
                    <a:pt x="6368" y="748"/>
                    <a:pt x="6368" y="1055"/>
                  </a:cubicBezTo>
                  <a:cubicBezTo>
                    <a:pt x="6368" y="1291"/>
                    <a:pt x="6501" y="1485"/>
                    <a:pt x="6735" y="1485"/>
                  </a:cubicBezTo>
                  <a:cubicBezTo>
                    <a:pt x="6880" y="1485"/>
                    <a:pt x="7001" y="1427"/>
                    <a:pt x="7076" y="1366"/>
                  </a:cubicBezTo>
                  <a:cubicBezTo>
                    <a:pt x="7103" y="1343"/>
                    <a:pt x="7101" y="1323"/>
                    <a:pt x="7089" y="1302"/>
                  </a:cubicBezTo>
                  <a:cubicBezTo>
                    <a:pt x="7030" y="1224"/>
                    <a:pt x="7030" y="1224"/>
                    <a:pt x="7030" y="1224"/>
                  </a:cubicBezTo>
                  <a:cubicBezTo>
                    <a:pt x="7013" y="1203"/>
                    <a:pt x="6999" y="1205"/>
                    <a:pt x="6972" y="1224"/>
                  </a:cubicBezTo>
                  <a:cubicBezTo>
                    <a:pt x="6907" y="1270"/>
                    <a:pt x="6840" y="1295"/>
                    <a:pt x="6769" y="1295"/>
                  </a:cubicBezTo>
                  <a:cubicBezTo>
                    <a:pt x="6635" y="1295"/>
                    <a:pt x="6558" y="1172"/>
                    <a:pt x="6570" y="1040"/>
                  </a:cubicBezTo>
                  <a:cubicBezTo>
                    <a:pt x="6840" y="1072"/>
                    <a:pt x="7214" y="1024"/>
                    <a:pt x="7214" y="748"/>
                  </a:cubicBezTo>
                  <a:cubicBezTo>
                    <a:pt x="7214" y="570"/>
                    <a:pt x="7078" y="476"/>
                    <a:pt x="6898" y="476"/>
                  </a:cubicBezTo>
                  <a:close/>
                  <a:moveTo>
                    <a:pt x="6606" y="882"/>
                  </a:moveTo>
                  <a:cubicBezTo>
                    <a:pt x="6635" y="760"/>
                    <a:pt x="6740" y="654"/>
                    <a:pt x="6873" y="654"/>
                  </a:cubicBezTo>
                  <a:cubicBezTo>
                    <a:pt x="6955" y="654"/>
                    <a:pt x="7013" y="691"/>
                    <a:pt x="7013" y="754"/>
                  </a:cubicBezTo>
                  <a:cubicBezTo>
                    <a:pt x="7013" y="894"/>
                    <a:pt x="6769" y="898"/>
                    <a:pt x="6606" y="882"/>
                  </a:cubicBezTo>
                  <a:close/>
                  <a:moveTo>
                    <a:pt x="6228" y="0"/>
                  </a:moveTo>
                  <a:cubicBezTo>
                    <a:pt x="6111" y="0"/>
                    <a:pt x="6111" y="0"/>
                    <a:pt x="6111" y="0"/>
                  </a:cubicBezTo>
                  <a:cubicBezTo>
                    <a:pt x="6086" y="0"/>
                    <a:pt x="6059" y="15"/>
                    <a:pt x="6055" y="46"/>
                  </a:cubicBezTo>
                  <a:cubicBezTo>
                    <a:pt x="5986" y="529"/>
                    <a:pt x="5986" y="529"/>
                    <a:pt x="5986" y="529"/>
                  </a:cubicBezTo>
                  <a:cubicBezTo>
                    <a:pt x="5963" y="514"/>
                    <a:pt x="5879" y="476"/>
                    <a:pt x="5785" y="476"/>
                  </a:cubicBezTo>
                  <a:cubicBezTo>
                    <a:pt x="5505" y="476"/>
                    <a:pt x="5281" y="727"/>
                    <a:pt x="5281" y="1057"/>
                  </a:cubicBezTo>
                  <a:cubicBezTo>
                    <a:pt x="5281" y="1291"/>
                    <a:pt x="5424" y="1485"/>
                    <a:pt x="5626" y="1485"/>
                  </a:cubicBezTo>
                  <a:cubicBezTo>
                    <a:pt x="5800" y="1485"/>
                    <a:pt x="5898" y="1379"/>
                    <a:pt x="5915" y="1358"/>
                  </a:cubicBezTo>
                  <a:cubicBezTo>
                    <a:pt x="5929" y="1429"/>
                    <a:pt x="5929" y="1429"/>
                    <a:pt x="5929" y="1429"/>
                  </a:cubicBezTo>
                  <a:cubicBezTo>
                    <a:pt x="5933" y="1454"/>
                    <a:pt x="5944" y="1462"/>
                    <a:pt x="5961" y="1462"/>
                  </a:cubicBezTo>
                  <a:cubicBezTo>
                    <a:pt x="6023" y="1462"/>
                    <a:pt x="6023" y="1462"/>
                    <a:pt x="6023" y="1462"/>
                  </a:cubicBezTo>
                  <a:cubicBezTo>
                    <a:pt x="6044" y="1462"/>
                    <a:pt x="6067" y="1442"/>
                    <a:pt x="6071" y="1417"/>
                  </a:cubicBezTo>
                  <a:cubicBezTo>
                    <a:pt x="6263" y="46"/>
                    <a:pt x="6263" y="46"/>
                    <a:pt x="6263" y="46"/>
                  </a:cubicBezTo>
                  <a:cubicBezTo>
                    <a:pt x="6266" y="21"/>
                    <a:pt x="6251" y="0"/>
                    <a:pt x="6228" y="0"/>
                  </a:cubicBezTo>
                  <a:close/>
                  <a:moveTo>
                    <a:pt x="5908" y="1139"/>
                  </a:moveTo>
                  <a:cubicBezTo>
                    <a:pt x="5898" y="1160"/>
                    <a:pt x="5800" y="1289"/>
                    <a:pt x="5681" y="1289"/>
                  </a:cubicBezTo>
                  <a:cubicBezTo>
                    <a:pt x="5566" y="1289"/>
                    <a:pt x="5490" y="1189"/>
                    <a:pt x="5490" y="1030"/>
                  </a:cubicBezTo>
                  <a:cubicBezTo>
                    <a:pt x="5490" y="840"/>
                    <a:pt x="5624" y="671"/>
                    <a:pt x="5777" y="671"/>
                  </a:cubicBezTo>
                  <a:cubicBezTo>
                    <a:pt x="5887" y="671"/>
                    <a:pt x="5958" y="727"/>
                    <a:pt x="5958" y="727"/>
                  </a:cubicBezTo>
                  <a:lnTo>
                    <a:pt x="5908" y="1139"/>
                  </a:lnTo>
                  <a:close/>
                  <a:moveTo>
                    <a:pt x="8198" y="748"/>
                  </a:moveTo>
                  <a:cubicBezTo>
                    <a:pt x="8198" y="570"/>
                    <a:pt x="8062" y="476"/>
                    <a:pt x="7882" y="476"/>
                  </a:cubicBezTo>
                  <a:cubicBezTo>
                    <a:pt x="7556" y="476"/>
                    <a:pt x="7352" y="748"/>
                    <a:pt x="7352" y="1055"/>
                  </a:cubicBezTo>
                  <a:cubicBezTo>
                    <a:pt x="7352" y="1291"/>
                    <a:pt x="7485" y="1485"/>
                    <a:pt x="7719" y="1485"/>
                  </a:cubicBezTo>
                  <a:cubicBezTo>
                    <a:pt x="7864" y="1485"/>
                    <a:pt x="7985" y="1427"/>
                    <a:pt x="8060" y="1366"/>
                  </a:cubicBezTo>
                  <a:cubicBezTo>
                    <a:pt x="8087" y="1343"/>
                    <a:pt x="8085" y="1323"/>
                    <a:pt x="8073" y="1302"/>
                  </a:cubicBezTo>
                  <a:cubicBezTo>
                    <a:pt x="8014" y="1224"/>
                    <a:pt x="8014" y="1224"/>
                    <a:pt x="8014" y="1224"/>
                  </a:cubicBezTo>
                  <a:cubicBezTo>
                    <a:pt x="7997" y="1203"/>
                    <a:pt x="7983" y="1205"/>
                    <a:pt x="7956" y="1224"/>
                  </a:cubicBezTo>
                  <a:cubicBezTo>
                    <a:pt x="7891" y="1270"/>
                    <a:pt x="7824" y="1295"/>
                    <a:pt x="7753" y="1295"/>
                  </a:cubicBezTo>
                  <a:cubicBezTo>
                    <a:pt x="7619" y="1295"/>
                    <a:pt x="7542" y="1172"/>
                    <a:pt x="7554" y="1040"/>
                  </a:cubicBezTo>
                  <a:cubicBezTo>
                    <a:pt x="7824" y="1072"/>
                    <a:pt x="8198" y="1024"/>
                    <a:pt x="8198" y="748"/>
                  </a:cubicBezTo>
                  <a:close/>
                  <a:moveTo>
                    <a:pt x="7857" y="654"/>
                  </a:moveTo>
                  <a:cubicBezTo>
                    <a:pt x="7939" y="654"/>
                    <a:pt x="7997" y="691"/>
                    <a:pt x="7997" y="754"/>
                  </a:cubicBezTo>
                  <a:cubicBezTo>
                    <a:pt x="7997" y="894"/>
                    <a:pt x="7753" y="898"/>
                    <a:pt x="7590" y="882"/>
                  </a:cubicBezTo>
                  <a:cubicBezTo>
                    <a:pt x="7619" y="760"/>
                    <a:pt x="7724" y="654"/>
                    <a:pt x="7857" y="654"/>
                  </a:cubicBezTo>
                  <a:close/>
                  <a:moveTo>
                    <a:pt x="5194" y="127"/>
                  </a:moveTo>
                  <a:cubicBezTo>
                    <a:pt x="5194" y="215"/>
                    <a:pt x="5119" y="290"/>
                    <a:pt x="5031" y="290"/>
                  </a:cubicBezTo>
                  <a:cubicBezTo>
                    <a:pt x="4960" y="290"/>
                    <a:pt x="4910" y="238"/>
                    <a:pt x="4910" y="169"/>
                  </a:cubicBezTo>
                  <a:cubicBezTo>
                    <a:pt x="4910" y="81"/>
                    <a:pt x="4989" y="8"/>
                    <a:pt x="5070" y="8"/>
                  </a:cubicBezTo>
                  <a:cubicBezTo>
                    <a:pt x="5142" y="8"/>
                    <a:pt x="5194" y="60"/>
                    <a:pt x="5194" y="127"/>
                  </a:cubicBezTo>
                  <a:close/>
                  <a:moveTo>
                    <a:pt x="5108" y="543"/>
                  </a:moveTo>
                  <a:cubicBezTo>
                    <a:pt x="4987" y="1417"/>
                    <a:pt x="4987" y="1417"/>
                    <a:pt x="4987" y="1417"/>
                  </a:cubicBezTo>
                  <a:cubicBezTo>
                    <a:pt x="4985" y="1442"/>
                    <a:pt x="4960" y="1462"/>
                    <a:pt x="4939" y="1462"/>
                  </a:cubicBezTo>
                  <a:cubicBezTo>
                    <a:pt x="4803" y="1462"/>
                    <a:pt x="4803" y="1462"/>
                    <a:pt x="4803" y="1462"/>
                  </a:cubicBezTo>
                  <a:cubicBezTo>
                    <a:pt x="4782" y="1462"/>
                    <a:pt x="4768" y="1442"/>
                    <a:pt x="4772" y="1417"/>
                  </a:cubicBezTo>
                  <a:cubicBezTo>
                    <a:pt x="4891" y="543"/>
                    <a:pt x="4891" y="543"/>
                    <a:pt x="4891" y="543"/>
                  </a:cubicBezTo>
                  <a:cubicBezTo>
                    <a:pt x="4893" y="520"/>
                    <a:pt x="4918" y="497"/>
                    <a:pt x="4939" y="497"/>
                  </a:cubicBezTo>
                  <a:cubicBezTo>
                    <a:pt x="5075" y="497"/>
                    <a:pt x="5075" y="497"/>
                    <a:pt x="5075" y="497"/>
                  </a:cubicBezTo>
                  <a:cubicBezTo>
                    <a:pt x="5096" y="497"/>
                    <a:pt x="5112" y="520"/>
                    <a:pt x="5108" y="543"/>
                  </a:cubicBezTo>
                  <a:close/>
                  <a:moveTo>
                    <a:pt x="4133" y="0"/>
                  </a:moveTo>
                  <a:cubicBezTo>
                    <a:pt x="4016" y="0"/>
                    <a:pt x="4016" y="0"/>
                    <a:pt x="4016" y="0"/>
                  </a:cubicBezTo>
                  <a:cubicBezTo>
                    <a:pt x="3991" y="0"/>
                    <a:pt x="3963" y="15"/>
                    <a:pt x="3959" y="46"/>
                  </a:cubicBezTo>
                  <a:cubicBezTo>
                    <a:pt x="3890" y="529"/>
                    <a:pt x="3890" y="529"/>
                    <a:pt x="3890" y="529"/>
                  </a:cubicBezTo>
                  <a:cubicBezTo>
                    <a:pt x="3867" y="514"/>
                    <a:pt x="3784" y="476"/>
                    <a:pt x="3690" y="476"/>
                  </a:cubicBezTo>
                  <a:cubicBezTo>
                    <a:pt x="3410" y="476"/>
                    <a:pt x="3186" y="727"/>
                    <a:pt x="3186" y="1057"/>
                  </a:cubicBezTo>
                  <a:cubicBezTo>
                    <a:pt x="3186" y="1291"/>
                    <a:pt x="3328" y="1485"/>
                    <a:pt x="3531" y="1485"/>
                  </a:cubicBezTo>
                  <a:cubicBezTo>
                    <a:pt x="3704" y="1485"/>
                    <a:pt x="3802" y="1379"/>
                    <a:pt x="3819" y="1358"/>
                  </a:cubicBezTo>
                  <a:cubicBezTo>
                    <a:pt x="3834" y="1429"/>
                    <a:pt x="3834" y="1429"/>
                    <a:pt x="3834" y="1429"/>
                  </a:cubicBezTo>
                  <a:cubicBezTo>
                    <a:pt x="3838" y="1454"/>
                    <a:pt x="3848" y="1462"/>
                    <a:pt x="3865" y="1462"/>
                  </a:cubicBezTo>
                  <a:cubicBezTo>
                    <a:pt x="3928" y="1462"/>
                    <a:pt x="3928" y="1462"/>
                    <a:pt x="3928" y="1462"/>
                  </a:cubicBezTo>
                  <a:cubicBezTo>
                    <a:pt x="3949" y="1462"/>
                    <a:pt x="3972" y="1442"/>
                    <a:pt x="3976" y="1417"/>
                  </a:cubicBezTo>
                  <a:cubicBezTo>
                    <a:pt x="4168" y="46"/>
                    <a:pt x="4168" y="46"/>
                    <a:pt x="4168" y="46"/>
                  </a:cubicBezTo>
                  <a:cubicBezTo>
                    <a:pt x="4170" y="21"/>
                    <a:pt x="4156" y="0"/>
                    <a:pt x="4133" y="0"/>
                  </a:cubicBezTo>
                  <a:close/>
                  <a:moveTo>
                    <a:pt x="3813" y="1139"/>
                  </a:moveTo>
                  <a:cubicBezTo>
                    <a:pt x="3802" y="1160"/>
                    <a:pt x="3704" y="1289"/>
                    <a:pt x="3585" y="1289"/>
                  </a:cubicBezTo>
                  <a:cubicBezTo>
                    <a:pt x="3470" y="1289"/>
                    <a:pt x="3395" y="1189"/>
                    <a:pt x="3395" y="1030"/>
                  </a:cubicBezTo>
                  <a:cubicBezTo>
                    <a:pt x="3395" y="840"/>
                    <a:pt x="3529" y="671"/>
                    <a:pt x="3681" y="671"/>
                  </a:cubicBezTo>
                  <a:cubicBezTo>
                    <a:pt x="3792" y="671"/>
                    <a:pt x="3863" y="727"/>
                    <a:pt x="3863" y="727"/>
                  </a:cubicBezTo>
                  <a:lnTo>
                    <a:pt x="3813" y="1139"/>
                  </a:lnTo>
                  <a:close/>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12">
              <a:extLst>
                <a:ext uri="{FF2B5EF4-FFF2-40B4-BE49-F238E27FC236}">
                  <a16:creationId xmlns:a16="http://schemas.microsoft.com/office/drawing/2014/main" id="{9AEAB3DA-56A4-4115-923A-C82A15480758}"/>
                </a:ext>
              </a:extLst>
            </p:cNvPr>
            <p:cNvSpPr>
              <a:spLocks noSelect="1"/>
            </p:cNvSpPr>
            <p:nvPr userDrawn="1"/>
          </p:nvSpPr>
          <p:spPr bwMode="gray">
            <a:xfrm>
              <a:off x="2954" y="1242"/>
              <a:ext cx="1686" cy="2086"/>
            </a:xfrm>
            <a:custGeom>
              <a:avLst/>
              <a:gdLst>
                <a:gd name="T0" fmla="*/ 2229 w 8433"/>
                <a:gd name="T1" fmla="*/ 0 h 10432"/>
                <a:gd name="T2" fmla="*/ 1886 w 8433"/>
                <a:gd name="T3" fmla="*/ 1084 h 10432"/>
                <a:gd name="T4" fmla="*/ 1240 w 8433"/>
                <a:gd name="T5" fmla="*/ 1052 h 10432"/>
                <a:gd name="T6" fmla="*/ 3286 w 8433"/>
                <a:gd name="T7" fmla="*/ 625 h 10432"/>
                <a:gd name="T8" fmla="*/ 2699 w 8433"/>
                <a:gd name="T9" fmla="*/ 15 h 10432"/>
                <a:gd name="T10" fmla="*/ 5037 w 8433"/>
                <a:gd name="T11" fmla="*/ 860 h 10432"/>
                <a:gd name="T12" fmla="*/ 5489 w 8433"/>
                <a:gd name="T13" fmla="*/ 211 h 10432"/>
                <a:gd name="T14" fmla="*/ 3751 w 8433"/>
                <a:gd name="T15" fmla="*/ 1056 h 10432"/>
                <a:gd name="T16" fmla="*/ 3532 w 8433"/>
                <a:gd name="T17" fmla="*/ 15 h 10432"/>
                <a:gd name="T18" fmla="*/ 7304 w 8433"/>
                <a:gd name="T19" fmla="*/ 44 h 10432"/>
                <a:gd name="T20" fmla="*/ 6838 w 8433"/>
                <a:gd name="T21" fmla="*/ 1085 h 10432"/>
                <a:gd name="T22" fmla="*/ 6404 w 8433"/>
                <a:gd name="T23" fmla="*/ 1056 h 10432"/>
                <a:gd name="T24" fmla="*/ 5951 w 8433"/>
                <a:gd name="T25" fmla="*/ 429 h 10432"/>
                <a:gd name="T26" fmla="*/ 5742 w 8433"/>
                <a:gd name="T27" fmla="*/ 1085 h 10432"/>
                <a:gd name="T28" fmla="*/ 3791 w 8433"/>
                <a:gd name="T29" fmla="*/ 4818 h 10432"/>
                <a:gd name="T30" fmla="*/ 3716 w 8433"/>
                <a:gd name="T31" fmla="*/ 4162 h 10432"/>
                <a:gd name="T32" fmla="*/ 5108 w 8433"/>
                <a:gd name="T33" fmla="*/ 4683 h 10432"/>
                <a:gd name="T34" fmla="*/ 2936 w 8433"/>
                <a:gd name="T35" fmla="*/ 3786 h 10432"/>
                <a:gd name="T36" fmla="*/ 2193 w 8433"/>
                <a:gd name="T37" fmla="*/ 4741 h 10432"/>
                <a:gd name="T38" fmla="*/ 2543 w 8433"/>
                <a:gd name="T39" fmla="*/ 4590 h 10432"/>
                <a:gd name="T40" fmla="*/ 4452 w 8433"/>
                <a:gd name="T41" fmla="*/ 4789 h 10432"/>
                <a:gd name="T42" fmla="*/ 5930 w 8433"/>
                <a:gd name="T43" fmla="*/ 4789 h 10432"/>
                <a:gd name="T44" fmla="*/ 6546 w 8433"/>
                <a:gd name="T45" fmla="*/ 4358 h 10432"/>
                <a:gd name="T46" fmla="*/ 5959 w 8433"/>
                <a:gd name="T47" fmla="*/ 3748 h 10432"/>
                <a:gd name="T48" fmla="*/ 5258 w 8433"/>
                <a:gd name="T49" fmla="*/ 7480 h 10432"/>
                <a:gd name="T50" fmla="*/ 4110 w 8433"/>
                <a:gd name="T51" fmla="*/ 8474 h 10432"/>
                <a:gd name="T52" fmla="*/ 4460 w 8433"/>
                <a:gd name="T53" fmla="*/ 8323 h 10432"/>
                <a:gd name="T54" fmla="*/ 6954 w 8433"/>
                <a:gd name="T55" fmla="*/ 8052 h 10432"/>
                <a:gd name="T56" fmla="*/ 6518 w 8433"/>
                <a:gd name="T57" fmla="*/ 7951 h 10432"/>
                <a:gd name="T58" fmla="*/ 6014 w 8433"/>
                <a:gd name="T59" fmla="*/ 7509 h 10432"/>
                <a:gd name="T60" fmla="*/ 5453 w 8433"/>
                <a:gd name="T61" fmla="*/ 8454 h 10432"/>
                <a:gd name="T62" fmla="*/ 2133 w 8433"/>
                <a:gd name="T63" fmla="*/ 7710 h 10432"/>
                <a:gd name="T64" fmla="*/ 3634 w 8433"/>
                <a:gd name="T65" fmla="*/ 7818 h 10432"/>
                <a:gd name="T66" fmla="*/ 3287 w 8433"/>
                <a:gd name="T67" fmla="*/ 7705 h 10432"/>
                <a:gd name="T68" fmla="*/ 5906 w 8433"/>
                <a:gd name="T69" fmla="*/ 9347 h 10432"/>
                <a:gd name="T70" fmla="*/ 5218 w 8433"/>
                <a:gd name="T71" fmla="*/ 10417 h 10432"/>
                <a:gd name="T72" fmla="*/ 5247 w 8433"/>
                <a:gd name="T73" fmla="*/ 9571 h 10432"/>
                <a:gd name="T74" fmla="*/ 4552 w 8433"/>
                <a:gd name="T75" fmla="*/ 9883 h 10432"/>
                <a:gd name="T76" fmla="*/ 3351 w 8433"/>
                <a:gd name="T77" fmla="*/ 9362 h 10432"/>
                <a:gd name="T78" fmla="*/ 3011 w 8433"/>
                <a:gd name="T79" fmla="*/ 10380 h 10432"/>
                <a:gd name="T80" fmla="*/ 6011 w 8433"/>
                <a:gd name="T81" fmla="*/ 10432 h 10432"/>
                <a:gd name="T82" fmla="*/ 5487 w 8433"/>
                <a:gd name="T83" fmla="*/ 6680 h 10432"/>
                <a:gd name="T84" fmla="*/ 5755 w 8433"/>
                <a:gd name="T85" fmla="*/ 5596 h 10432"/>
                <a:gd name="T86" fmla="*/ 4827 w 8433"/>
                <a:gd name="T87" fmla="*/ 6681 h 10432"/>
                <a:gd name="T88" fmla="*/ 4620 w 8433"/>
                <a:gd name="T89" fmla="*/ 5640 h 10432"/>
                <a:gd name="T90" fmla="*/ 4004 w 8433"/>
                <a:gd name="T91" fmla="*/ 6071 h 10432"/>
                <a:gd name="T92" fmla="*/ 537 w 8433"/>
                <a:gd name="T93" fmla="*/ 6681 h 10432"/>
                <a:gd name="T94" fmla="*/ 699 w 8433"/>
                <a:gd name="T95" fmla="*/ 6457 h 10432"/>
                <a:gd name="T96" fmla="*/ 6696 w 8433"/>
                <a:gd name="T97" fmla="*/ 6042 h 10432"/>
                <a:gd name="T98" fmla="*/ 6622 w 8433"/>
                <a:gd name="T99" fmla="*/ 6681 h 10432"/>
                <a:gd name="T100" fmla="*/ 2633 w 8433"/>
                <a:gd name="T101" fmla="*/ 6681 h 10432"/>
                <a:gd name="T102" fmla="*/ 2424 w 8433"/>
                <a:gd name="T103" fmla="*/ 6042 h 10432"/>
                <a:gd name="T104" fmla="*/ 3676 w 8433"/>
                <a:gd name="T105" fmla="*/ 6681 h 10432"/>
                <a:gd name="T106" fmla="*/ 3465 w 8433"/>
                <a:gd name="T107" fmla="*/ 6030 h 10432"/>
                <a:gd name="T108" fmla="*/ 3239 w 8433"/>
                <a:gd name="T109" fmla="*/ 6463 h 10432"/>
                <a:gd name="T110" fmla="*/ 8406 w 8433"/>
                <a:gd name="T111" fmla="*/ 5611 h 10432"/>
                <a:gd name="T112" fmla="*/ 1748 w 8433"/>
                <a:gd name="T113" fmla="*/ 5640 h 10432"/>
                <a:gd name="T114" fmla="*/ 1719 w 8433"/>
                <a:gd name="T115" fmla="*/ 6681 h 10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33" h="10432">
                  <a:moveTo>
                    <a:pt x="1240" y="1052"/>
                  </a:moveTo>
                  <a:cubicBezTo>
                    <a:pt x="1412" y="24"/>
                    <a:pt x="1412" y="24"/>
                    <a:pt x="1412" y="24"/>
                  </a:cubicBezTo>
                  <a:cubicBezTo>
                    <a:pt x="1414" y="10"/>
                    <a:pt x="1428" y="0"/>
                    <a:pt x="1440" y="0"/>
                  </a:cubicBezTo>
                  <a:cubicBezTo>
                    <a:pt x="1464" y="0"/>
                    <a:pt x="1464" y="0"/>
                    <a:pt x="1464" y="0"/>
                  </a:cubicBezTo>
                  <a:cubicBezTo>
                    <a:pt x="1472" y="0"/>
                    <a:pt x="1486" y="6"/>
                    <a:pt x="1490" y="15"/>
                  </a:cubicBezTo>
                  <a:cubicBezTo>
                    <a:pt x="1845" y="675"/>
                    <a:pt x="1845" y="675"/>
                    <a:pt x="1845" y="675"/>
                  </a:cubicBezTo>
                  <a:cubicBezTo>
                    <a:pt x="1848" y="675"/>
                    <a:pt x="1848" y="675"/>
                    <a:pt x="1848" y="675"/>
                  </a:cubicBezTo>
                  <a:cubicBezTo>
                    <a:pt x="2203" y="15"/>
                    <a:pt x="2203" y="15"/>
                    <a:pt x="2203" y="15"/>
                  </a:cubicBezTo>
                  <a:cubicBezTo>
                    <a:pt x="2207" y="6"/>
                    <a:pt x="2221" y="0"/>
                    <a:pt x="2229" y="0"/>
                  </a:cubicBezTo>
                  <a:cubicBezTo>
                    <a:pt x="2253" y="0"/>
                    <a:pt x="2253" y="0"/>
                    <a:pt x="2253" y="0"/>
                  </a:cubicBezTo>
                  <a:cubicBezTo>
                    <a:pt x="2266" y="0"/>
                    <a:pt x="2279" y="10"/>
                    <a:pt x="2281" y="24"/>
                  </a:cubicBezTo>
                  <a:cubicBezTo>
                    <a:pt x="2454" y="1052"/>
                    <a:pt x="2454" y="1052"/>
                    <a:pt x="2454" y="1052"/>
                  </a:cubicBezTo>
                  <a:cubicBezTo>
                    <a:pt x="2457" y="1071"/>
                    <a:pt x="2443" y="1085"/>
                    <a:pt x="2425" y="1085"/>
                  </a:cubicBezTo>
                  <a:cubicBezTo>
                    <a:pt x="2244" y="1085"/>
                    <a:pt x="2244" y="1085"/>
                    <a:pt x="2244" y="1085"/>
                  </a:cubicBezTo>
                  <a:cubicBezTo>
                    <a:pt x="2230" y="1085"/>
                    <a:pt x="2217" y="1073"/>
                    <a:pt x="2215" y="1061"/>
                  </a:cubicBezTo>
                  <a:cubicBezTo>
                    <a:pt x="2146" y="588"/>
                    <a:pt x="2146" y="588"/>
                    <a:pt x="2146" y="588"/>
                  </a:cubicBezTo>
                  <a:cubicBezTo>
                    <a:pt x="2143" y="588"/>
                    <a:pt x="2143" y="588"/>
                    <a:pt x="2143" y="588"/>
                  </a:cubicBezTo>
                  <a:cubicBezTo>
                    <a:pt x="1886" y="1084"/>
                    <a:pt x="1886" y="1084"/>
                    <a:pt x="1886" y="1084"/>
                  </a:cubicBezTo>
                  <a:cubicBezTo>
                    <a:pt x="1882" y="1093"/>
                    <a:pt x="1868" y="1100"/>
                    <a:pt x="1860" y="1100"/>
                  </a:cubicBezTo>
                  <a:cubicBezTo>
                    <a:pt x="1833" y="1100"/>
                    <a:pt x="1833" y="1100"/>
                    <a:pt x="1833" y="1100"/>
                  </a:cubicBezTo>
                  <a:cubicBezTo>
                    <a:pt x="1824" y="1100"/>
                    <a:pt x="1811" y="1093"/>
                    <a:pt x="1807" y="1084"/>
                  </a:cubicBezTo>
                  <a:cubicBezTo>
                    <a:pt x="1549" y="588"/>
                    <a:pt x="1549" y="588"/>
                    <a:pt x="1549" y="588"/>
                  </a:cubicBezTo>
                  <a:cubicBezTo>
                    <a:pt x="1545" y="588"/>
                    <a:pt x="1545" y="588"/>
                    <a:pt x="1545" y="588"/>
                  </a:cubicBezTo>
                  <a:cubicBezTo>
                    <a:pt x="1478" y="1061"/>
                    <a:pt x="1478" y="1061"/>
                    <a:pt x="1478" y="1061"/>
                  </a:cubicBezTo>
                  <a:cubicBezTo>
                    <a:pt x="1477" y="1073"/>
                    <a:pt x="1464" y="1085"/>
                    <a:pt x="1449" y="1085"/>
                  </a:cubicBezTo>
                  <a:cubicBezTo>
                    <a:pt x="1269" y="1085"/>
                    <a:pt x="1269" y="1085"/>
                    <a:pt x="1269" y="1085"/>
                  </a:cubicBezTo>
                  <a:cubicBezTo>
                    <a:pt x="1250" y="1085"/>
                    <a:pt x="1237" y="1071"/>
                    <a:pt x="1240" y="1052"/>
                  </a:cubicBezTo>
                  <a:close/>
                  <a:moveTo>
                    <a:pt x="2699" y="1085"/>
                  </a:moveTo>
                  <a:cubicBezTo>
                    <a:pt x="3331" y="1085"/>
                    <a:pt x="3331" y="1085"/>
                    <a:pt x="3331" y="1085"/>
                  </a:cubicBezTo>
                  <a:cubicBezTo>
                    <a:pt x="3348" y="1085"/>
                    <a:pt x="3360" y="1071"/>
                    <a:pt x="3360" y="1056"/>
                  </a:cubicBezTo>
                  <a:cubicBezTo>
                    <a:pt x="3360" y="890"/>
                    <a:pt x="3360" y="890"/>
                    <a:pt x="3360" y="890"/>
                  </a:cubicBezTo>
                  <a:cubicBezTo>
                    <a:pt x="3360" y="874"/>
                    <a:pt x="3348" y="860"/>
                    <a:pt x="3331" y="860"/>
                  </a:cubicBezTo>
                  <a:cubicBezTo>
                    <a:pt x="2908" y="860"/>
                    <a:pt x="2908" y="860"/>
                    <a:pt x="2908" y="860"/>
                  </a:cubicBezTo>
                  <a:cubicBezTo>
                    <a:pt x="2908" y="654"/>
                    <a:pt x="2908" y="654"/>
                    <a:pt x="2908" y="654"/>
                  </a:cubicBezTo>
                  <a:cubicBezTo>
                    <a:pt x="3257" y="654"/>
                    <a:pt x="3257" y="654"/>
                    <a:pt x="3257" y="654"/>
                  </a:cubicBezTo>
                  <a:cubicBezTo>
                    <a:pt x="3272" y="654"/>
                    <a:pt x="3286" y="642"/>
                    <a:pt x="3286" y="625"/>
                  </a:cubicBezTo>
                  <a:cubicBezTo>
                    <a:pt x="3286" y="458"/>
                    <a:pt x="3286" y="458"/>
                    <a:pt x="3286" y="458"/>
                  </a:cubicBezTo>
                  <a:cubicBezTo>
                    <a:pt x="3286" y="443"/>
                    <a:pt x="3272" y="429"/>
                    <a:pt x="3257" y="429"/>
                  </a:cubicBezTo>
                  <a:cubicBezTo>
                    <a:pt x="2908" y="429"/>
                    <a:pt x="2908" y="429"/>
                    <a:pt x="2908" y="429"/>
                  </a:cubicBezTo>
                  <a:cubicBezTo>
                    <a:pt x="2908" y="240"/>
                    <a:pt x="2908" y="240"/>
                    <a:pt x="2908" y="240"/>
                  </a:cubicBezTo>
                  <a:cubicBezTo>
                    <a:pt x="3331" y="240"/>
                    <a:pt x="3331" y="240"/>
                    <a:pt x="3331" y="240"/>
                  </a:cubicBezTo>
                  <a:cubicBezTo>
                    <a:pt x="3348" y="240"/>
                    <a:pt x="3360" y="226"/>
                    <a:pt x="3360" y="211"/>
                  </a:cubicBezTo>
                  <a:cubicBezTo>
                    <a:pt x="3360" y="44"/>
                    <a:pt x="3360" y="44"/>
                    <a:pt x="3360" y="44"/>
                  </a:cubicBezTo>
                  <a:cubicBezTo>
                    <a:pt x="3360" y="29"/>
                    <a:pt x="3348" y="15"/>
                    <a:pt x="3331" y="15"/>
                  </a:cubicBezTo>
                  <a:cubicBezTo>
                    <a:pt x="2699" y="15"/>
                    <a:pt x="2699" y="15"/>
                    <a:pt x="2699" y="15"/>
                  </a:cubicBezTo>
                  <a:cubicBezTo>
                    <a:pt x="2682" y="15"/>
                    <a:pt x="2669" y="29"/>
                    <a:pt x="2669" y="44"/>
                  </a:cubicBezTo>
                  <a:cubicBezTo>
                    <a:pt x="2669" y="1056"/>
                    <a:pt x="2669" y="1056"/>
                    <a:pt x="2669" y="1056"/>
                  </a:cubicBezTo>
                  <a:cubicBezTo>
                    <a:pt x="2669" y="1071"/>
                    <a:pt x="2682" y="1085"/>
                    <a:pt x="2699" y="1085"/>
                  </a:cubicBezTo>
                  <a:close/>
                  <a:moveTo>
                    <a:pt x="4827" y="1085"/>
                  </a:moveTo>
                  <a:cubicBezTo>
                    <a:pt x="5460" y="1085"/>
                    <a:pt x="5460" y="1085"/>
                    <a:pt x="5460" y="1085"/>
                  </a:cubicBezTo>
                  <a:cubicBezTo>
                    <a:pt x="5477" y="1085"/>
                    <a:pt x="5489" y="1071"/>
                    <a:pt x="5489" y="1056"/>
                  </a:cubicBezTo>
                  <a:cubicBezTo>
                    <a:pt x="5489" y="890"/>
                    <a:pt x="5489" y="890"/>
                    <a:pt x="5489" y="890"/>
                  </a:cubicBezTo>
                  <a:cubicBezTo>
                    <a:pt x="5489" y="874"/>
                    <a:pt x="5477" y="860"/>
                    <a:pt x="5460" y="860"/>
                  </a:cubicBezTo>
                  <a:cubicBezTo>
                    <a:pt x="5037" y="860"/>
                    <a:pt x="5037" y="860"/>
                    <a:pt x="5037" y="860"/>
                  </a:cubicBezTo>
                  <a:cubicBezTo>
                    <a:pt x="5037" y="654"/>
                    <a:pt x="5037" y="654"/>
                    <a:pt x="5037" y="654"/>
                  </a:cubicBezTo>
                  <a:cubicBezTo>
                    <a:pt x="5385" y="654"/>
                    <a:pt x="5385" y="654"/>
                    <a:pt x="5385" y="654"/>
                  </a:cubicBezTo>
                  <a:cubicBezTo>
                    <a:pt x="5400" y="654"/>
                    <a:pt x="5414" y="642"/>
                    <a:pt x="5414" y="625"/>
                  </a:cubicBezTo>
                  <a:cubicBezTo>
                    <a:pt x="5414" y="458"/>
                    <a:pt x="5414" y="458"/>
                    <a:pt x="5414" y="458"/>
                  </a:cubicBezTo>
                  <a:cubicBezTo>
                    <a:pt x="5414" y="443"/>
                    <a:pt x="5400" y="429"/>
                    <a:pt x="5385" y="429"/>
                  </a:cubicBezTo>
                  <a:cubicBezTo>
                    <a:pt x="5037" y="429"/>
                    <a:pt x="5037" y="429"/>
                    <a:pt x="5037" y="429"/>
                  </a:cubicBezTo>
                  <a:cubicBezTo>
                    <a:pt x="5037" y="240"/>
                    <a:pt x="5037" y="240"/>
                    <a:pt x="5037" y="240"/>
                  </a:cubicBezTo>
                  <a:cubicBezTo>
                    <a:pt x="5460" y="240"/>
                    <a:pt x="5460" y="240"/>
                    <a:pt x="5460" y="240"/>
                  </a:cubicBezTo>
                  <a:cubicBezTo>
                    <a:pt x="5477" y="240"/>
                    <a:pt x="5489" y="226"/>
                    <a:pt x="5489" y="211"/>
                  </a:cubicBezTo>
                  <a:cubicBezTo>
                    <a:pt x="5489" y="44"/>
                    <a:pt x="5489" y="44"/>
                    <a:pt x="5489" y="44"/>
                  </a:cubicBezTo>
                  <a:cubicBezTo>
                    <a:pt x="5489" y="29"/>
                    <a:pt x="5477" y="15"/>
                    <a:pt x="5460" y="15"/>
                  </a:cubicBezTo>
                  <a:cubicBezTo>
                    <a:pt x="4827" y="15"/>
                    <a:pt x="4827" y="15"/>
                    <a:pt x="4827" y="15"/>
                  </a:cubicBezTo>
                  <a:cubicBezTo>
                    <a:pt x="4810" y="15"/>
                    <a:pt x="4798" y="29"/>
                    <a:pt x="4798" y="44"/>
                  </a:cubicBezTo>
                  <a:cubicBezTo>
                    <a:pt x="4798" y="1056"/>
                    <a:pt x="4798" y="1056"/>
                    <a:pt x="4798" y="1056"/>
                  </a:cubicBezTo>
                  <a:cubicBezTo>
                    <a:pt x="4798" y="1071"/>
                    <a:pt x="4810" y="1085"/>
                    <a:pt x="4827" y="1085"/>
                  </a:cubicBezTo>
                  <a:close/>
                  <a:moveTo>
                    <a:pt x="3532" y="240"/>
                  </a:moveTo>
                  <a:cubicBezTo>
                    <a:pt x="3751" y="240"/>
                    <a:pt x="3751" y="240"/>
                    <a:pt x="3751" y="240"/>
                  </a:cubicBezTo>
                  <a:cubicBezTo>
                    <a:pt x="3751" y="1056"/>
                    <a:pt x="3751" y="1056"/>
                    <a:pt x="3751" y="1056"/>
                  </a:cubicBezTo>
                  <a:cubicBezTo>
                    <a:pt x="3751" y="1071"/>
                    <a:pt x="3764" y="1085"/>
                    <a:pt x="3780" y="1085"/>
                  </a:cubicBezTo>
                  <a:cubicBezTo>
                    <a:pt x="3963" y="1085"/>
                    <a:pt x="3963" y="1085"/>
                    <a:pt x="3963" y="1085"/>
                  </a:cubicBezTo>
                  <a:cubicBezTo>
                    <a:pt x="3978" y="1085"/>
                    <a:pt x="3992" y="1071"/>
                    <a:pt x="3992" y="1056"/>
                  </a:cubicBezTo>
                  <a:cubicBezTo>
                    <a:pt x="3992" y="240"/>
                    <a:pt x="3992" y="240"/>
                    <a:pt x="3992" y="240"/>
                  </a:cubicBezTo>
                  <a:cubicBezTo>
                    <a:pt x="4211" y="240"/>
                    <a:pt x="4211" y="240"/>
                    <a:pt x="4211" y="240"/>
                  </a:cubicBezTo>
                  <a:cubicBezTo>
                    <a:pt x="4228" y="240"/>
                    <a:pt x="4240" y="226"/>
                    <a:pt x="4240" y="211"/>
                  </a:cubicBezTo>
                  <a:cubicBezTo>
                    <a:pt x="4240" y="44"/>
                    <a:pt x="4240" y="44"/>
                    <a:pt x="4240" y="44"/>
                  </a:cubicBezTo>
                  <a:cubicBezTo>
                    <a:pt x="4240" y="29"/>
                    <a:pt x="4228" y="15"/>
                    <a:pt x="4211" y="15"/>
                  </a:cubicBezTo>
                  <a:cubicBezTo>
                    <a:pt x="3532" y="15"/>
                    <a:pt x="3532" y="15"/>
                    <a:pt x="3532" y="15"/>
                  </a:cubicBezTo>
                  <a:cubicBezTo>
                    <a:pt x="3515" y="15"/>
                    <a:pt x="3503" y="29"/>
                    <a:pt x="3503" y="44"/>
                  </a:cubicBezTo>
                  <a:cubicBezTo>
                    <a:pt x="3503" y="211"/>
                    <a:pt x="3503" y="211"/>
                    <a:pt x="3503" y="211"/>
                  </a:cubicBezTo>
                  <a:cubicBezTo>
                    <a:pt x="3503" y="226"/>
                    <a:pt x="3515" y="240"/>
                    <a:pt x="3532" y="240"/>
                  </a:cubicBezTo>
                  <a:close/>
                  <a:moveTo>
                    <a:pt x="7517" y="1100"/>
                  </a:moveTo>
                  <a:cubicBezTo>
                    <a:pt x="7532" y="1100"/>
                    <a:pt x="7546" y="1091"/>
                    <a:pt x="7546" y="1073"/>
                  </a:cubicBezTo>
                  <a:cubicBezTo>
                    <a:pt x="7546" y="44"/>
                    <a:pt x="7546" y="44"/>
                    <a:pt x="7546" y="44"/>
                  </a:cubicBezTo>
                  <a:cubicBezTo>
                    <a:pt x="7546" y="29"/>
                    <a:pt x="7532" y="15"/>
                    <a:pt x="7517" y="15"/>
                  </a:cubicBezTo>
                  <a:cubicBezTo>
                    <a:pt x="7333" y="15"/>
                    <a:pt x="7333" y="15"/>
                    <a:pt x="7333" y="15"/>
                  </a:cubicBezTo>
                  <a:cubicBezTo>
                    <a:pt x="7316" y="15"/>
                    <a:pt x="7304" y="29"/>
                    <a:pt x="7304" y="44"/>
                  </a:cubicBezTo>
                  <a:cubicBezTo>
                    <a:pt x="7304" y="587"/>
                    <a:pt x="7304" y="587"/>
                    <a:pt x="7304" y="587"/>
                  </a:cubicBezTo>
                  <a:cubicBezTo>
                    <a:pt x="7303" y="587"/>
                    <a:pt x="7303" y="587"/>
                    <a:pt x="7303" y="587"/>
                  </a:cubicBezTo>
                  <a:cubicBezTo>
                    <a:pt x="6716" y="23"/>
                    <a:pt x="6716" y="23"/>
                    <a:pt x="6716" y="23"/>
                  </a:cubicBezTo>
                  <a:cubicBezTo>
                    <a:pt x="6703" y="10"/>
                    <a:pt x="6693" y="0"/>
                    <a:pt x="6677" y="0"/>
                  </a:cubicBezTo>
                  <a:cubicBezTo>
                    <a:pt x="6654" y="0"/>
                    <a:pt x="6654" y="0"/>
                    <a:pt x="6654" y="0"/>
                  </a:cubicBezTo>
                  <a:cubicBezTo>
                    <a:pt x="6639" y="0"/>
                    <a:pt x="6625" y="12"/>
                    <a:pt x="6625" y="27"/>
                  </a:cubicBezTo>
                  <a:cubicBezTo>
                    <a:pt x="6627" y="1056"/>
                    <a:pt x="6627" y="1056"/>
                    <a:pt x="6627" y="1056"/>
                  </a:cubicBezTo>
                  <a:cubicBezTo>
                    <a:pt x="6627" y="1071"/>
                    <a:pt x="6641" y="1085"/>
                    <a:pt x="6656" y="1085"/>
                  </a:cubicBezTo>
                  <a:cubicBezTo>
                    <a:pt x="6838" y="1085"/>
                    <a:pt x="6838" y="1085"/>
                    <a:pt x="6838" y="1085"/>
                  </a:cubicBezTo>
                  <a:cubicBezTo>
                    <a:pt x="6855" y="1085"/>
                    <a:pt x="6867" y="1071"/>
                    <a:pt x="6867" y="1056"/>
                  </a:cubicBezTo>
                  <a:cubicBezTo>
                    <a:pt x="6867" y="486"/>
                    <a:pt x="6867" y="486"/>
                    <a:pt x="6867" y="486"/>
                  </a:cubicBezTo>
                  <a:cubicBezTo>
                    <a:pt x="6869" y="486"/>
                    <a:pt x="6869" y="486"/>
                    <a:pt x="6869" y="486"/>
                  </a:cubicBezTo>
                  <a:cubicBezTo>
                    <a:pt x="7463" y="1084"/>
                    <a:pt x="7463" y="1084"/>
                    <a:pt x="7463" y="1084"/>
                  </a:cubicBezTo>
                  <a:cubicBezTo>
                    <a:pt x="7475" y="1096"/>
                    <a:pt x="7486" y="1100"/>
                    <a:pt x="7501" y="1100"/>
                  </a:cubicBezTo>
                  <a:lnTo>
                    <a:pt x="7517" y="1100"/>
                  </a:lnTo>
                  <a:close/>
                  <a:moveTo>
                    <a:pt x="5742" y="1085"/>
                  </a:moveTo>
                  <a:cubicBezTo>
                    <a:pt x="6375" y="1085"/>
                    <a:pt x="6375" y="1085"/>
                    <a:pt x="6375" y="1085"/>
                  </a:cubicBezTo>
                  <a:cubicBezTo>
                    <a:pt x="6391" y="1085"/>
                    <a:pt x="6404" y="1071"/>
                    <a:pt x="6404" y="1056"/>
                  </a:cubicBezTo>
                  <a:cubicBezTo>
                    <a:pt x="6404" y="890"/>
                    <a:pt x="6404" y="890"/>
                    <a:pt x="6404" y="890"/>
                  </a:cubicBezTo>
                  <a:cubicBezTo>
                    <a:pt x="6404" y="874"/>
                    <a:pt x="6391" y="860"/>
                    <a:pt x="6375" y="860"/>
                  </a:cubicBezTo>
                  <a:cubicBezTo>
                    <a:pt x="5951" y="860"/>
                    <a:pt x="5951" y="860"/>
                    <a:pt x="5951" y="860"/>
                  </a:cubicBezTo>
                  <a:cubicBezTo>
                    <a:pt x="5951" y="654"/>
                    <a:pt x="5951" y="654"/>
                    <a:pt x="5951" y="654"/>
                  </a:cubicBezTo>
                  <a:cubicBezTo>
                    <a:pt x="6300" y="654"/>
                    <a:pt x="6300" y="654"/>
                    <a:pt x="6300" y="654"/>
                  </a:cubicBezTo>
                  <a:cubicBezTo>
                    <a:pt x="6315" y="654"/>
                    <a:pt x="6329" y="642"/>
                    <a:pt x="6329" y="625"/>
                  </a:cubicBezTo>
                  <a:cubicBezTo>
                    <a:pt x="6329" y="458"/>
                    <a:pt x="6329" y="458"/>
                    <a:pt x="6329" y="458"/>
                  </a:cubicBezTo>
                  <a:cubicBezTo>
                    <a:pt x="6329" y="443"/>
                    <a:pt x="6315" y="429"/>
                    <a:pt x="6300" y="429"/>
                  </a:cubicBezTo>
                  <a:cubicBezTo>
                    <a:pt x="5951" y="429"/>
                    <a:pt x="5951" y="429"/>
                    <a:pt x="5951" y="429"/>
                  </a:cubicBezTo>
                  <a:cubicBezTo>
                    <a:pt x="5951" y="240"/>
                    <a:pt x="5951" y="240"/>
                    <a:pt x="5951" y="240"/>
                  </a:cubicBezTo>
                  <a:cubicBezTo>
                    <a:pt x="6375" y="240"/>
                    <a:pt x="6375" y="240"/>
                    <a:pt x="6375" y="240"/>
                  </a:cubicBezTo>
                  <a:cubicBezTo>
                    <a:pt x="6391" y="240"/>
                    <a:pt x="6404" y="226"/>
                    <a:pt x="6404" y="211"/>
                  </a:cubicBezTo>
                  <a:cubicBezTo>
                    <a:pt x="6404" y="44"/>
                    <a:pt x="6404" y="44"/>
                    <a:pt x="6404" y="44"/>
                  </a:cubicBezTo>
                  <a:cubicBezTo>
                    <a:pt x="6404" y="29"/>
                    <a:pt x="6391" y="15"/>
                    <a:pt x="6375" y="15"/>
                  </a:cubicBezTo>
                  <a:cubicBezTo>
                    <a:pt x="5742" y="15"/>
                    <a:pt x="5742" y="15"/>
                    <a:pt x="5742" y="15"/>
                  </a:cubicBezTo>
                  <a:cubicBezTo>
                    <a:pt x="5725" y="15"/>
                    <a:pt x="5713" y="29"/>
                    <a:pt x="5713" y="44"/>
                  </a:cubicBezTo>
                  <a:cubicBezTo>
                    <a:pt x="5713" y="1056"/>
                    <a:pt x="5713" y="1056"/>
                    <a:pt x="5713" y="1056"/>
                  </a:cubicBezTo>
                  <a:cubicBezTo>
                    <a:pt x="5713" y="1071"/>
                    <a:pt x="5725" y="1085"/>
                    <a:pt x="5742" y="1085"/>
                  </a:cubicBezTo>
                  <a:close/>
                  <a:moveTo>
                    <a:pt x="3791" y="3972"/>
                  </a:moveTo>
                  <a:cubicBezTo>
                    <a:pt x="3808" y="3972"/>
                    <a:pt x="3820" y="3959"/>
                    <a:pt x="3820" y="3943"/>
                  </a:cubicBezTo>
                  <a:cubicBezTo>
                    <a:pt x="3820" y="3777"/>
                    <a:pt x="3820" y="3777"/>
                    <a:pt x="3820" y="3777"/>
                  </a:cubicBezTo>
                  <a:cubicBezTo>
                    <a:pt x="3820" y="3761"/>
                    <a:pt x="3808" y="3748"/>
                    <a:pt x="3791" y="3748"/>
                  </a:cubicBezTo>
                  <a:cubicBezTo>
                    <a:pt x="3158" y="3748"/>
                    <a:pt x="3158" y="3748"/>
                    <a:pt x="3158" y="3748"/>
                  </a:cubicBezTo>
                  <a:cubicBezTo>
                    <a:pt x="3141" y="3748"/>
                    <a:pt x="3129" y="3761"/>
                    <a:pt x="3129" y="3777"/>
                  </a:cubicBezTo>
                  <a:cubicBezTo>
                    <a:pt x="3129" y="4789"/>
                    <a:pt x="3129" y="4789"/>
                    <a:pt x="3129" y="4789"/>
                  </a:cubicBezTo>
                  <a:cubicBezTo>
                    <a:pt x="3129" y="4804"/>
                    <a:pt x="3141" y="4818"/>
                    <a:pt x="3158" y="4818"/>
                  </a:cubicBezTo>
                  <a:cubicBezTo>
                    <a:pt x="3791" y="4818"/>
                    <a:pt x="3791" y="4818"/>
                    <a:pt x="3791" y="4818"/>
                  </a:cubicBezTo>
                  <a:cubicBezTo>
                    <a:pt x="3808" y="4818"/>
                    <a:pt x="3820" y="4804"/>
                    <a:pt x="3820" y="4789"/>
                  </a:cubicBezTo>
                  <a:cubicBezTo>
                    <a:pt x="3820" y="4622"/>
                    <a:pt x="3820" y="4622"/>
                    <a:pt x="3820" y="4622"/>
                  </a:cubicBezTo>
                  <a:cubicBezTo>
                    <a:pt x="3820" y="4607"/>
                    <a:pt x="3808" y="4593"/>
                    <a:pt x="3791" y="4593"/>
                  </a:cubicBezTo>
                  <a:cubicBezTo>
                    <a:pt x="3367" y="4593"/>
                    <a:pt x="3367" y="4593"/>
                    <a:pt x="3367" y="4593"/>
                  </a:cubicBezTo>
                  <a:cubicBezTo>
                    <a:pt x="3367" y="4387"/>
                    <a:pt x="3367" y="4387"/>
                    <a:pt x="3367" y="4387"/>
                  </a:cubicBezTo>
                  <a:cubicBezTo>
                    <a:pt x="3716" y="4387"/>
                    <a:pt x="3716" y="4387"/>
                    <a:pt x="3716" y="4387"/>
                  </a:cubicBezTo>
                  <a:cubicBezTo>
                    <a:pt x="3731" y="4387"/>
                    <a:pt x="3745" y="4374"/>
                    <a:pt x="3745" y="4358"/>
                  </a:cubicBezTo>
                  <a:cubicBezTo>
                    <a:pt x="3745" y="4191"/>
                    <a:pt x="3745" y="4191"/>
                    <a:pt x="3745" y="4191"/>
                  </a:cubicBezTo>
                  <a:cubicBezTo>
                    <a:pt x="3745" y="4176"/>
                    <a:pt x="3731" y="4162"/>
                    <a:pt x="3716" y="4162"/>
                  </a:cubicBezTo>
                  <a:cubicBezTo>
                    <a:pt x="3367" y="4162"/>
                    <a:pt x="3367" y="4162"/>
                    <a:pt x="3367" y="4162"/>
                  </a:cubicBezTo>
                  <a:cubicBezTo>
                    <a:pt x="3367" y="3972"/>
                    <a:pt x="3367" y="3972"/>
                    <a:pt x="3367" y="3972"/>
                  </a:cubicBezTo>
                  <a:lnTo>
                    <a:pt x="3791" y="3972"/>
                  </a:lnTo>
                  <a:close/>
                  <a:moveTo>
                    <a:pt x="5421" y="3777"/>
                  </a:moveTo>
                  <a:cubicBezTo>
                    <a:pt x="5421" y="4512"/>
                    <a:pt x="5421" y="4512"/>
                    <a:pt x="5421" y="4512"/>
                  </a:cubicBezTo>
                  <a:cubicBezTo>
                    <a:pt x="5421" y="4596"/>
                    <a:pt x="5374" y="4613"/>
                    <a:pt x="5331" y="4613"/>
                  </a:cubicBezTo>
                  <a:cubicBezTo>
                    <a:pt x="5296" y="4613"/>
                    <a:pt x="5271" y="4599"/>
                    <a:pt x="5253" y="4581"/>
                  </a:cubicBezTo>
                  <a:cubicBezTo>
                    <a:pt x="5241" y="4569"/>
                    <a:pt x="5224" y="4570"/>
                    <a:pt x="5212" y="4581"/>
                  </a:cubicBezTo>
                  <a:cubicBezTo>
                    <a:pt x="5108" y="4683"/>
                    <a:pt x="5108" y="4683"/>
                    <a:pt x="5108" y="4683"/>
                  </a:cubicBezTo>
                  <a:cubicBezTo>
                    <a:pt x="5098" y="4694"/>
                    <a:pt x="5097" y="4709"/>
                    <a:pt x="5105" y="4721"/>
                  </a:cubicBezTo>
                  <a:cubicBezTo>
                    <a:pt x="5131" y="4754"/>
                    <a:pt x="5204" y="4833"/>
                    <a:pt x="5351" y="4833"/>
                  </a:cubicBezTo>
                  <a:cubicBezTo>
                    <a:pt x="5516" y="4833"/>
                    <a:pt x="5666" y="4726"/>
                    <a:pt x="5666" y="4514"/>
                  </a:cubicBezTo>
                  <a:cubicBezTo>
                    <a:pt x="5666" y="3777"/>
                    <a:pt x="5666" y="3777"/>
                    <a:pt x="5666" y="3777"/>
                  </a:cubicBezTo>
                  <a:cubicBezTo>
                    <a:pt x="5666" y="3761"/>
                    <a:pt x="5653" y="3748"/>
                    <a:pt x="5637" y="3748"/>
                  </a:cubicBezTo>
                  <a:cubicBezTo>
                    <a:pt x="5450" y="3748"/>
                    <a:pt x="5450" y="3748"/>
                    <a:pt x="5450" y="3748"/>
                  </a:cubicBezTo>
                  <a:cubicBezTo>
                    <a:pt x="5433" y="3748"/>
                    <a:pt x="5421" y="3761"/>
                    <a:pt x="5421" y="3777"/>
                  </a:cubicBezTo>
                  <a:close/>
                  <a:moveTo>
                    <a:pt x="2927" y="3815"/>
                  </a:moveTo>
                  <a:cubicBezTo>
                    <a:pt x="2935" y="3800"/>
                    <a:pt x="2936" y="3795"/>
                    <a:pt x="2936" y="3786"/>
                  </a:cubicBezTo>
                  <a:cubicBezTo>
                    <a:pt x="2936" y="3774"/>
                    <a:pt x="2936" y="3774"/>
                    <a:pt x="2936" y="3774"/>
                  </a:cubicBezTo>
                  <a:cubicBezTo>
                    <a:pt x="2936" y="3758"/>
                    <a:pt x="2922" y="3748"/>
                    <a:pt x="2907" y="3748"/>
                  </a:cubicBezTo>
                  <a:cubicBezTo>
                    <a:pt x="2257" y="3748"/>
                    <a:pt x="2257" y="3748"/>
                    <a:pt x="2257" y="3748"/>
                  </a:cubicBezTo>
                  <a:cubicBezTo>
                    <a:pt x="2242" y="3748"/>
                    <a:pt x="2228" y="3761"/>
                    <a:pt x="2228" y="3777"/>
                  </a:cubicBezTo>
                  <a:cubicBezTo>
                    <a:pt x="2228" y="3943"/>
                    <a:pt x="2228" y="3943"/>
                    <a:pt x="2228" y="3943"/>
                  </a:cubicBezTo>
                  <a:cubicBezTo>
                    <a:pt x="2228" y="3959"/>
                    <a:pt x="2242" y="3972"/>
                    <a:pt x="2257" y="3972"/>
                  </a:cubicBezTo>
                  <a:cubicBezTo>
                    <a:pt x="2591" y="3972"/>
                    <a:pt x="2591" y="3972"/>
                    <a:pt x="2591" y="3972"/>
                  </a:cubicBezTo>
                  <a:cubicBezTo>
                    <a:pt x="2591" y="3975"/>
                    <a:pt x="2591" y="3975"/>
                    <a:pt x="2591" y="3975"/>
                  </a:cubicBezTo>
                  <a:cubicBezTo>
                    <a:pt x="2193" y="4741"/>
                    <a:pt x="2193" y="4741"/>
                    <a:pt x="2193" y="4741"/>
                  </a:cubicBezTo>
                  <a:cubicBezTo>
                    <a:pt x="2185" y="4755"/>
                    <a:pt x="2184" y="4764"/>
                    <a:pt x="2184" y="4778"/>
                  </a:cubicBezTo>
                  <a:cubicBezTo>
                    <a:pt x="2184" y="4789"/>
                    <a:pt x="2184" y="4789"/>
                    <a:pt x="2184" y="4789"/>
                  </a:cubicBezTo>
                  <a:cubicBezTo>
                    <a:pt x="2184" y="4804"/>
                    <a:pt x="2198" y="4818"/>
                    <a:pt x="2213" y="4818"/>
                  </a:cubicBezTo>
                  <a:cubicBezTo>
                    <a:pt x="2876" y="4818"/>
                    <a:pt x="2876" y="4818"/>
                    <a:pt x="2876" y="4818"/>
                  </a:cubicBezTo>
                  <a:cubicBezTo>
                    <a:pt x="2893" y="4818"/>
                    <a:pt x="2906" y="4804"/>
                    <a:pt x="2906" y="4789"/>
                  </a:cubicBezTo>
                  <a:cubicBezTo>
                    <a:pt x="2906" y="4622"/>
                    <a:pt x="2906" y="4622"/>
                    <a:pt x="2906" y="4622"/>
                  </a:cubicBezTo>
                  <a:cubicBezTo>
                    <a:pt x="2906" y="4607"/>
                    <a:pt x="2893" y="4593"/>
                    <a:pt x="2876" y="4593"/>
                  </a:cubicBezTo>
                  <a:cubicBezTo>
                    <a:pt x="2543" y="4593"/>
                    <a:pt x="2543" y="4593"/>
                    <a:pt x="2543" y="4593"/>
                  </a:cubicBezTo>
                  <a:cubicBezTo>
                    <a:pt x="2543" y="4590"/>
                    <a:pt x="2543" y="4590"/>
                    <a:pt x="2543" y="4590"/>
                  </a:cubicBezTo>
                  <a:lnTo>
                    <a:pt x="2927" y="3815"/>
                  </a:lnTo>
                  <a:close/>
                  <a:moveTo>
                    <a:pt x="3962" y="3777"/>
                  </a:moveTo>
                  <a:cubicBezTo>
                    <a:pt x="3962" y="3943"/>
                    <a:pt x="3962" y="3943"/>
                    <a:pt x="3962" y="3943"/>
                  </a:cubicBezTo>
                  <a:cubicBezTo>
                    <a:pt x="3962" y="3959"/>
                    <a:pt x="3975" y="3972"/>
                    <a:pt x="3991" y="3972"/>
                  </a:cubicBezTo>
                  <a:cubicBezTo>
                    <a:pt x="4210" y="3972"/>
                    <a:pt x="4210" y="3972"/>
                    <a:pt x="4210" y="3972"/>
                  </a:cubicBezTo>
                  <a:cubicBezTo>
                    <a:pt x="4210" y="4789"/>
                    <a:pt x="4210" y="4789"/>
                    <a:pt x="4210" y="4789"/>
                  </a:cubicBezTo>
                  <a:cubicBezTo>
                    <a:pt x="4210" y="4804"/>
                    <a:pt x="4224" y="4818"/>
                    <a:pt x="4239" y="4818"/>
                  </a:cubicBezTo>
                  <a:cubicBezTo>
                    <a:pt x="4423" y="4818"/>
                    <a:pt x="4423" y="4818"/>
                    <a:pt x="4423" y="4818"/>
                  </a:cubicBezTo>
                  <a:cubicBezTo>
                    <a:pt x="4438" y="4818"/>
                    <a:pt x="4452" y="4804"/>
                    <a:pt x="4452" y="4789"/>
                  </a:cubicBezTo>
                  <a:cubicBezTo>
                    <a:pt x="4452" y="3972"/>
                    <a:pt x="4452" y="3972"/>
                    <a:pt x="4452" y="3972"/>
                  </a:cubicBezTo>
                  <a:cubicBezTo>
                    <a:pt x="4670" y="3972"/>
                    <a:pt x="4670" y="3972"/>
                    <a:pt x="4670" y="3972"/>
                  </a:cubicBezTo>
                  <a:cubicBezTo>
                    <a:pt x="4687" y="3972"/>
                    <a:pt x="4699" y="3959"/>
                    <a:pt x="4699" y="3943"/>
                  </a:cubicBezTo>
                  <a:cubicBezTo>
                    <a:pt x="4699" y="3777"/>
                    <a:pt x="4699" y="3777"/>
                    <a:pt x="4699" y="3777"/>
                  </a:cubicBezTo>
                  <a:cubicBezTo>
                    <a:pt x="4699" y="3761"/>
                    <a:pt x="4687" y="3748"/>
                    <a:pt x="4670" y="3748"/>
                  </a:cubicBezTo>
                  <a:cubicBezTo>
                    <a:pt x="3991" y="3748"/>
                    <a:pt x="3991" y="3748"/>
                    <a:pt x="3991" y="3748"/>
                  </a:cubicBezTo>
                  <a:cubicBezTo>
                    <a:pt x="3975" y="3748"/>
                    <a:pt x="3962" y="3761"/>
                    <a:pt x="3962" y="3777"/>
                  </a:cubicBezTo>
                  <a:close/>
                  <a:moveTo>
                    <a:pt x="5930" y="3777"/>
                  </a:moveTo>
                  <a:cubicBezTo>
                    <a:pt x="5930" y="4789"/>
                    <a:pt x="5930" y="4789"/>
                    <a:pt x="5930" y="4789"/>
                  </a:cubicBezTo>
                  <a:cubicBezTo>
                    <a:pt x="5930" y="4804"/>
                    <a:pt x="5942" y="4818"/>
                    <a:pt x="5959" y="4818"/>
                  </a:cubicBezTo>
                  <a:cubicBezTo>
                    <a:pt x="6592" y="4818"/>
                    <a:pt x="6592" y="4818"/>
                    <a:pt x="6592" y="4818"/>
                  </a:cubicBezTo>
                  <a:cubicBezTo>
                    <a:pt x="6609" y="4818"/>
                    <a:pt x="6621" y="4804"/>
                    <a:pt x="6621" y="4789"/>
                  </a:cubicBezTo>
                  <a:cubicBezTo>
                    <a:pt x="6621" y="4622"/>
                    <a:pt x="6621" y="4622"/>
                    <a:pt x="6621" y="4622"/>
                  </a:cubicBezTo>
                  <a:cubicBezTo>
                    <a:pt x="6621" y="4607"/>
                    <a:pt x="6609" y="4593"/>
                    <a:pt x="6592" y="4593"/>
                  </a:cubicBezTo>
                  <a:cubicBezTo>
                    <a:pt x="6169" y="4593"/>
                    <a:pt x="6169" y="4593"/>
                    <a:pt x="6169" y="4593"/>
                  </a:cubicBezTo>
                  <a:cubicBezTo>
                    <a:pt x="6169" y="4387"/>
                    <a:pt x="6169" y="4387"/>
                    <a:pt x="6169" y="4387"/>
                  </a:cubicBezTo>
                  <a:cubicBezTo>
                    <a:pt x="6517" y="4387"/>
                    <a:pt x="6517" y="4387"/>
                    <a:pt x="6517" y="4387"/>
                  </a:cubicBezTo>
                  <a:cubicBezTo>
                    <a:pt x="6533" y="4387"/>
                    <a:pt x="6546" y="4374"/>
                    <a:pt x="6546" y="4358"/>
                  </a:cubicBezTo>
                  <a:cubicBezTo>
                    <a:pt x="6546" y="4191"/>
                    <a:pt x="6546" y="4191"/>
                    <a:pt x="6546" y="4191"/>
                  </a:cubicBezTo>
                  <a:cubicBezTo>
                    <a:pt x="6546" y="4176"/>
                    <a:pt x="6533" y="4162"/>
                    <a:pt x="6517" y="4162"/>
                  </a:cubicBezTo>
                  <a:cubicBezTo>
                    <a:pt x="6169" y="4162"/>
                    <a:pt x="6169" y="4162"/>
                    <a:pt x="6169" y="4162"/>
                  </a:cubicBezTo>
                  <a:cubicBezTo>
                    <a:pt x="6169" y="3972"/>
                    <a:pt x="6169" y="3972"/>
                    <a:pt x="6169" y="3972"/>
                  </a:cubicBezTo>
                  <a:cubicBezTo>
                    <a:pt x="6592" y="3972"/>
                    <a:pt x="6592" y="3972"/>
                    <a:pt x="6592" y="3972"/>
                  </a:cubicBezTo>
                  <a:cubicBezTo>
                    <a:pt x="6609" y="3972"/>
                    <a:pt x="6621" y="3959"/>
                    <a:pt x="6621" y="3943"/>
                  </a:cubicBezTo>
                  <a:cubicBezTo>
                    <a:pt x="6621" y="3777"/>
                    <a:pt x="6621" y="3777"/>
                    <a:pt x="6621" y="3777"/>
                  </a:cubicBezTo>
                  <a:cubicBezTo>
                    <a:pt x="6621" y="3761"/>
                    <a:pt x="6609" y="3748"/>
                    <a:pt x="6592" y="3748"/>
                  </a:cubicBezTo>
                  <a:cubicBezTo>
                    <a:pt x="5959" y="3748"/>
                    <a:pt x="5959" y="3748"/>
                    <a:pt x="5959" y="3748"/>
                  </a:cubicBezTo>
                  <a:cubicBezTo>
                    <a:pt x="5942" y="3748"/>
                    <a:pt x="5930" y="3761"/>
                    <a:pt x="5930" y="3777"/>
                  </a:cubicBezTo>
                  <a:close/>
                  <a:moveTo>
                    <a:pt x="5075" y="7480"/>
                  </a:moveTo>
                  <a:cubicBezTo>
                    <a:pt x="5060" y="7480"/>
                    <a:pt x="5046" y="7494"/>
                    <a:pt x="5046" y="7509"/>
                  </a:cubicBezTo>
                  <a:cubicBezTo>
                    <a:pt x="5046" y="8521"/>
                    <a:pt x="5046" y="8521"/>
                    <a:pt x="5046" y="8521"/>
                  </a:cubicBezTo>
                  <a:cubicBezTo>
                    <a:pt x="5046" y="8537"/>
                    <a:pt x="5060" y="8550"/>
                    <a:pt x="5075" y="8550"/>
                  </a:cubicBezTo>
                  <a:cubicBezTo>
                    <a:pt x="5258" y="8550"/>
                    <a:pt x="5258" y="8550"/>
                    <a:pt x="5258" y="8550"/>
                  </a:cubicBezTo>
                  <a:cubicBezTo>
                    <a:pt x="5274" y="8550"/>
                    <a:pt x="5287" y="8537"/>
                    <a:pt x="5287" y="8521"/>
                  </a:cubicBezTo>
                  <a:cubicBezTo>
                    <a:pt x="5287" y="7509"/>
                    <a:pt x="5287" y="7509"/>
                    <a:pt x="5287" y="7509"/>
                  </a:cubicBezTo>
                  <a:cubicBezTo>
                    <a:pt x="5287" y="7494"/>
                    <a:pt x="5274" y="7480"/>
                    <a:pt x="5258" y="7480"/>
                  </a:cubicBezTo>
                  <a:lnTo>
                    <a:pt x="5075" y="7480"/>
                  </a:lnTo>
                  <a:close/>
                  <a:moveTo>
                    <a:pt x="4824" y="7480"/>
                  </a:moveTo>
                  <a:cubicBezTo>
                    <a:pt x="4174" y="7480"/>
                    <a:pt x="4174" y="7480"/>
                    <a:pt x="4174" y="7480"/>
                  </a:cubicBezTo>
                  <a:cubicBezTo>
                    <a:pt x="4159" y="7480"/>
                    <a:pt x="4145" y="7494"/>
                    <a:pt x="4145" y="7509"/>
                  </a:cubicBezTo>
                  <a:cubicBezTo>
                    <a:pt x="4145" y="7676"/>
                    <a:pt x="4145" y="7676"/>
                    <a:pt x="4145" y="7676"/>
                  </a:cubicBezTo>
                  <a:cubicBezTo>
                    <a:pt x="4145" y="7691"/>
                    <a:pt x="4159" y="7705"/>
                    <a:pt x="4174" y="7705"/>
                  </a:cubicBezTo>
                  <a:cubicBezTo>
                    <a:pt x="4507" y="7705"/>
                    <a:pt x="4507" y="7705"/>
                    <a:pt x="4507" y="7705"/>
                  </a:cubicBezTo>
                  <a:cubicBezTo>
                    <a:pt x="4507" y="7708"/>
                    <a:pt x="4507" y="7708"/>
                    <a:pt x="4507" y="7708"/>
                  </a:cubicBezTo>
                  <a:cubicBezTo>
                    <a:pt x="4110" y="8474"/>
                    <a:pt x="4110" y="8474"/>
                    <a:pt x="4110" y="8474"/>
                  </a:cubicBezTo>
                  <a:cubicBezTo>
                    <a:pt x="4102" y="8488"/>
                    <a:pt x="4101" y="8497"/>
                    <a:pt x="4101" y="8511"/>
                  </a:cubicBezTo>
                  <a:cubicBezTo>
                    <a:pt x="4101" y="8521"/>
                    <a:pt x="4101" y="8521"/>
                    <a:pt x="4101" y="8521"/>
                  </a:cubicBezTo>
                  <a:cubicBezTo>
                    <a:pt x="4101" y="8537"/>
                    <a:pt x="4115" y="8550"/>
                    <a:pt x="4130" y="8550"/>
                  </a:cubicBezTo>
                  <a:cubicBezTo>
                    <a:pt x="4793" y="8550"/>
                    <a:pt x="4793" y="8550"/>
                    <a:pt x="4793" y="8550"/>
                  </a:cubicBezTo>
                  <a:cubicBezTo>
                    <a:pt x="4810" y="8550"/>
                    <a:pt x="4822" y="8537"/>
                    <a:pt x="4822" y="8521"/>
                  </a:cubicBezTo>
                  <a:cubicBezTo>
                    <a:pt x="4822" y="8355"/>
                    <a:pt x="4822" y="8355"/>
                    <a:pt x="4822" y="8355"/>
                  </a:cubicBezTo>
                  <a:cubicBezTo>
                    <a:pt x="4822" y="8339"/>
                    <a:pt x="4810" y="8326"/>
                    <a:pt x="4793" y="8326"/>
                  </a:cubicBezTo>
                  <a:cubicBezTo>
                    <a:pt x="4460" y="8326"/>
                    <a:pt x="4460" y="8326"/>
                    <a:pt x="4460" y="8326"/>
                  </a:cubicBezTo>
                  <a:cubicBezTo>
                    <a:pt x="4460" y="8323"/>
                    <a:pt x="4460" y="8323"/>
                    <a:pt x="4460" y="8323"/>
                  </a:cubicBezTo>
                  <a:cubicBezTo>
                    <a:pt x="4844" y="7547"/>
                    <a:pt x="4844" y="7547"/>
                    <a:pt x="4844" y="7547"/>
                  </a:cubicBezTo>
                  <a:cubicBezTo>
                    <a:pt x="4851" y="7532"/>
                    <a:pt x="4853" y="7528"/>
                    <a:pt x="4853" y="7518"/>
                  </a:cubicBezTo>
                  <a:cubicBezTo>
                    <a:pt x="4853" y="7506"/>
                    <a:pt x="4853" y="7506"/>
                    <a:pt x="4853" y="7506"/>
                  </a:cubicBezTo>
                  <a:cubicBezTo>
                    <a:pt x="4853" y="7491"/>
                    <a:pt x="4839" y="7480"/>
                    <a:pt x="4824" y="7480"/>
                  </a:cubicBezTo>
                  <a:close/>
                  <a:moveTo>
                    <a:pt x="7168" y="7480"/>
                  </a:moveTo>
                  <a:cubicBezTo>
                    <a:pt x="6985" y="7480"/>
                    <a:pt x="6985" y="7480"/>
                    <a:pt x="6985" y="7480"/>
                  </a:cubicBezTo>
                  <a:cubicBezTo>
                    <a:pt x="6968" y="7480"/>
                    <a:pt x="6956" y="7494"/>
                    <a:pt x="6956" y="7509"/>
                  </a:cubicBezTo>
                  <a:cubicBezTo>
                    <a:pt x="6956" y="8052"/>
                    <a:pt x="6956" y="8052"/>
                    <a:pt x="6956" y="8052"/>
                  </a:cubicBezTo>
                  <a:cubicBezTo>
                    <a:pt x="6954" y="8052"/>
                    <a:pt x="6954" y="8052"/>
                    <a:pt x="6954" y="8052"/>
                  </a:cubicBezTo>
                  <a:cubicBezTo>
                    <a:pt x="6367" y="7488"/>
                    <a:pt x="6367" y="7488"/>
                    <a:pt x="6367" y="7488"/>
                  </a:cubicBezTo>
                  <a:cubicBezTo>
                    <a:pt x="6355" y="7476"/>
                    <a:pt x="6344" y="7465"/>
                    <a:pt x="6329" y="7465"/>
                  </a:cubicBezTo>
                  <a:cubicBezTo>
                    <a:pt x="6306" y="7465"/>
                    <a:pt x="6306" y="7465"/>
                    <a:pt x="6306" y="7465"/>
                  </a:cubicBezTo>
                  <a:cubicBezTo>
                    <a:pt x="6291" y="7465"/>
                    <a:pt x="6277" y="7477"/>
                    <a:pt x="6277" y="7492"/>
                  </a:cubicBezTo>
                  <a:cubicBezTo>
                    <a:pt x="6278" y="8521"/>
                    <a:pt x="6278" y="8521"/>
                    <a:pt x="6278" y="8521"/>
                  </a:cubicBezTo>
                  <a:cubicBezTo>
                    <a:pt x="6278" y="8537"/>
                    <a:pt x="6292" y="8550"/>
                    <a:pt x="6307" y="8550"/>
                  </a:cubicBezTo>
                  <a:cubicBezTo>
                    <a:pt x="6489" y="8550"/>
                    <a:pt x="6489" y="8550"/>
                    <a:pt x="6489" y="8550"/>
                  </a:cubicBezTo>
                  <a:cubicBezTo>
                    <a:pt x="6506" y="8550"/>
                    <a:pt x="6518" y="8537"/>
                    <a:pt x="6518" y="8521"/>
                  </a:cubicBezTo>
                  <a:cubicBezTo>
                    <a:pt x="6518" y="7951"/>
                    <a:pt x="6518" y="7951"/>
                    <a:pt x="6518" y="7951"/>
                  </a:cubicBezTo>
                  <a:cubicBezTo>
                    <a:pt x="6520" y="7951"/>
                    <a:pt x="6520" y="7951"/>
                    <a:pt x="6520" y="7951"/>
                  </a:cubicBezTo>
                  <a:cubicBezTo>
                    <a:pt x="7115" y="8549"/>
                    <a:pt x="7115" y="8549"/>
                    <a:pt x="7115" y="8549"/>
                  </a:cubicBezTo>
                  <a:cubicBezTo>
                    <a:pt x="7127" y="8561"/>
                    <a:pt x="7137" y="8566"/>
                    <a:pt x="7153" y="8566"/>
                  </a:cubicBezTo>
                  <a:cubicBezTo>
                    <a:pt x="7168" y="8566"/>
                    <a:pt x="7168" y="8566"/>
                    <a:pt x="7168" y="8566"/>
                  </a:cubicBezTo>
                  <a:cubicBezTo>
                    <a:pt x="7183" y="8566"/>
                    <a:pt x="7197" y="8557"/>
                    <a:pt x="7197" y="8538"/>
                  </a:cubicBezTo>
                  <a:cubicBezTo>
                    <a:pt x="7197" y="7509"/>
                    <a:pt x="7197" y="7509"/>
                    <a:pt x="7197" y="7509"/>
                  </a:cubicBezTo>
                  <a:cubicBezTo>
                    <a:pt x="7197" y="7494"/>
                    <a:pt x="7183" y="7480"/>
                    <a:pt x="7168" y="7480"/>
                  </a:cubicBezTo>
                  <a:close/>
                  <a:moveTo>
                    <a:pt x="6014" y="8246"/>
                  </a:moveTo>
                  <a:cubicBezTo>
                    <a:pt x="6014" y="7509"/>
                    <a:pt x="6014" y="7509"/>
                    <a:pt x="6014" y="7509"/>
                  </a:cubicBezTo>
                  <a:cubicBezTo>
                    <a:pt x="6014" y="7494"/>
                    <a:pt x="6001" y="7480"/>
                    <a:pt x="5985" y="7480"/>
                  </a:cubicBezTo>
                  <a:cubicBezTo>
                    <a:pt x="5798" y="7480"/>
                    <a:pt x="5798" y="7480"/>
                    <a:pt x="5798" y="7480"/>
                  </a:cubicBezTo>
                  <a:cubicBezTo>
                    <a:pt x="5781" y="7480"/>
                    <a:pt x="5769" y="7494"/>
                    <a:pt x="5769" y="7509"/>
                  </a:cubicBezTo>
                  <a:cubicBezTo>
                    <a:pt x="5769" y="8245"/>
                    <a:pt x="5769" y="8245"/>
                    <a:pt x="5769" y="8245"/>
                  </a:cubicBezTo>
                  <a:cubicBezTo>
                    <a:pt x="5769" y="8329"/>
                    <a:pt x="5722" y="8346"/>
                    <a:pt x="5679" y="8346"/>
                  </a:cubicBezTo>
                  <a:cubicBezTo>
                    <a:pt x="5644" y="8346"/>
                    <a:pt x="5619" y="8332"/>
                    <a:pt x="5601" y="8313"/>
                  </a:cubicBezTo>
                  <a:cubicBezTo>
                    <a:pt x="5589" y="8301"/>
                    <a:pt x="5572" y="8303"/>
                    <a:pt x="5560" y="8313"/>
                  </a:cubicBezTo>
                  <a:cubicBezTo>
                    <a:pt x="5456" y="8416"/>
                    <a:pt x="5456" y="8416"/>
                    <a:pt x="5456" y="8416"/>
                  </a:cubicBezTo>
                  <a:cubicBezTo>
                    <a:pt x="5446" y="8427"/>
                    <a:pt x="5445" y="8442"/>
                    <a:pt x="5453" y="8454"/>
                  </a:cubicBezTo>
                  <a:cubicBezTo>
                    <a:pt x="5479" y="8486"/>
                    <a:pt x="5552" y="8566"/>
                    <a:pt x="5699" y="8566"/>
                  </a:cubicBezTo>
                  <a:cubicBezTo>
                    <a:pt x="5864" y="8566"/>
                    <a:pt x="6014" y="8459"/>
                    <a:pt x="6014" y="8246"/>
                  </a:cubicBezTo>
                  <a:close/>
                  <a:moveTo>
                    <a:pt x="2683" y="8017"/>
                  </a:moveTo>
                  <a:cubicBezTo>
                    <a:pt x="2683" y="8323"/>
                    <a:pt x="2438" y="8566"/>
                    <a:pt x="2133" y="8566"/>
                  </a:cubicBezTo>
                  <a:cubicBezTo>
                    <a:pt x="1827" y="8566"/>
                    <a:pt x="1584" y="8323"/>
                    <a:pt x="1584" y="8017"/>
                  </a:cubicBezTo>
                  <a:cubicBezTo>
                    <a:pt x="1584" y="7711"/>
                    <a:pt x="1827" y="7465"/>
                    <a:pt x="2133" y="7465"/>
                  </a:cubicBezTo>
                  <a:cubicBezTo>
                    <a:pt x="2438" y="7465"/>
                    <a:pt x="2683" y="7711"/>
                    <a:pt x="2683" y="8017"/>
                  </a:cubicBezTo>
                  <a:close/>
                  <a:moveTo>
                    <a:pt x="2438" y="8017"/>
                  </a:moveTo>
                  <a:cubicBezTo>
                    <a:pt x="2438" y="7849"/>
                    <a:pt x="2301" y="7710"/>
                    <a:pt x="2133" y="7710"/>
                  </a:cubicBezTo>
                  <a:cubicBezTo>
                    <a:pt x="1966" y="7710"/>
                    <a:pt x="1828" y="7849"/>
                    <a:pt x="1828" y="8017"/>
                  </a:cubicBezTo>
                  <a:cubicBezTo>
                    <a:pt x="1828" y="8183"/>
                    <a:pt x="1966" y="8321"/>
                    <a:pt x="2133" y="8321"/>
                  </a:cubicBezTo>
                  <a:cubicBezTo>
                    <a:pt x="2301" y="8321"/>
                    <a:pt x="2438" y="8183"/>
                    <a:pt x="2438" y="8017"/>
                  </a:cubicBezTo>
                  <a:close/>
                  <a:moveTo>
                    <a:pt x="2923" y="8550"/>
                  </a:moveTo>
                  <a:cubicBezTo>
                    <a:pt x="2906" y="8550"/>
                    <a:pt x="2894" y="8537"/>
                    <a:pt x="2894" y="8521"/>
                  </a:cubicBezTo>
                  <a:cubicBezTo>
                    <a:pt x="2894" y="7509"/>
                    <a:pt x="2894" y="7509"/>
                    <a:pt x="2894" y="7509"/>
                  </a:cubicBezTo>
                  <a:cubicBezTo>
                    <a:pt x="2894" y="7494"/>
                    <a:pt x="2906" y="7480"/>
                    <a:pt x="2923" y="7480"/>
                  </a:cubicBezTo>
                  <a:cubicBezTo>
                    <a:pt x="3292" y="7480"/>
                    <a:pt x="3292" y="7480"/>
                    <a:pt x="3292" y="7480"/>
                  </a:cubicBezTo>
                  <a:cubicBezTo>
                    <a:pt x="3494" y="7480"/>
                    <a:pt x="3634" y="7633"/>
                    <a:pt x="3634" y="7818"/>
                  </a:cubicBezTo>
                  <a:cubicBezTo>
                    <a:pt x="3634" y="8008"/>
                    <a:pt x="3494" y="8162"/>
                    <a:pt x="3293" y="8162"/>
                  </a:cubicBezTo>
                  <a:cubicBezTo>
                    <a:pt x="3133" y="8162"/>
                    <a:pt x="3133" y="8162"/>
                    <a:pt x="3133" y="8162"/>
                  </a:cubicBezTo>
                  <a:cubicBezTo>
                    <a:pt x="3133" y="8521"/>
                    <a:pt x="3133" y="8521"/>
                    <a:pt x="3133" y="8521"/>
                  </a:cubicBezTo>
                  <a:cubicBezTo>
                    <a:pt x="3133" y="8537"/>
                    <a:pt x="3119" y="8550"/>
                    <a:pt x="3104" y="8550"/>
                  </a:cubicBezTo>
                  <a:lnTo>
                    <a:pt x="2923" y="8550"/>
                  </a:lnTo>
                  <a:close/>
                  <a:moveTo>
                    <a:pt x="3133" y="7939"/>
                  </a:moveTo>
                  <a:cubicBezTo>
                    <a:pt x="3287" y="7939"/>
                    <a:pt x="3287" y="7939"/>
                    <a:pt x="3287" y="7939"/>
                  </a:cubicBezTo>
                  <a:cubicBezTo>
                    <a:pt x="3353" y="7939"/>
                    <a:pt x="3399" y="7887"/>
                    <a:pt x="3399" y="7818"/>
                  </a:cubicBezTo>
                  <a:cubicBezTo>
                    <a:pt x="3399" y="7754"/>
                    <a:pt x="3353" y="7705"/>
                    <a:pt x="3287" y="7705"/>
                  </a:cubicBezTo>
                  <a:cubicBezTo>
                    <a:pt x="3133" y="7705"/>
                    <a:pt x="3133" y="7705"/>
                    <a:pt x="3133" y="7705"/>
                  </a:cubicBezTo>
                  <a:lnTo>
                    <a:pt x="3133" y="7939"/>
                  </a:lnTo>
                  <a:close/>
                  <a:moveTo>
                    <a:pt x="5981" y="10001"/>
                  </a:moveTo>
                  <a:cubicBezTo>
                    <a:pt x="6045" y="10001"/>
                    <a:pt x="6045" y="10001"/>
                    <a:pt x="6045" y="10001"/>
                  </a:cubicBezTo>
                  <a:cubicBezTo>
                    <a:pt x="6059" y="10001"/>
                    <a:pt x="6073" y="9989"/>
                    <a:pt x="6074" y="9976"/>
                  </a:cubicBezTo>
                  <a:cubicBezTo>
                    <a:pt x="6149" y="9547"/>
                    <a:pt x="6149" y="9547"/>
                    <a:pt x="6149" y="9547"/>
                  </a:cubicBezTo>
                  <a:cubicBezTo>
                    <a:pt x="6149" y="9376"/>
                    <a:pt x="6149" y="9376"/>
                    <a:pt x="6149" y="9376"/>
                  </a:cubicBezTo>
                  <a:cubicBezTo>
                    <a:pt x="6149" y="9360"/>
                    <a:pt x="6135" y="9347"/>
                    <a:pt x="6120" y="9347"/>
                  </a:cubicBezTo>
                  <a:cubicBezTo>
                    <a:pt x="5906" y="9347"/>
                    <a:pt x="5906" y="9347"/>
                    <a:pt x="5906" y="9347"/>
                  </a:cubicBezTo>
                  <a:cubicBezTo>
                    <a:pt x="5891" y="9347"/>
                    <a:pt x="5877" y="9360"/>
                    <a:pt x="5877" y="9376"/>
                  </a:cubicBezTo>
                  <a:cubicBezTo>
                    <a:pt x="5877" y="9550"/>
                    <a:pt x="5877" y="9550"/>
                    <a:pt x="5877" y="9550"/>
                  </a:cubicBezTo>
                  <a:cubicBezTo>
                    <a:pt x="5952" y="9976"/>
                    <a:pt x="5952" y="9976"/>
                    <a:pt x="5952" y="9976"/>
                  </a:cubicBezTo>
                  <a:cubicBezTo>
                    <a:pt x="5953" y="9989"/>
                    <a:pt x="5967" y="10001"/>
                    <a:pt x="5981" y="10001"/>
                  </a:cubicBezTo>
                  <a:close/>
                  <a:moveTo>
                    <a:pt x="5748" y="9684"/>
                  </a:moveTo>
                  <a:cubicBezTo>
                    <a:pt x="5748" y="9874"/>
                    <a:pt x="5608" y="10028"/>
                    <a:pt x="5407" y="10028"/>
                  </a:cubicBezTo>
                  <a:cubicBezTo>
                    <a:pt x="5247" y="10028"/>
                    <a:pt x="5247" y="10028"/>
                    <a:pt x="5247" y="10028"/>
                  </a:cubicBezTo>
                  <a:cubicBezTo>
                    <a:pt x="5247" y="10388"/>
                    <a:pt x="5247" y="10388"/>
                    <a:pt x="5247" y="10388"/>
                  </a:cubicBezTo>
                  <a:cubicBezTo>
                    <a:pt x="5247" y="10403"/>
                    <a:pt x="5233" y="10417"/>
                    <a:pt x="5218" y="10417"/>
                  </a:cubicBezTo>
                  <a:cubicBezTo>
                    <a:pt x="5037" y="10417"/>
                    <a:pt x="5037" y="10417"/>
                    <a:pt x="5037" y="10417"/>
                  </a:cubicBezTo>
                  <a:cubicBezTo>
                    <a:pt x="5020" y="10417"/>
                    <a:pt x="5008" y="10403"/>
                    <a:pt x="5008" y="10388"/>
                  </a:cubicBezTo>
                  <a:cubicBezTo>
                    <a:pt x="5008" y="9376"/>
                    <a:pt x="5008" y="9376"/>
                    <a:pt x="5008" y="9376"/>
                  </a:cubicBezTo>
                  <a:cubicBezTo>
                    <a:pt x="5008" y="9360"/>
                    <a:pt x="5020" y="9347"/>
                    <a:pt x="5037" y="9347"/>
                  </a:cubicBezTo>
                  <a:cubicBezTo>
                    <a:pt x="5406" y="9347"/>
                    <a:pt x="5406" y="9347"/>
                    <a:pt x="5406" y="9347"/>
                  </a:cubicBezTo>
                  <a:cubicBezTo>
                    <a:pt x="5608" y="9347"/>
                    <a:pt x="5748" y="9499"/>
                    <a:pt x="5748" y="9684"/>
                  </a:cubicBezTo>
                  <a:close/>
                  <a:moveTo>
                    <a:pt x="5513" y="9684"/>
                  </a:moveTo>
                  <a:cubicBezTo>
                    <a:pt x="5513" y="9620"/>
                    <a:pt x="5467" y="9571"/>
                    <a:pt x="5401" y="9571"/>
                  </a:cubicBezTo>
                  <a:cubicBezTo>
                    <a:pt x="5247" y="9571"/>
                    <a:pt x="5247" y="9571"/>
                    <a:pt x="5247" y="9571"/>
                  </a:cubicBezTo>
                  <a:cubicBezTo>
                    <a:pt x="5247" y="9805"/>
                    <a:pt x="5247" y="9805"/>
                    <a:pt x="5247" y="9805"/>
                  </a:cubicBezTo>
                  <a:cubicBezTo>
                    <a:pt x="5401" y="9805"/>
                    <a:pt x="5401" y="9805"/>
                    <a:pt x="5401" y="9805"/>
                  </a:cubicBezTo>
                  <a:cubicBezTo>
                    <a:pt x="5467" y="9805"/>
                    <a:pt x="5513" y="9753"/>
                    <a:pt x="5513" y="9684"/>
                  </a:cubicBezTo>
                  <a:close/>
                  <a:moveTo>
                    <a:pt x="4797" y="9883"/>
                  </a:moveTo>
                  <a:cubicBezTo>
                    <a:pt x="4797" y="10189"/>
                    <a:pt x="4552" y="10432"/>
                    <a:pt x="4247" y="10432"/>
                  </a:cubicBezTo>
                  <a:cubicBezTo>
                    <a:pt x="3941" y="10432"/>
                    <a:pt x="3698" y="10189"/>
                    <a:pt x="3698" y="9883"/>
                  </a:cubicBezTo>
                  <a:cubicBezTo>
                    <a:pt x="3698" y="9577"/>
                    <a:pt x="3941" y="9331"/>
                    <a:pt x="4247" y="9331"/>
                  </a:cubicBezTo>
                  <a:cubicBezTo>
                    <a:pt x="4552" y="9331"/>
                    <a:pt x="4797" y="9577"/>
                    <a:pt x="4797" y="9883"/>
                  </a:cubicBezTo>
                  <a:close/>
                  <a:moveTo>
                    <a:pt x="4552" y="9883"/>
                  </a:moveTo>
                  <a:cubicBezTo>
                    <a:pt x="4552" y="9715"/>
                    <a:pt x="4415" y="9576"/>
                    <a:pt x="4247" y="9576"/>
                  </a:cubicBezTo>
                  <a:cubicBezTo>
                    <a:pt x="4080" y="9576"/>
                    <a:pt x="3942" y="9715"/>
                    <a:pt x="3942" y="9883"/>
                  </a:cubicBezTo>
                  <a:cubicBezTo>
                    <a:pt x="3942" y="10050"/>
                    <a:pt x="4080" y="10187"/>
                    <a:pt x="4247" y="10187"/>
                  </a:cubicBezTo>
                  <a:cubicBezTo>
                    <a:pt x="4415" y="10187"/>
                    <a:pt x="4552" y="10050"/>
                    <a:pt x="4552" y="9883"/>
                  </a:cubicBezTo>
                  <a:close/>
                  <a:moveTo>
                    <a:pt x="3242" y="9857"/>
                  </a:moveTo>
                  <a:cubicBezTo>
                    <a:pt x="3600" y="9403"/>
                    <a:pt x="3600" y="9403"/>
                    <a:pt x="3600" y="9403"/>
                  </a:cubicBezTo>
                  <a:cubicBezTo>
                    <a:pt x="3617" y="9380"/>
                    <a:pt x="3601" y="9347"/>
                    <a:pt x="3572" y="9347"/>
                  </a:cubicBezTo>
                  <a:cubicBezTo>
                    <a:pt x="3380" y="9347"/>
                    <a:pt x="3380" y="9347"/>
                    <a:pt x="3380" y="9347"/>
                  </a:cubicBezTo>
                  <a:cubicBezTo>
                    <a:pt x="3370" y="9347"/>
                    <a:pt x="3357" y="9354"/>
                    <a:pt x="3351" y="9362"/>
                  </a:cubicBezTo>
                  <a:cubicBezTo>
                    <a:pt x="3011" y="9791"/>
                    <a:pt x="3011" y="9791"/>
                    <a:pt x="3011" y="9791"/>
                  </a:cubicBezTo>
                  <a:cubicBezTo>
                    <a:pt x="3011" y="9383"/>
                    <a:pt x="3011" y="9383"/>
                    <a:pt x="3011" y="9383"/>
                  </a:cubicBezTo>
                  <a:cubicBezTo>
                    <a:pt x="3011" y="9363"/>
                    <a:pt x="2994" y="9347"/>
                    <a:pt x="2974" y="9347"/>
                  </a:cubicBezTo>
                  <a:cubicBezTo>
                    <a:pt x="2796" y="9347"/>
                    <a:pt x="2796" y="9347"/>
                    <a:pt x="2796" y="9347"/>
                  </a:cubicBezTo>
                  <a:cubicBezTo>
                    <a:pt x="2774" y="9347"/>
                    <a:pt x="2759" y="9363"/>
                    <a:pt x="2759" y="9383"/>
                  </a:cubicBezTo>
                  <a:cubicBezTo>
                    <a:pt x="2759" y="10380"/>
                    <a:pt x="2759" y="10380"/>
                    <a:pt x="2759" y="10380"/>
                  </a:cubicBezTo>
                  <a:cubicBezTo>
                    <a:pt x="2759" y="10400"/>
                    <a:pt x="2774" y="10417"/>
                    <a:pt x="2796" y="10417"/>
                  </a:cubicBezTo>
                  <a:cubicBezTo>
                    <a:pt x="2974" y="10417"/>
                    <a:pt x="2974" y="10417"/>
                    <a:pt x="2974" y="10417"/>
                  </a:cubicBezTo>
                  <a:cubicBezTo>
                    <a:pt x="2994" y="10417"/>
                    <a:pt x="3011" y="10400"/>
                    <a:pt x="3011" y="10380"/>
                  </a:cubicBezTo>
                  <a:cubicBezTo>
                    <a:pt x="3011" y="9931"/>
                    <a:pt x="3011" y="9931"/>
                    <a:pt x="3011" y="9931"/>
                  </a:cubicBezTo>
                  <a:cubicBezTo>
                    <a:pt x="3364" y="10404"/>
                    <a:pt x="3364" y="10404"/>
                    <a:pt x="3364" y="10404"/>
                  </a:cubicBezTo>
                  <a:cubicBezTo>
                    <a:pt x="3367" y="10409"/>
                    <a:pt x="3381" y="10415"/>
                    <a:pt x="3392" y="10415"/>
                  </a:cubicBezTo>
                  <a:cubicBezTo>
                    <a:pt x="3603" y="10415"/>
                    <a:pt x="3603" y="10415"/>
                    <a:pt x="3603" y="10415"/>
                  </a:cubicBezTo>
                  <a:cubicBezTo>
                    <a:pt x="3632" y="10415"/>
                    <a:pt x="3649" y="10382"/>
                    <a:pt x="3632" y="10359"/>
                  </a:cubicBezTo>
                  <a:lnTo>
                    <a:pt x="3242" y="9857"/>
                  </a:lnTo>
                  <a:close/>
                  <a:moveTo>
                    <a:pt x="6011" y="10142"/>
                  </a:moveTo>
                  <a:cubicBezTo>
                    <a:pt x="5933" y="10142"/>
                    <a:pt x="5868" y="10209"/>
                    <a:pt x="5868" y="10288"/>
                  </a:cubicBezTo>
                  <a:cubicBezTo>
                    <a:pt x="5868" y="10366"/>
                    <a:pt x="5933" y="10432"/>
                    <a:pt x="6011" y="10432"/>
                  </a:cubicBezTo>
                  <a:cubicBezTo>
                    <a:pt x="6091" y="10432"/>
                    <a:pt x="6158" y="10366"/>
                    <a:pt x="6158" y="10288"/>
                  </a:cubicBezTo>
                  <a:cubicBezTo>
                    <a:pt x="6158" y="10209"/>
                    <a:pt x="6091" y="10142"/>
                    <a:pt x="6011" y="10142"/>
                  </a:cubicBezTo>
                  <a:close/>
                  <a:moveTo>
                    <a:pt x="5033" y="6660"/>
                  </a:moveTo>
                  <a:cubicBezTo>
                    <a:pt x="5164" y="6142"/>
                    <a:pt x="5164" y="6142"/>
                    <a:pt x="5164" y="6142"/>
                  </a:cubicBezTo>
                  <a:cubicBezTo>
                    <a:pt x="5171" y="6142"/>
                    <a:pt x="5171" y="6142"/>
                    <a:pt x="5171" y="6142"/>
                  </a:cubicBezTo>
                  <a:cubicBezTo>
                    <a:pt x="5408" y="6680"/>
                    <a:pt x="5408" y="6680"/>
                    <a:pt x="5408" y="6680"/>
                  </a:cubicBezTo>
                  <a:cubicBezTo>
                    <a:pt x="5411" y="6689"/>
                    <a:pt x="5420" y="6697"/>
                    <a:pt x="5434" y="6697"/>
                  </a:cubicBezTo>
                  <a:cubicBezTo>
                    <a:pt x="5461" y="6697"/>
                    <a:pt x="5461" y="6697"/>
                    <a:pt x="5461" y="6697"/>
                  </a:cubicBezTo>
                  <a:cubicBezTo>
                    <a:pt x="5473" y="6697"/>
                    <a:pt x="5482" y="6689"/>
                    <a:pt x="5487" y="6680"/>
                  </a:cubicBezTo>
                  <a:cubicBezTo>
                    <a:pt x="5724" y="6142"/>
                    <a:pt x="5724" y="6142"/>
                    <a:pt x="5724" y="6142"/>
                  </a:cubicBezTo>
                  <a:cubicBezTo>
                    <a:pt x="5730" y="6142"/>
                    <a:pt x="5730" y="6142"/>
                    <a:pt x="5730" y="6142"/>
                  </a:cubicBezTo>
                  <a:cubicBezTo>
                    <a:pt x="5862" y="6660"/>
                    <a:pt x="5862" y="6660"/>
                    <a:pt x="5862" y="6660"/>
                  </a:cubicBezTo>
                  <a:cubicBezTo>
                    <a:pt x="5865" y="6671"/>
                    <a:pt x="5877" y="6681"/>
                    <a:pt x="5889" y="6681"/>
                  </a:cubicBezTo>
                  <a:cubicBezTo>
                    <a:pt x="6068" y="6681"/>
                    <a:pt x="6068" y="6681"/>
                    <a:pt x="6068" y="6681"/>
                  </a:cubicBezTo>
                  <a:cubicBezTo>
                    <a:pt x="6089" y="6681"/>
                    <a:pt x="6102" y="6666"/>
                    <a:pt x="6095" y="6645"/>
                  </a:cubicBezTo>
                  <a:cubicBezTo>
                    <a:pt x="5807" y="5617"/>
                    <a:pt x="5807" y="5617"/>
                    <a:pt x="5807" y="5617"/>
                  </a:cubicBezTo>
                  <a:cubicBezTo>
                    <a:pt x="5803" y="5605"/>
                    <a:pt x="5791" y="5596"/>
                    <a:pt x="5779" y="5596"/>
                  </a:cubicBezTo>
                  <a:cubicBezTo>
                    <a:pt x="5755" y="5596"/>
                    <a:pt x="5755" y="5596"/>
                    <a:pt x="5755" y="5596"/>
                  </a:cubicBezTo>
                  <a:cubicBezTo>
                    <a:pt x="5744" y="5596"/>
                    <a:pt x="5733" y="5604"/>
                    <a:pt x="5729" y="5613"/>
                  </a:cubicBezTo>
                  <a:cubicBezTo>
                    <a:pt x="5450" y="6238"/>
                    <a:pt x="5450" y="6238"/>
                    <a:pt x="5450" y="6238"/>
                  </a:cubicBezTo>
                  <a:cubicBezTo>
                    <a:pt x="5446" y="6238"/>
                    <a:pt x="5446" y="6238"/>
                    <a:pt x="5446" y="6238"/>
                  </a:cubicBezTo>
                  <a:cubicBezTo>
                    <a:pt x="5166" y="5613"/>
                    <a:pt x="5166" y="5613"/>
                    <a:pt x="5166" y="5613"/>
                  </a:cubicBezTo>
                  <a:cubicBezTo>
                    <a:pt x="5161" y="5604"/>
                    <a:pt x="5151" y="5596"/>
                    <a:pt x="5140" y="5596"/>
                  </a:cubicBezTo>
                  <a:cubicBezTo>
                    <a:pt x="5116" y="5596"/>
                    <a:pt x="5116" y="5596"/>
                    <a:pt x="5116" y="5596"/>
                  </a:cubicBezTo>
                  <a:cubicBezTo>
                    <a:pt x="5103" y="5596"/>
                    <a:pt x="5091" y="5605"/>
                    <a:pt x="5088" y="5617"/>
                  </a:cubicBezTo>
                  <a:cubicBezTo>
                    <a:pt x="4799" y="6645"/>
                    <a:pt x="4799" y="6645"/>
                    <a:pt x="4799" y="6645"/>
                  </a:cubicBezTo>
                  <a:cubicBezTo>
                    <a:pt x="4793" y="6666"/>
                    <a:pt x="4805" y="6681"/>
                    <a:pt x="4827" y="6681"/>
                  </a:cubicBezTo>
                  <a:cubicBezTo>
                    <a:pt x="5005" y="6681"/>
                    <a:pt x="5005" y="6681"/>
                    <a:pt x="5005" y="6681"/>
                  </a:cubicBezTo>
                  <a:cubicBezTo>
                    <a:pt x="5018" y="6681"/>
                    <a:pt x="5030" y="6671"/>
                    <a:pt x="5033" y="6660"/>
                  </a:cubicBezTo>
                  <a:close/>
                  <a:moveTo>
                    <a:pt x="3958" y="6457"/>
                  </a:moveTo>
                  <a:cubicBezTo>
                    <a:pt x="3941" y="6457"/>
                    <a:pt x="3929" y="6470"/>
                    <a:pt x="3929" y="6486"/>
                  </a:cubicBezTo>
                  <a:cubicBezTo>
                    <a:pt x="3929" y="6652"/>
                    <a:pt x="3929" y="6652"/>
                    <a:pt x="3929" y="6652"/>
                  </a:cubicBezTo>
                  <a:cubicBezTo>
                    <a:pt x="3929" y="6668"/>
                    <a:pt x="3941" y="6681"/>
                    <a:pt x="3958" y="6681"/>
                  </a:cubicBezTo>
                  <a:cubicBezTo>
                    <a:pt x="4591" y="6681"/>
                    <a:pt x="4591" y="6681"/>
                    <a:pt x="4591" y="6681"/>
                  </a:cubicBezTo>
                  <a:cubicBezTo>
                    <a:pt x="4608" y="6681"/>
                    <a:pt x="4620" y="6668"/>
                    <a:pt x="4620" y="6652"/>
                  </a:cubicBezTo>
                  <a:cubicBezTo>
                    <a:pt x="4620" y="5640"/>
                    <a:pt x="4620" y="5640"/>
                    <a:pt x="4620" y="5640"/>
                  </a:cubicBezTo>
                  <a:cubicBezTo>
                    <a:pt x="4620" y="5625"/>
                    <a:pt x="4608" y="5611"/>
                    <a:pt x="4591" y="5611"/>
                  </a:cubicBezTo>
                  <a:cubicBezTo>
                    <a:pt x="3958" y="5611"/>
                    <a:pt x="3958" y="5611"/>
                    <a:pt x="3958" y="5611"/>
                  </a:cubicBezTo>
                  <a:cubicBezTo>
                    <a:pt x="3941" y="5611"/>
                    <a:pt x="3929" y="5625"/>
                    <a:pt x="3929" y="5640"/>
                  </a:cubicBezTo>
                  <a:cubicBezTo>
                    <a:pt x="3929" y="5807"/>
                    <a:pt x="3929" y="5807"/>
                    <a:pt x="3929" y="5807"/>
                  </a:cubicBezTo>
                  <a:cubicBezTo>
                    <a:pt x="3929" y="5822"/>
                    <a:pt x="3941" y="5836"/>
                    <a:pt x="3958" y="5836"/>
                  </a:cubicBezTo>
                  <a:cubicBezTo>
                    <a:pt x="4381" y="5836"/>
                    <a:pt x="4381" y="5836"/>
                    <a:pt x="4381" y="5836"/>
                  </a:cubicBezTo>
                  <a:cubicBezTo>
                    <a:pt x="4381" y="6042"/>
                    <a:pt x="4381" y="6042"/>
                    <a:pt x="4381" y="6042"/>
                  </a:cubicBezTo>
                  <a:cubicBezTo>
                    <a:pt x="4033" y="6042"/>
                    <a:pt x="4033" y="6042"/>
                    <a:pt x="4033" y="6042"/>
                  </a:cubicBezTo>
                  <a:cubicBezTo>
                    <a:pt x="4017" y="6042"/>
                    <a:pt x="4004" y="6055"/>
                    <a:pt x="4004" y="6071"/>
                  </a:cubicBezTo>
                  <a:cubicBezTo>
                    <a:pt x="4004" y="6238"/>
                    <a:pt x="4004" y="6238"/>
                    <a:pt x="4004" y="6238"/>
                  </a:cubicBezTo>
                  <a:cubicBezTo>
                    <a:pt x="4004" y="6253"/>
                    <a:pt x="4017" y="6267"/>
                    <a:pt x="4033" y="6267"/>
                  </a:cubicBezTo>
                  <a:cubicBezTo>
                    <a:pt x="4381" y="6267"/>
                    <a:pt x="4381" y="6267"/>
                    <a:pt x="4381" y="6267"/>
                  </a:cubicBezTo>
                  <a:cubicBezTo>
                    <a:pt x="4381" y="6457"/>
                    <a:pt x="4381" y="6457"/>
                    <a:pt x="4381" y="6457"/>
                  </a:cubicBezTo>
                  <a:lnTo>
                    <a:pt x="3958" y="6457"/>
                  </a:lnTo>
                  <a:close/>
                  <a:moveTo>
                    <a:pt x="938" y="5640"/>
                  </a:moveTo>
                  <a:cubicBezTo>
                    <a:pt x="938" y="6652"/>
                    <a:pt x="938" y="6652"/>
                    <a:pt x="938" y="6652"/>
                  </a:cubicBezTo>
                  <a:cubicBezTo>
                    <a:pt x="938" y="6668"/>
                    <a:pt x="925" y="6681"/>
                    <a:pt x="910" y="6681"/>
                  </a:cubicBezTo>
                  <a:cubicBezTo>
                    <a:pt x="537" y="6681"/>
                    <a:pt x="537" y="6681"/>
                    <a:pt x="537" y="6681"/>
                  </a:cubicBezTo>
                  <a:cubicBezTo>
                    <a:pt x="242" y="6681"/>
                    <a:pt x="0" y="6441"/>
                    <a:pt x="0" y="6148"/>
                  </a:cubicBezTo>
                  <a:cubicBezTo>
                    <a:pt x="0" y="5851"/>
                    <a:pt x="242" y="5611"/>
                    <a:pt x="537" y="5611"/>
                  </a:cubicBezTo>
                  <a:cubicBezTo>
                    <a:pt x="910" y="5611"/>
                    <a:pt x="910" y="5611"/>
                    <a:pt x="910" y="5611"/>
                  </a:cubicBezTo>
                  <a:cubicBezTo>
                    <a:pt x="925" y="5611"/>
                    <a:pt x="938" y="5625"/>
                    <a:pt x="938" y="5640"/>
                  </a:cubicBezTo>
                  <a:close/>
                  <a:moveTo>
                    <a:pt x="699" y="5838"/>
                  </a:moveTo>
                  <a:cubicBezTo>
                    <a:pt x="539" y="5838"/>
                    <a:pt x="539" y="5838"/>
                    <a:pt x="539" y="5838"/>
                  </a:cubicBezTo>
                  <a:cubicBezTo>
                    <a:pt x="366" y="5838"/>
                    <a:pt x="254" y="5974"/>
                    <a:pt x="254" y="6148"/>
                  </a:cubicBezTo>
                  <a:cubicBezTo>
                    <a:pt x="254" y="6321"/>
                    <a:pt x="366" y="6457"/>
                    <a:pt x="539" y="6457"/>
                  </a:cubicBezTo>
                  <a:cubicBezTo>
                    <a:pt x="699" y="6457"/>
                    <a:pt x="699" y="6457"/>
                    <a:pt x="699" y="6457"/>
                  </a:cubicBezTo>
                  <a:lnTo>
                    <a:pt x="699" y="5838"/>
                  </a:lnTo>
                  <a:close/>
                  <a:moveTo>
                    <a:pt x="7254" y="5611"/>
                  </a:moveTo>
                  <a:cubicBezTo>
                    <a:pt x="6622" y="5611"/>
                    <a:pt x="6622" y="5611"/>
                    <a:pt x="6622" y="5611"/>
                  </a:cubicBezTo>
                  <a:cubicBezTo>
                    <a:pt x="6605" y="5611"/>
                    <a:pt x="6593" y="5625"/>
                    <a:pt x="6593" y="5640"/>
                  </a:cubicBezTo>
                  <a:cubicBezTo>
                    <a:pt x="6593" y="5807"/>
                    <a:pt x="6593" y="5807"/>
                    <a:pt x="6593" y="5807"/>
                  </a:cubicBezTo>
                  <a:cubicBezTo>
                    <a:pt x="6593" y="5822"/>
                    <a:pt x="6605" y="5836"/>
                    <a:pt x="6622" y="5836"/>
                  </a:cubicBezTo>
                  <a:cubicBezTo>
                    <a:pt x="7045" y="5836"/>
                    <a:pt x="7045" y="5836"/>
                    <a:pt x="7045" y="5836"/>
                  </a:cubicBezTo>
                  <a:cubicBezTo>
                    <a:pt x="7045" y="6042"/>
                    <a:pt x="7045" y="6042"/>
                    <a:pt x="7045" y="6042"/>
                  </a:cubicBezTo>
                  <a:cubicBezTo>
                    <a:pt x="6696" y="6042"/>
                    <a:pt x="6696" y="6042"/>
                    <a:pt x="6696" y="6042"/>
                  </a:cubicBezTo>
                  <a:cubicBezTo>
                    <a:pt x="6681" y="6042"/>
                    <a:pt x="6667" y="6055"/>
                    <a:pt x="6667" y="6071"/>
                  </a:cubicBezTo>
                  <a:cubicBezTo>
                    <a:pt x="6667" y="6238"/>
                    <a:pt x="6667" y="6238"/>
                    <a:pt x="6667" y="6238"/>
                  </a:cubicBezTo>
                  <a:cubicBezTo>
                    <a:pt x="6667" y="6253"/>
                    <a:pt x="6681" y="6267"/>
                    <a:pt x="6696" y="6267"/>
                  </a:cubicBezTo>
                  <a:cubicBezTo>
                    <a:pt x="7045" y="6267"/>
                    <a:pt x="7045" y="6267"/>
                    <a:pt x="7045" y="6267"/>
                  </a:cubicBezTo>
                  <a:cubicBezTo>
                    <a:pt x="7045" y="6457"/>
                    <a:pt x="7045" y="6457"/>
                    <a:pt x="7045" y="6457"/>
                  </a:cubicBezTo>
                  <a:cubicBezTo>
                    <a:pt x="6622" y="6457"/>
                    <a:pt x="6622" y="6457"/>
                    <a:pt x="6622" y="6457"/>
                  </a:cubicBezTo>
                  <a:cubicBezTo>
                    <a:pt x="6605" y="6457"/>
                    <a:pt x="6593" y="6470"/>
                    <a:pt x="6593" y="6486"/>
                  </a:cubicBezTo>
                  <a:cubicBezTo>
                    <a:pt x="6593" y="6652"/>
                    <a:pt x="6593" y="6652"/>
                    <a:pt x="6593" y="6652"/>
                  </a:cubicBezTo>
                  <a:cubicBezTo>
                    <a:pt x="6593" y="6668"/>
                    <a:pt x="6605" y="6681"/>
                    <a:pt x="6622" y="6681"/>
                  </a:cubicBezTo>
                  <a:cubicBezTo>
                    <a:pt x="7254" y="6681"/>
                    <a:pt x="7254" y="6681"/>
                    <a:pt x="7254" y="6681"/>
                  </a:cubicBezTo>
                  <a:cubicBezTo>
                    <a:pt x="7271" y="6681"/>
                    <a:pt x="7284" y="6668"/>
                    <a:pt x="7284" y="6652"/>
                  </a:cubicBezTo>
                  <a:cubicBezTo>
                    <a:pt x="7284" y="5640"/>
                    <a:pt x="7284" y="5640"/>
                    <a:pt x="7284" y="5640"/>
                  </a:cubicBezTo>
                  <a:cubicBezTo>
                    <a:pt x="7284" y="5625"/>
                    <a:pt x="7271" y="5611"/>
                    <a:pt x="7254" y="5611"/>
                  </a:cubicBezTo>
                  <a:close/>
                  <a:moveTo>
                    <a:pt x="2001" y="6457"/>
                  </a:moveTo>
                  <a:cubicBezTo>
                    <a:pt x="1984" y="6457"/>
                    <a:pt x="1971" y="6470"/>
                    <a:pt x="1971" y="6486"/>
                  </a:cubicBezTo>
                  <a:cubicBezTo>
                    <a:pt x="1971" y="6652"/>
                    <a:pt x="1971" y="6652"/>
                    <a:pt x="1971" y="6652"/>
                  </a:cubicBezTo>
                  <a:cubicBezTo>
                    <a:pt x="1971" y="6668"/>
                    <a:pt x="1984" y="6681"/>
                    <a:pt x="2001" y="6681"/>
                  </a:cubicBezTo>
                  <a:cubicBezTo>
                    <a:pt x="2633" y="6681"/>
                    <a:pt x="2633" y="6681"/>
                    <a:pt x="2633" y="6681"/>
                  </a:cubicBezTo>
                  <a:cubicBezTo>
                    <a:pt x="2650" y="6681"/>
                    <a:pt x="2663" y="6668"/>
                    <a:pt x="2663" y="6652"/>
                  </a:cubicBezTo>
                  <a:cubicBezTo>
                    <a:pt x="2663" y="5640"/>
                    <a:pt x="2663" y="5640"/>
                    <a:pt x="2663" y="5640"/>
                  </a:cubicBezTo>
                  <a:cubicBezTo>
                    <a:pt x="2663" y="5625"/>
                    <a:pt x="2650" y="5611"/>
                    <a:pt x="2633" y="5611"/>
                  </a:cubicBezTo>
                  <a:cubicBezTo>
                    <a:pt x="2001" y="5611"/>
                    <a:pt x="2001" y="5611"/>
                    <a:pt x="2001" y="5611"/>
                  </a:cubicBezTo>
                  <a:cubicBezTo>
                    <a:pt x="1984" y="5611"/>
                    <a:pt x="1971" y="5625"/>
                    <a:pt x="1971" y="5640"/>
                  </a:cubicBezTo>
                  <a:cubicBezTo>
                    <a:pt x="1971" y="5807"/>
                    <a:pt x="1971" y="5807"/>
                    <a:pt x="1971" y="5807"/>
                  </a:cubicBezTo>
                  <a:cubicBezTo>
                    <a:pt x="1971" y="5822"/>
                    <a:pt x="1984" y="5836"/>
                    <a:pt x="2001" y="5836"/>
                  </a:cubicBezTo>
                  <a:cubicBezTo>
                    <a:pt x="2424" y="5836"/>
                    <a:pt x="2424" y="5836"/>
                    <a:pt x="2424" y="5836"/>
                  </a:cubicBezTo>
                  <a:cubicBezTo>
                    <a:pt x="2424" y="6042"/>
                    <a:pt x="2424" y="6042"/>
                    <a:pt x="2424" y="6042"/>
                  </a:cubicBezTo>
                  <a:cubicBezTo>
                    <a:pt x="2075" y="6042"/>
                    <a:pt x="2075" y="6042"/>
                    <a:pt x="2075" y="6042"/>
                  </a:cubicBezTo>
                  <a:cubicBezTo>
                    <a:pt x="2060" y="6042"/>
                    <a:pt x="2046" y="6055"/>
                    <a:pt x="2046" y="6071"/>
                  </a:cubicBezTo>
                  <a:cubicBezTo>
                    <a:pt x="2046" y="6238"/>
                    <a:pt x="2046" y="6238"/>
                    <a:pt x="2046" y="6238"/>
                  </a:cubicBezTo>
                  <a:cubicBezTo>
                    <a:pt x="2046" y="6253"/>
                    <a:pt x="2060" y="6267"/>
                    <a:pt x="2075" y="6267"/>
                  </a:cubicBezTo>
                  <a:cubicBezTo>
                    <a:pt x="2424" y="6267"/>
                    <a:pt x="2424" y="6267"/>
                    <a:pt x="2424" y="6267"/>
                  </a:cubicBezTo>
                  <a:cubicBezTo>
                    <a:pt x="2424" y="6457"/>
                    <a:pt x="2424" y="6457"/>
                    <a:pt x="2424" y="6457"/>
                  </a:cubicBezTo>
                  <a:lnTo>
                    <a:pt x="2001" y="6457"/>
                  </a:lnTo>
                  <a:close/>
                  <a:moveTo>
                    <a:pt x="3705" y="6652"/>
                  </a:moveTo>
                  <a:cubicBezTo>
                    <a:pt x="3705" y="6668"/>
                    <a:pt x="3693" y="6681"/>
                    <a:pt x="3676" y="6681"/>
                  </a:cubicBezTo>
                  <a:cubicBezTo>
                    <a:pt x="3219" y="6681"/>
                    <a:pt x="3219" y="6681"/>
                    <a:pt x="3219" y="6681"/>
                  </a:cubicBezTo>
                  <a:cubicBezTo>
                    <a:pt x="3025" y="6681"/>
                    <a:pt x="2886" y="6533"/>
                    <a:pt x="2886" y="6351"/>
                  </a:cubicBezTo>
                  <a:cubicBezTo>
                    <a:pt x="2886" y="6211"/>
                    <a:pt x="2970" y="6097"/>
                    <a:pt x="3112" y="6044"/>
                  </a:cubicBezTo>
                  <a:cubicBezTo>
                    <a:pt x="2903" y="5656"/>
                    <a:pt x="2903" y="5656"/>
                    <a:pt x="2903" y="5656"/>
                  </a:cubicBezTo>
                  <a:cubicBezTo>
                    <a:pt x="2892" y="5636"/>
                    <a:pt x="2903" y="5611"/>
                    <a:pt x="2929" y="5611"/>
                  </a:cubicBezTo>
                  <a:cubicBezTo>
                    <a:pt x="3132" y="5611"/>
                    <a:pt x="3132" y="5611"/>
                    <a:pt x="3132" y="5611"/>
                  </a:cubicBezTo>
                  <a:cubicBezTo>
                    <a:pt x="3144" y="5611"/>
                    <a:pt x="3154" y="5619"/>
                    <a:pt x="3157" y="5625"/>
                  </a:cubicBezTo>
                  <a:cubicBezTo>
                    <a:pt x="3360" y="6030"/>
                    <a:pt x="3360" y="6030"/>
                    <a:pt x="3360" y="6030"/>
                  </a:cubicBezTo>
                  <a:cubicBezTo>
                    <a:pt x="3465" y="6030"/>
                    <a:pt x="3465" y="6030"/>
                    <a:pt x="3465" y="6030"/>
                  </a:cubicBezTo>
                  <a:cubicBezTo>
                    <a:pt x="3465" y="5640"/>
                    <a:pt x="3465" y="5640"/>
                    <a:pt x="3465" y="5640"/>
                  </a:cubicBezTo>
                  <a:cubicBezTo>
                    <a:pt x="3465" y="5625"/>
                    <a:pt x="3479" y="5611"/>
                    <a:pt x="3494" y="5611"/>
                  </a:cubicBezTo>
                  <a:cubicBezTo>
                    <a:pt x="3676" y="5611"/>
                    <a:pt x="3676" y="5611"/>
                    <a:pt x="3676" y="5611"/>
                  </a:cubicBezTo>
                  <a:cubicBezTo>
                    <a:pt x="3693" y="5611"/>
                    <a:pt x="3705" y="5625"/>
                    <a:pt x="3705" y="5640"/>
                  </a:cubicBezTo>
                  <a:lnTo>
                    <a:pt x="3705" y="6652"/>
                  </a:lnTo>
                  <a:close/>
                  <a:moveTo>
                    <a:pt x="3465" y="6224"/>
                  </a:moveTo>
                  <a:cubicBezTo>
                    <a:pt x="3239" y="6224"/>
                    <a:pt x="3239" y="6224"/>
                    <a:pt x="3239" y="6224"/>
                  </a:cubicBezTo>
                  <a:cubicBezTo>
                    <a:pt x="3176" y="6224"/>
                    <a:pt x="3123" y="6275"/>
                    <a:pt x="3123" y="6347"/>
                  </a:cubicBezTo>
                  <a:cubicBezTo>
                    <a:pt x="3123" y="6418"/>
                    <a:pt x="3176" y="6463"/>
                    <a:pt x="3239" y="6463"/>
                  </a:cubicBezTo>
                  <a:cubicBezTo>
                    <a:pt x="3465" y="6463"/>
                    <a:pt x="3465" y="6463"/>
                    <a:pt x="3465" y="6463"/>
                  </a:cubicBezTo>
                  <a:lnTo>
                    <a:pt x="3465" y="6224"/>
                  </a:lnTo>
                  <a:close/>
                  <a:moveTo>
                    <a:pt x="8433" y="5640"/>
                  </a:moveTo>
                  <a:cubicBezTo>
                    <a:pt x="8433" y="6652"/>
                    <a:pt x="8433" y="6652"/>
                    <a:pt x="8433" y="6652"/>
                  </a:cubicBezTo>
                  <a:cubicBezTo>
                    <a:pt x="8433" y="6668"/>
                    <a:pt x="8421" y="6681"/>
                    <a:pt x="8406" y="6681"/>
                  </a:cubicBezTo>
                  <a:cubicBezTo>
                    <a:pt x="8033" y="6681"/>
                    <a:pt x="8033" y="6681"/>
                    <a:pt x="8033" y="6681"/>
                  </a:cubicBezTo>
                  <a:cubicBezTo>
                    <a:pt x="7738" y="6681"/>
                    <a:pt x="7496" y="6441"/>
                    <a:pt x="7496" y="6148"/>
                  </a:cubicBezTo>
                  <a:cubicBezTo>
                    <a:pt x="7496" y="5851"/>
                    <a:pt x="7738" y="5611"/>
                    <a:pt x="8033" y="5611"/>
                  </a:cubicBezTo>
                  <a:cubicBezTo>
                    <a:pt x="8406" y="5611"/>
                    <a:pt x="8406" y="5611"/>
                    <a:pt x="8406" y="5611"/>
                  </a:cubicBezTo>
                  <a:cubicBezTo>
                    <a:pt x="8421" y="5611"/>
                    <a:pt x="8433" y="5625"/>
                    <a:pt x="8433" y="5640"/>
                  </a:cubicBezTo>
                  <a:close/>
                  <a:moveTo>
                    <a:pt x="8195" y="5838"/>
                  </a:moveTo>
                  <a:cubicBezTo>
                    <a:pt x="8034" y="5838"/>
                    <a:pt x="8034" y="5838"/>
                    <a:pt x="8034" y="5838"/>
                  </a:cubicBezTo>
                  <a:cubicBezTo>
                    <a:pt x="7862" y="5838"/>
                    <a:pt x="7750" y="5974"/>
                    <a:pt x="7750" y="6148"/>
                  </a:cubicBezTo>
                  <a:cubicBezTo>
                    <a:pt x="7750" y="6321"/>
                    <a:pt x="7862" y="6457"/>
                    <a:pt x="8034" y="6457"/>
                  </a:cubicBezTo>
                  <a:cubicBezTo>
                    <a:pt x="8195" y="6457"/>
                    <a:pt x="8195" y="6457"/>
                    <a:pt x="8195" y="6457"/>
                  </a:cubicBezTo>
                  <a:lnTo>
                    <a:pt x="8195" y="5838"/>
                  </a:lnTo>
                  <a:close/>
                  <a:moveTo>
                    <a:pt x="1748" y="6652"/>
                  </a:moveTo>
                  <a:cubicBezTo>
                    <a:pt x="1748" y="5640"/>
                    <a:pt x="1748" y="5640"/>
                    <a:pt x="1748" y="5640"/>
                  </a:cubicBezTo>
                  <a:cubicBezTo>
                    <a:pt x="1748" y="5625"/>
                    <a:pt x="1736" y="5611"/>
                    <a:pt x="1719" y="5611"/>
                  </a:cubicBezTo>
                  <a:cubicBezTo>
                    <a:pt x="1144" y="5611"/>
                    <a:pt x="1144" y="5611"/>
                    <a:pt x="1144" y="5611"/>
                  </a:cubicBezTo>
                  <a:cubicBezTo>
                    <a:pt x="1127" y="5611"/>
                    <a:pt x="1115" y="5625"/>
                    <a:pt x="1115" y="5640"/>
                  </a:cubicBezTo>
                  <a:cubicBezTo>
                    <a:pt x="1115" y="5807"/>
                    <a:pt x="1115" y="5807"/>
                    <a:pt x="1115" y="5807"/>
                  </a:cubicBezTo>
                  <a:cubicBezTo>
                    <a:pt x="1115" y="5822"/>
                    <a:pt x="1127" y="5836"/>
                    <a:pt x="1144" y="5836"/>
                  </a:cubicBezTo>
                  <a:cubicBezTo>
                    <a:pt x="1508" y="5836"/>
                    <a:pt x="1508" y="5836"/>
                    <a:pt x="1508" y="5836"/>
                  </a:cubicBezTo>
                  <a:cubicBezTo>
                    <a:pt x="1508" y="6652"/>
                    <a:pt x="1508" y="6652"/>
                    <a:pt x="1508" y="6652"/>
                  </a:cubicBezTo>
                  <a:cubicBezTo>
                    <a:pt x="1508" y="6668"/>
                    <a:pt x="1522" y="6681"/>
                    <a:pt x="1537" y="6681"/>
                  </a:cubicBezTo>
                  <a:cubicBezTo>
                    <a:pt x="1719" y="6681"/>
                    <a:pt x="1719" y="6681"/>
                    <a:pt x="1719" y="6681"/>
                  </a:cubicBezTo>
                  <a:cubicBezTo>
                    <a:pt x="1736" y="6681"/>
                    <a:pt x="1748" y="6668"/>
                    <a:pt x="1748" y="66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13">
              <a:extLst>
                <a:ext uri="{FF2B5EF4-FFF2-40B4-BE49-F238E27FC236}">
                  <a16:creationId xmlns:a16="http://schemas.microsoft.com/office/drawing/2014/main" id="{A00341AE-66FA-4236-B2BB-626022EB6F9E}"/>
                </a:ext>
              </a:extLst>
            </p:cNvPr>
            <p:cNvSpPr>
              <a:spLocks noSelect="1"/>
            </p:cNvSpPr>
            <p:nvPr userDrawn="1"/>
          </p:nvSpPr>
          <p:spPr bwMode="gray">
            <a:xfrm>
              <a:off x="606" y="605"/>
              <a:ext cx="725" cy="978"/>
            </a:xfrm>
            <a:custGeom>
              <a:avLst/>
              <a:gdLst>
                <a:gd name="T0" fmla="*/ 2694 w 3628"/>
                <a:gd name="T1" fmla="*/ 151 h 4892"/>
                <a:gd name="T2" fmla="*/ 2701 w 3628"/>
                <a:gd name="T3" fmla="*/ 268 h 4892"/>
                <a:gd name="T4" fmla="*/ 2408 w 3628"/>
                <a:gd name="T5" fmla="*/ 993 h 4892"/>
                <a:gd name="T6" fmla="*/ 2400 w 3628"/>
                <a:gd name="T7" fmla="*/ 1004 h 4892"/>
                <a:gd name="T8" fmla="*/ 1853 w 3628"/>
                <a:gd name="T9" fmla="*/ 1721 h 4892"/>
                <a:gd name="T10" fmla="*/ 1784 w 3628"/>
                <a:gd name="T11" fmla="*/ 1807 h 4892"/>
                <a:gd name="T12" fmla="*/ 2531 w 3628"/>
                <a:gd name="T13" fmla="*/ 1807 h 4892"/>
                <a:gd name="T14" fmla="*/ 2685 w 3628"/>
                <a:gd name="T15" fmla="*/ 1989 h 4892"/>
                <a:gd name="T16" fmla="*/ 2685 w 3628"/>
                <a:gd name="T17" fmla="*/ 2311 h 4892"/>
                <a:gd name="T18" fmla="*/ 2561 w 3628"/>
                <a:gd name="T19" fmla="*/ 2443 h 4892"/>
                <a:gd name="T20" fmla="*/ 821 w 3628"/>
                <a:gd name="T21" fmla="*/ 2443 h 4892"/>
                <a:gd name="T22" fmla="*/ 667 w 3628"/>
                <a:gd name="T23" fmla="*/ 2299 h 4892"/>
                <a:gd name="T24" fmla="*/ 667 w 3628"/>
                <a:gd name="T25" fmla="*/ 2228 h 4892"/>
                <a:gd name="T26" fmla="*/ 718 w 3628"/>
                <a:gd name="T27" fmla="*/ 2079 h 4892"/>
                <a:gd name="T28" fmla="*/ 720 w 3628"/>
                <a:gd name="T29" fmla="*/ 2076 h 4892"/>
                <a:gd name="T30" fmla="*/ 1787 w 3628"/>
                <a:gd name="T31" fmla="*/ 704 h 4892"/>
                <a:gd name="T32" fmla="*/ 1790 w 3628"/>
                <a:gd name="T33" fmla="*/ 702 h 4892"/>
                <a:gd name="T34" fmla="*/ 1984 w 3628"/>
                <a:gd name="T35" fmla="*/ 289 h 4892"/>
                <a:gd name="T36" fmla="*/ 1696 w 3628"/>
                <a:gd name="T37" fmla="*/ 0 h 4892"/>
                <a:gd name="T38" fmla="*/ 1570 w 3628"/>
                <a:gd name="T39" fmla="*/ 0 h 4892"/>
                <a:gd name="T40" fmla="*/ 1216 w 3628"/>
                <a:gd name="T41" fmla="*/ 214 h 4892"/>
                <a:gd name="T42" fmla="*/ 1214 w 3628"/>
                <a:gd name="T43" fmla="*/ 216 h 4892"/>
                <a:gd name="T44" fmla="*/ 1086 w 3628"/>
                <a:gd name="T45" fmla="*/ 280 h 4892"/>
                <a:gd name="T46" fmla="*/ 969 w 3628"/>
                <a:gd name="T47" fmla="*/ 215 h 4892"/>
                <a:gd name="T48" fmla="*/ 764 w 3628"/>
                <a:gd name="T49" fmla="*/ 15 h 4892"/>
                <a:gd name="T50" fmla="*/ 750 w 3628"/>
                <a:gd name="T51" fmla="*/ 0 h 4892"/>
                <a:gd name="T52" fmla="*/ 141 w 3628"/>
                <a:gd name="T53" fmla="*/ 0 h 4892"/>
                <a:gd name="T54" fmla="*/ 0 w 3628"/>
                <a:gd name="T55" fmla="*/ 140 h 4892"/>
                <a:gd name="T56" fmla="*/ 0 w 3628"/>
                <a:gd name="T57" fmla="*/ 4755 h 4892"/>
                <a:gd name="T58" fmla="*/ 137 w 3628"/>
                <a:gd name="T59" fmla="*/ 4892 h 4892"/>
                <a:gd name="T60" fmla="*/ 982 w 3628"/>
                <a:gd name="T61" fmla="*/ 4892 h 4892"/>
                <a:gd name="T62" fmla="*/ 1119 w 3628"/>
                <a:gd name="T63" fmla="*/ 4755 h 4892"/>
                <a:gd name="T64" fmla="*/ 1119 w 3628"/>
                <a:gd name="T65" fmla="*/ 3216 h 4892"/>
                <a:gd name="T66" fmla="*/ 2020 w 3628"/>
                <a:gd name="T67" fmla="*/ 3216 h 4892"/>
                <a:gd name="T68" fmla="*/ 3628 w 3628"/>
                <a:gd name="T69" fmla="*/ 1594 h 4892"/>
                <a:gd name="T70" fmla="*/ 2694 w 3628"/>
                <a:gd name="T71" fmla="*/ 151 h 4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28" h="4892">
                  <a:moveTo>
                    <a:pt x="2694" y="151"/>
                  </a:moveTo>
                  <a:cubicBezTo>
                    <a:pt x="2699" y="189"/>
                    <a:pt x="2701" y="228"/>
                    <a:pt x="2701" y="268"/>
                  </a:cubicBezTo>
                  <a:cubicBezTo>
                    <a:pt x="2701" y="568"/>
                    <a:pt x="2572" y="756"/>
                    <a:pt x="2408" y="993"/>
                  </a:cubicBezTo>
                  <a:cubicBezTo>
                    <a:pt x="2400" y="1004"/>
                    <a:pt x="2400" y="1004"/>
                    <a:pt x="2400" y="1004"/>
                  </a:cubicBezTo>
                  <a:cubicBezTo>
                    <a:pt x="2265" y="1200"/>
                    <a:pt x="2046" y="1477"/>
                    <a:pt x="1853" y="1721"/>
                  </a:cubicBezTo>
                  <a:cubicBezTo>
                    <a:pt x="1829" y="1750"/>
                    <a:pt x="1806" y="1779"/>
                    <a:pt x="1784" y="1807"/>
                  </a:cubicBezTo>
                  <a:cubicBezTo>
                    <a:pt x="2531" y="1807"/>
                    <a:pt x="2531" y="1807"/>
                    <a:pt x="2531" y="1807"/>
                  </a:cubicBezTo>
                  <a:cubicBezTo>
                    <a:pt x="2621" y="1807"/>
                    <a:pt x="2685" y="1863"/>
                    <a:pt x="2685" y="1989"/>
                  </a:cubicBezTo>
                  <a:cubicBezTo>
                    <a:pt x="2685" y="2311"/>
                    <a:pt x="2685" y="2311"/>
                    <a:pt x="2685" y="2311"/>
                  </a:cubicBezTo>
                  <a:cubicBezTo>
                    <a:pt x="2685" y="2386"/>
                    <a:pt x="2608" y="2443"/>
                    <a:pt x="2561" y="2443"/>
                  </a:cubicBezTo>
                  <a:cubicBezTo>
                    <a:pt x="821" y="2443"/>
                    <a:pt x="821" y="2443"/>
                    <a:pt x="821" y="2443"/>
                  </a:cubicBezTo>
                  <a:cubicBezTo>
                    <a:pt x="746" y="2443"/>
                    <a:pt x="667" y="2392"/>
                    <a:pt x="667" y="2299"/>
                  </a:cubicBezTo>
                  <a:cubicBezTo>
                    <a:pt x="667" y="2228"/>
                    <a:pt x="667" y="2228"/>
                    <a:pt x="667" y="2228"/>
                  </a:cubicBezTo>
                  <a:cubicBezTo>
                    <a:pt x="667" y="2139"/>
                    <a:pt x="685" y="2124"/>
                    <a:pt x="718" y="2079"/>
                  </a:cubicBezTo>
                  <a:cubicBezTo>
                    <a:pt x="720" y="2076"/>
                    <a:pt x="720" y="2076"/>
                    <a:pt x="720" y="2076"/>
                  </a:cubicBezTo>
                  <a:cubicBezTo>
                    <a:pt x="1026" y="1701"/>
                    <a:pt x="1552" y="1015"/>
                    <a:pt x="1787" y="704"/>
                  </a:cubicBezTo>
                  <a:cubicBezTo>
                    <a:pt x="1790" y="702"/>
                    <a:pt x="1790" y="702"/>
                    <a:pt x="1790" y="702"/>
                  </a:cubicBezTo>
                  <a:cubicBezTo>
                    <a:pt x="1915" y="549"/>
                    <a:pt x="1984" y="402"/>
                    <a:pt x="1984" y="289"/>
                  </a:cubicBezTo>
                  <a:cubicBezTo>
                    <a:pt x="1984" y="157"/>
                    <a:pt x="1896" y="0"/>
                    <a:pt x="1696" y="0"/>
                  </a:cubicBezTo>
                  <a:cubicBezTo>
                    <a:pt x="1570" y="0"/>
                    <a:pt x="1570" y="0"/>
                    <a:pt x="1570" y="0"/>
                  </a:cubicBezTo>
                  <a:cubicBezTo>
                    <a:pt x="1401" y="27"/>
                    <a:pt x="1259" y="167"/>
                    <a:pt x="1216" y="214"/>
                  </a:cubicBezTo>
                  <a:cubicBezTo>
                    <a:pt x="1214" y="216"/>
                    <a:pt x="1214" y="216"/>
                    <a:pt x="1214" y="216"/>
                  </a:cubicBezTo>
                  <a:cubicBezTo>
                    <a:pt x="1177" y="253"/>
                    <a:pt x="1147" y="280"/>
                    <a:pt x="1086" y="280"/>
                  </a:cubicBezTo>
                  <a:cubicBezTo>
                    <a:pt x="1036" y="280"/>
                    <a:pt x="1001" y="250"/>
                    <a:pt x="969" y="215"/>
                  </a:cubicBezTo>
                  <a:cubicBezTo>
                    <a:pt x="764" y="15"/>
                    <a:pt x="764" y="15"/>
                    <a:pt x="764" y="15"/>
                  </a:cubicBezTo>
                  <a:cubicBezTo>
                    <a:pt x="760" y="10"/>
                    <a:pt x="755" y="5"/>
                    <a:pt x="750" y="0"/>
                  </a:cubicBezTo>
                  <a:cubicBezTo>
                    <a:pt x="141" y="0"/>
                    <a:pt x="141" y="0"/>
                    <a:pt x="141" y="0"/>
                  </a:cubicBezTo>
                  <a:cubicBezTo>
                    <a:pt x="62" y="0"/>
                    <a:pt x="0" y="68"/>
                    <a:pt x="0" y="140"/>
                  </a:cubicBezTo>
                  <a:cubicBezTo>
                    <a:pt x="0" y="4755"/>
                    <a:pt x="0" y="4755"/>
                    <a:pt x="0" y="4755"/>
                  </a:cubicBezTo>
                  <a:cubicBezTo>
                    <a:pt x="0" y="4827"/>
                    <a:pt x="58" y="4892"/>
                    <a:pt x="137" y="4892"/>
                  </a:cubicBezTo>
                  <a:cubicBezTo>
                    <a:pt x="982" y="4892"/>
                    <a:pt x="982" y="4892"/>
                    <a:pt x="982" y="4892"/>
                  </a:cubicBezTo>
                  <a:cubicBezTo>
                    <a:pt x="1054" y="4892"/>
                    <a:pt x="1119" y="4827"/>
                    <a:pt x="1119" y="4755"/>
                  </a:cubicBezTo>
                  <a:cubicBezTo>
                    <a:pt x="1119" y="3216"/>
                    <a:pt x="1119" y="3216"/>
                    <a:pt x="1119" y="3216"/>
                  </a:cubicBezTo>
                  <a:cubicBezTo>
                    <a:pt x="2020" y="3216"/>
                    <a:pt x="2020" y="3216"/>
                    <a:pt x="2020" y="3216"/>
                  </a:cubicBezTo>
                  <a:cubicBezTo>
                    <a:pt x="2900" y="3216"/>
                    <a:pt x="3628" y="2488"/>
                    <a:pt x="3628" y="1594"/>
                  </a:cubicBezTo>
                  <a:cubicBezTo>
                    <a:pt x="3628" y="960"/>
                    <a:pt x="3244" y="407"/>
                    <a:pt x="2694" y="151"/>
                  </a:cubicBezTo>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30163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 met titel">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EF5D953-9037-4251-BA53-A5F52BBA3A0E}"/>
              </a:ext>
            </a:extLst>
          </p:cNvPr>
          <p:cNvSpPr>
            <a:spLocks noSelect="1" noChangeArrowheads="1"/>
          </p:cNvSpPr>
          <p:nvPr userDrawn="1"/>
        </p:nvSpPr>
        <p:spPr bwMode="auto">
          <a:xfrm>
            <a:off x="3175" y="5946775"/>
            <a:ext cx="12182475" cy="91122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61" name="Tijdelijke aanduiding voor afbeelding 160">
            <a:extLst>
              <a:ext uri="{FF2B5EF4-FFF2-40B4-BE49-F238E27FC236}">
                <a16:creationId xmlns:a16="http://schemas.microsoft.com/office/drawing/2014/main" id="{5BA06C4F-6703-4DAC-8E81-D1071D603B09}"/>
              </a:ext>
            </a:extLst>
          </p:cNvPr>
          <p:cNvSpPr>
            <a:spLocks noGrp="1" noSelect="1"/>
          </p:cNvSpPr>
          <p:nvPr>
            <p:ph type="pic" idx="18" hasCustomPrompt="1"/>
          </p:nvPr>
        </p:nvSpPr>
        <p:spPr bwMode="gray">
          <a:xfrm>
            <a:off x="14" y="-9421"/>
            <a:ext cx="12189587" cy="5946834"/>
          </a:xfrm>
          <a:custGeom>
            <a:avLst/>
            <a:gdLst>
              <a:gd name="connsiteX0" fmla="*/ 1266824 w 12189587"/>
              <a:gd name="connsiteY0" fmla="*/ 3967157 h 5946834"/>
              <a:gd name="connsiteX1" fmla="*/ 1254663 w 12189587"/>
              <a:gd name="connsiteY1" fmla="*/ 3972191 h 5946834"/>
              <a:gd name="connsiteX2" fmla="*/ 1249361 w 12189587"/>
              <a:gd name="connsiteY2" fmla="*/ 3984777 h 5946834"/>
              <a:gd name="connsiteX3" fmla="*/ 1254663 w 12189587"/>
              <a:gd name="connsiteY3" fmla="*/ 3997048 h 5946834"/>
              <a:gd name="connsiteX4" fmla="*/ 1266824 w 12189587"/>
              <a:gd name="connsiteY4" fmla="*/ 4002082 h 5946834"/>
              <a:gd name="connsiteX5" fmla="*/ 1278985 w 12189587"/>
              <a:gd name="connsiteY5" fmla="*/ 3997048 h 5946834"/>
              <a:gd name="connsiteX6" fmla="*/ 1284285 w 12189587"/>
              <a:gd name="connsiteY6" fmla="*/ 3984777 h 5946834"/>
              <a:gd name="connsiteX7" fmla="*/ 1278985 w 12189587"/>
              <a:gd name="connsiteY7" fmla="*/ 3972191 h 5946834"/>
              <a:gd name="connsiteX8" fmla="*/ 1266824 w 12189587"/>
              <a:gd name="connsiteY8" fmla="*/ 3967157 h 5946834"/>
              <a:gd name="connsiteX9" fmla="*/ 1373009 w 12189587"/>
              <a:gd name="connsiteY9" fmla="*/ 3964302 h 5946834"/>
              <a:gd name="connsiteX10" fmla="*/ 1356034 w 12189587"/>
              <a:gd name="connsiteY10" fmla="*/ 3982879 h 5946834"/>
              <a:gd name="connsiteX11" fmla="*/ 1374611 w 12189587"/>
              <a:gd name="connsiteY11" fmla="*/ 3999855 h 5946834"/>
              <a:gd name="connsiteX12" fmla="*/ 1391586 w 12189587"/>
              <a:gd name="connsiteY12" fmla="*/ 3981278 h 5946834"/>
              <a:gd name="connsiteX13" fmla="*/ 1373009 w 12189587"/>
              <a:gd name="connsiteY13" fmla="*/ 3964302 h 5946834"/>
              <a:gd name="connsiteX14" fmla="*/ 1158719 w 12189587"/>
              <a:gd name="connsiteY14" fmla="*/ 3964302 h 5946834"/>
              <a:gd name="connsiteX15" fmla="*/ 1140141 w 12189587"/>
              <a:gd name="connsiteY15" fmla="*/ 3981278 h 5946834"/>
              <a:gd name="connsiteX16" fmla="*/ 1157118 w 12189587"/>
              <a:gd name="connsiteY16" fmla="*/ 3999855 h 5946834"/>
              <a:gd name="connsiteX17" fmla="*/ 1175694 w 12189587"/>
              <a:gd name="connsiteY17" fmla="*/ 3982879 h 5946834"/>
              <a:gd name="connsiteX18" fmla="*/ 1158719 w 12189587"/>
              <a:gd name="connsiteY18" fmla="*/ 3964302 h 5946834"/>
              <a:gd name="connsiteX19" fmla="*/ 1478759 w 12189587"/>
              <a:gd name="connsiteY19" fmla="*/ 3956988 h 5946834"/>
              <a:gd name="connsiteX20" fmla="*/ 1462705 w 12189587"/>
              <a:gd name="connsiteY20" fmla="*/ 3975874 h 5946834"/>
              <a:gd name="connsiteX21" fmla="*/ 1481907 w 12189587"/>
              <a:gd name="connsiteY21" fmla="*/ 3991613 h 5946834"/>
              <a:gd name="connsiteX22" fmla="*/ 1497644 w 12189587"/>
              <a:gd name="connsiteY22" fmla="*/ 3972727 h 5946834"/>
              <a:gd name="connsiteX23" fmla="*/ 1478759 w 12189587"/>
              <a:gd name="connsiteY23" fmla="*/ 3956988 h 5946834"/>
              <a:gd name="connsiteX24" fmla="*/ 1053434 w 12189587"/>
              <a:gd name="connsiteY24" fmla="*/ 3956980 h 5946834"/>
              <a:gd name="connsiteX25" fmla="*/ 1034396 w 12189587"/>
              <a:gd name="connsiteY25" fmla="*/ 3972584 h 5946834"/>
              <a:gd name="connsiteX26" fmla="*/ 1050001 w 12189587"/>
              <a:gd name="connsiteY26" fmla="*/ 3991621 h 5946834"/>
              <a:gd name="connsiteX27" fmla="*/ 1069038 w 12189587"/>
              <a:gd name="connsiteY27" fmla="*/ 3976017 h 5946834"/>
              <a:gd name="connsiteX28" fmla="*/ 1053434 w 12189587"/>
              <a:gd name="connsiteY28" fmla="*/ 3956980 h 5946834"/>
              <a:gd name="connsiteX29" fmla="*/ 1584768 w 12189587"/>
              <a:gd name="connsiteY29" fmla="*/ 3944625 h 5946834"/>
              <a:gd name="connsiteX30" fmla="*/ 1569720 w 12189587"/>
              <a:gd name="connsiteY30" fmla="*/ 3964795 h 5946834"/>
              <a:gd name="connsiteX31" fmla="*/ 1589891 w 12189587"/>
              <a:gd name="connsiteY31" fmla="*/ 3979843 h 5946834"/>
              <a:gd name="connsiteX32" fmla="*/ 1604939 w 12189587"/>
              <a:gd name="connsiteY32" fmla="*/ 3959673 h 5946834"/>
              <a:gd name="connsiteX33" fmla="*/ 1584768 w 12189587"/>
              <a:gd name="connsiteY33" fmla="*/ 3944625 h 5946834"/>
              <a:gd name="connsiteX34" fmla="*/ 947655 w 12189587"/>
              <a:gd name="connsiteY34" fmla="*/ 3944582 h 5946834"/>
              <a:gd name="connsiteX35" fmla="*/ 928323 w 12189587"/>
              <a:gd name="connsiteY35" fmla="*/ 3959125 h 5946834"/>
              <a:gd name="connsiteX36" fmla="*/ 942745 w 12189587"/>
              <a:gd name="connsiteY36" fmla="*/ 3978619 h 5946834"/>
              <a:gd name="connsiteX37" fmla="*/ 962075 w 12189587"/>
              <a:gd name="connsiteY37" fmla="*/ 3964076 h 5946834"/>
              <a:gd name="connsiteX38" fmla="*/ 947655 w 12189587"/>
              <a:gd name="connsiteY38" fmla="*/ 3944582 h 5946834"/>
              <a:gd name="connsiteX39" fmla="*/ 1688958 w 12189587"/>
              <a:gd name="connsiteY39" fmla="*/ 3926262 h 5946834"/>
              <a:gd name="connsiteX40" fmla="*/ 1675104 w 12189587"/>
              <a:gd name="connsiteY40" fmla="*/ 3947582 h 5946834"/>
              <a:gd name="connsiteX41" fmla="*/ 1695571 w 12189587"/>
              <a:gd name="connsiteY41" fmla="*/ 3962014 h 5946834"/>
              <a:gd name="connsiteX42" fmla="*/ 1709426 w 12189587"/>
              <a:gd name="connsiteY42" fmla="*/ 3940694 h 5946834"/>
              <a:gd name="connsiteX43" fmla="*/ 1688958 w 12189587"/>
              <a:gd name="connsiteY43" fmla="*/ 3926262 h 5946834"/>
              <a:gd name="connsiteX44" fmla="*/ 842960 w 12189587"/>
              <a:gd name="connsiteY44" fmla="*/ 3926262 h 5946834"/>
              <a:gd name="connsiteX45" fmla="*/ 822323 w 12189587"/>
              <a:gd name="connsiteY45" fmla="*/ 3940694 h 5946834"/>
              <a:gd name="connsiteX46" fmla="*/ 836610 w 12189587"/>
              <a:gd name="connsiteY46" fmla="*/ 3962014 h 5946834"/>
              <a:gd name="connsiteX47" fmla="*/ 857248 w 12189587"/>
              <a:gd name="connsiteY47" fmla="*/ 3947582 h 5946834"/>
              <a:gd name="connsiteX48" fmla="*/ 842960 w 12189587"/>
              <a:gd name="connsiteY48" fmla="*/ 3926262 h 5946834"/>
              <a:gd name="connsiteX49" fmla="*/ 739070 w 12189587"/>
              <a:gd name="connsiteY49" fmla="*/ 3904547 h 5946834"/>
              <a:gd name="connsiteX50" fmla="*/ 718147 w 12189587"/>
              <a:gd name="connsiteY50" fmla="*/ 3917247 h 5946834"/>
              <a:gd name="connsiteX51" fmla="*/ 730951 w 12189587"/>
              <a:gd name="connsiteY51" fmla="*/ 3938001 h 5946834"/>
              <a:gd name="connsiteX52" fmla="*/ 751875 w 12189587"/>
              <a:gd name="connsiteY52" fmla="*/ 3925301 h 5946834"/>
              <a:gd name="connsiteX53" fmla="*/ 739070 w 12189587"/>
              <a:gd name="connsiteY53" fmla="*/ 3904547 h 5946834"/>
              <a:gd name="connsiteX54" fmla="*/ 1793801 w 12189587"/>
              <a:gd name="connsiteY54" fmla="*/ 3904255 h 5946834"/>
              <a:gd name="connsiteX55" fmla="*/ 1780572 w 12189587"/>
              <a:gd name="connsiteY55" fmla="*/ 3925179 h 5946834"/>
              <a:gd name="connsiteX56" fmla="*/ 1802190 w 12189587"/>
              <a:gd name="connsiteY56" fmla="*/ 3937983 h 5946834"/>
              <a:gd name="connsiteX57" fmla="*/ 1815420 w 12189587"/>
              <a:gd name="connsiteY57" fmla="*/ 3917059 h 5946834"/>
              <a:gd name="connsiteX58" fmla="*/ 1793801 w 12189587"/>
              <a:gd name="connsiteY58" fmla="*/ 3904255 h 5946834"/>
              <a:gd name="connsiteX59" fmla="*/ 1895900 w 12189587"/>
              <a:gd name="connsiteY59" fmla="*/ 3876375 h 5946834"/>
              <a:gd name="connsiteX60" fmla="*/ 1884057 w 12189587"/>
              <a:gd name="connsiteY60" fmla="*/ 3898459 h 5946834"/>
              <a:gd name="connsiteX61" fmla="*/ 1906142 w 12189587"/>
              <a:gd name="connsiteY61" fmla="*/ 3910302 h 5946834"/>
              <a:gd name="connsiteX62" fmla="*/ 1917985 w 12189587"/>
              <a:gd name="connsiteY62" fmla="*/ 3888217 h 5946834"/>
              <a:gd name="connsiteX63" fmla="*/ 1895900 w 12189587"/>
              <a:gd name="connsiteY63" fmla="*/ 3876375 h 5946834"/>
              <a:gd name="connsiteX64" fmla="*/ 636032 w 12189587"/>
              <a:gd name="connsiteY64" fmla="*/ 3876375 h 5946834"/>
              <a:gd name="connsiteX65" fmla="*/ 613768 w 12189587"/>
              <a:gd name="connsiteY65" fmla="*/ 3888537 h 5946834"/>
              <a:gd name="connsiteX66" fmla="*/ 626029 w 12189587"/>
              <a:gd name="connsiteY66" fmla="*/ 3910622 h 5946834"/>
              <a:gd name="connsiteX67" fmla="*/ 648293 w 12189587"/>
              <a:gd name="connsiteY67" fmla="*/ 3898459 h 5946834"/>
              <a:gd name="connsiteX68" fmla="*/ 636032 w 12189587"/>
              <a:gd name="connsiteY68" fmla="*/ 3876375 h 5946834"/>
              <a:gd name="connsiteX69" fmla="*/ 1996748 w 12189587"/>
              <a:gd name="connsiteY69" fmla="*/ 3844919 h 5946834"/>
              <a:gd name="connsiteX70" fmla="*/ 1985953 w 12189587"/>
              <a:gd name="connsiteY70" fmla="*/ 3867462 h 5946834"/>
              <a:gd name="connsiteX71" fmla="*/ 2008495 w 12189587"/>
              <a:gd name="connsiteY71" fmla="*/ 3878257 h 5946834"/>
              <a:gd name="connsiteX72" fmla="*/ 2019290 w 12189587"/>
              <a:gd name="connsiteY72" fmla="*/ 3856032 h 5946834"/>
              <a:gd name="connsiteX73" fmla="*/ 1996748 w 12189587"/>
              <a:gd name="connsiteY73" fmla="*/ 3844919 h 5946834"/>
              <a:gd name="connsiteX74" fmla="*/ 535304 w 12189587"/>
              <a:gd name="connsiteY74" fmla="*/ 3844919 h 5946834"/>
              <a:gd name="connsiteX75" fmla="*/ 512762 w 12189587"/>
              <a:gd name="connsiteY75" fmla="*/ 3855714 h 5946834"/>
              <a:gd name="connsiteX76" fmla="*/ 523874 w 12189587"/>
              <a:gd name="connsiteY76" fmla="*/ 3878257 h 5946834"/>
              <a:gd name="connsiteX77" fmla="*/ 546100 w 12189587"/>
              <a:gd name="connsiteY77" fmla="*/ 3867462 h 5946834"/>
              <a:gd name="connsiteX78" fmla="*/ 535304 w 12189587"/>
              <a:gd name="connsiteY78" fmla="*/ 3844919 h 5946834"/>
              <a:gd name="connsiteX79" fmla="*/ 2097608 w 12189587"/>
              <a:gd name="connsiteY79" fmla="*/ 3807109 h 5946834"/>
              <a:gd name="connsiteX80" fmla="*/ 2087842 w 12189587"/>
              <a:gd name="connsiteY80" fmla="*/ 3829788 h 5946834"/>
              <a:gd name="connsiteX81" fmla="*/ 2110523 w 12189587"/>
              <a:gd name="connsiteY81" fmla="*/ 3839552 h 5946834"/>
              <a:gd name="connsiteX82" fmla="*/ 2120287 w 12189587"/>
              <a:gd name="connsiteY82" fmla="*/ 3816873 h 5946834"/>
              <a:gd name="connsiteX83" fmla="*/ 2097608 w 12189587"/>
              <a:gd name="connsiteY83" fmla="*/ 3807109 h 5946834"/>
              <a:gd name="connsiteX84" fmla="*/ 436032 w 12189587"/>
              <a:gd name="connsiteY84" fmla="*/ 3807109 h 5946834"/>
              <a:gd name="connsiteX85" fmla="*/ 413038 w 12189587"/>
              <a:gd name="connsiteY85" fmla="*/ 3816873 h 5946834"/>
              <a:gd name="connsiteX86" fmla="*/ 422802 w 12189587"/>
              <a:gd name="connsiteY86" fmla="*/ 3839552 h 5946834"/>
              <a:gd name="connsiteX87" fmla="*/ 445797 w 12189587"/>
              <a:gd name="connsiteY87" fmla="*/ 3829788 h 5946834"/>
              <a:gd name="connsiteX88" fmla="*/ 436032 w 12189587"/>
              <a:gd name="connsiteY88" fmla="*/ 3807109 h 5946834"/>
              <a:gd name="connsiteX89" fmla="*/ 324849 w 12189587"/>
              <a:gd name="connsiteY89" fmla="*/ 3764560 h 5946834"/>
              <a:gd name="connsiteX90" fmla="*/ 315243 w 12189587"/>
              <a:gd name="connsiteY90" fmla="*/ 3774107 h 5946834"/>
              <a:gd name="connsiteX91" fmla="*/ 323747 w 12189587"/>
              <a:gd name="connsiteY91" fmla="*/ 3797832 h 5946834"/>
              <a:gd name="connsiteX92" fmla="*/ 347056 w 12189587"/>
              <a:gd name="connsiteY92" fmla="*/ 3789057 h 5946834"/>
              <a:gd name="connsiteX93" fmla="*/ 338237 w 12189587"/>
              <a:gd name="connsiteY93" fmla="*/ 3765007 h 5946834"/>
              <a:gd name="connsiteX94" fmla="*/ 324849 w 12189587"/>
              <a:gd name="connsiteY94" fmla="*/ 3764560 h 5946834"/>
              <a:gd name="connsiteX95" fmla="*/ 2208791 w 12189587"/>
              <a:gd name="connsiteY95" fmla="*/ 3764286 h 5946834"/>
              <a:gd name="connsiteX96" fmla="*/ 2195404 w 12189587"/>
              <a:gd name="connsiteY96" fmla="*/ 3764877 h 5946834"/>
              <a:gd name="connsiteX97" fmla="*/ 2186584 w 12189587"/>
              <a:gd name="connsiteY97" fmla="*/ 3787871 h 5946834"/>
              <a:gd name="connsiteX98" fmla="*/ 2209893 w 12189587"/>
              <a:gd name="connsiteY98" fmla="*/ 3796690 h 5946834"/>
              <a:gd name="connsiteX99" fmla="*/ 2218398 w 12189587"/>
              <a:gd name="connsiteY99" fmla="*/ 3773381 h 5946834"/>
              <a:gd name="connsiteX100" fmla="*/ 2208791 w 12189587"/>
              <a:gd name="connsiteY100" fmla="*/ 3764286 h 5946834"/>
              <a:gd name="connsiteX101" fmla="*/ 228999 w 12189587"/>
              <a:gd name="connsiteY101" fmla="*/ 3717973 h 5946834"/>
              <a:gd name="connsiteX102" fmla="*/ 218685 w 12189587"/>
              <a:gd name="connsiteY102" fmla="*/ 3726714 h 5946834"/>
              <a:gd name="connsiteX103" fmla="*/ 226186 w 12189587"/>
              <a:gd name="connsiteY103" fmla="*/ 3750022 h 5946834"/>
              <a:gd name="connsiteX104" fmla="*/ 249623 w 12189587"/>
              <a:gd name="connsiteY104" fmla="*/ 3742778 h 5946834"/>
              <a:gd name="connsiteX105" fmla="*/ 242124 w 12189587"/>
              <a:gd name="connsiteY105" fmla="*/ 3719154 h 5946834"/>
              <a:gd name="connsiteX106" fmla="*/ 228999 w 12189587"/>
              <a:gd name="connsiteY106" fmla="*/ 3717973 h 5946834"/>
              <a:gd name="connsiteX107" fmla="*/ 2304602 w 12189587"/>
              <a:gd name="connsiteY107" fmla="*/ 3717933 h 5946834"/>
              <a:gd name="connsiteX108" fmla="*/ 2291516 w 12189587"/>
              <a:gd name="connsiteY108" fmla="*/ 3719154 h 5946834"/>
              <a:gd name="connsiteX109" fmla="*/ 2284017 w 12189587"/>
              <a:gd name="connsiteY109" fmla="*/ 3742778 h 5946834"/>
              <a:gd name="connsiteX110" fmla="*/ 2307455 w 12189587"/>
              <a:gd name="connsiteY110" fmla="*/ 3750022 h 5946834"/>
              <a:gd name="connsiteX111" fmla="*/ 2314642 w 12189587"/>
              <a:gd name="connsiteY111" fmla="*/ 3726399 h 5946834"/>
              <a:gd name="connsiteX112" fmla="*/ 2304602 w 12189587"/>
              <a:gd name="connsiteY112" fmla="*/ 3717933 h 5946834"/>
              <a:gd name="connsiteX113" fmla="*/ 136116 w 12189587"/>
              <a:gd name="connsiteY113" fmla="*/ 3665485 h 5946834"/>
              <a:gd name="connsiteX114" fmla="*/ 125647 w 12189587"/>
              <a:gd name="connsiteY114" fmla="*/ 3673732 h 5946834"/>
              <a:gd name="connsiteX115" fmla="*/ 131898 w 12189587"/>
              <a:gd name="connsiteY115" fmla="*/ 3698432 h 5946834"/>
              <a:gd name="connsiteX116" fmla="*/ 155647 w 12189587"/>
              <a:gd name="connsiteY116" fmla="*/ 3691932 h 5946834"/>
              <a:gd name="connsiteX117" fmla="*/ 149398 w 12189587"/>
              <a:gd name="connsiteY117" fmla="*/ 3667232 h 5946834"/>
              <a:gd name="connsiteX118" fmla="*/ 136116 w 12189587"/>
              <a:gd name="connsiteY118" fmla="*/ 3665485 h 5946834"/>
              <a:gd name="connsiteX119" fmla="*/ 2397601 w 12189587"/>
              <a:gd name="connsiteY119" fmla="*/ 3665404 h 5946834"/>
              <a:gd name="connsiteX120" fmla="*/ 2384554 w 12189587"/>
              <a:gd name="connsiteY120" fmla="*/ 3667045 h 5946834"/>
              <a:gd name="connsiteX121" fmla="*/ 2378304 w 12189587"/>
              <a:gd name="connsiteY121" fmla="*/ 3690795 h 5946834"/>
              <a:gd name="connsiteX122" fmla="*/ 2402055 w 12189587"/>
              <a:gd name="connsiteY122" fmla="*/ 3697358 h 5946834"/>
              <a:gd name="connsiteX123" fmla="*/ 2408305 w 12189587"/>
              <a:gd name="connsiteY123" fmla="*/ 3673607 h 5946834"/>
              <a:gd name="connsiteX124" fmla="*/ 2397601 w 12189587"/>
              <a:gd name="connsiteY124" fmla="*/ 3665404 h 5946834"/>
              <a:gd name="connsiteX125" fmla="*/ 44861 w 12189587"/>
              <a:gd name="connsiteY125" fmla="*/ 3609679 h 5946834"/>
              <a:gd name="connsiteX126" fmla="*/ 33884 w 12189587"/>
              <a:gd name="connsiteY126" fmla="*/ 3617519 h 5946834"/>
              <a:gd name="connsiteX127" fmla="*/ 39197 w 12189587"/>
              <a:gd name="connsiteY127" fmla="*/ 3642544 h 5946834"/>
              <a:gd name="connsiteX128" fmla="*/ 63259 w 12189587"/>
              <a:gd name="connsiteY128" fmla="*/ 3637019 h 5946834"/>
              <a:gd name="connsiteX129" fmla="*/ 57947 w 12189587"/>
              <a:gd name="connsiteY129" fmla="*/ 3612319 h 5946834"/>
              <a:gd name="connsiteX130" fmla="*/ 44861 w 12189587"/>
              <a:gd name="connsiteY130" fmla="*/ 3609679 h 5946834"/>
              <a:gd name="connsiteX131" fmla="*/ 2488778 w 12189587"/>
              <a:gd name="connsiteY131" fmla="*/ 3609550 h 5946834"/>
              <a:gd name="connsiteX132" fmla="*/ 2475692 w 12189587"/>
              <a:gd name="connsiteY132" fmla="*/ 3611834 h 5946834"/>
              <a:gd name="connsiteX133" fmla="*/ 2470692 w 12189587"/>
              <a:gd name="connsiteY133" fmla="*/ 3636088 h 5946834"/>
              <a:gd name="connsiteX134" fmla="*/ 2494442 w 12189587"/>
              <a:gd name="connsiteY134" fmla="*/ 3641442 h 5946834"/>
              <a:gd name="connsiteX135" fmla="*/ 2499755 w 12189587"/>
              <a:gd name="connsiteY135" fmla="*/ 3617189 h 5946834"/>
              <a:gd name="connsiteX136" fmla="*/ 2488778 w 12189587"/>
              <a:gd name="connsiteY136" fmla="*/ 3609550 h 5946834"/>
              <a:gd name="connsiteX137" fmla="*/ 2577116 w 12189587"/>
              <a:gd name="connsiteY137" fmla="*/ 3549107 h 5946834"/>
              <a:gd name="connsiteX138" fmla="*/ 2564044 w 12189587"/>
              <a:gd name="connsiteY138" fmla="*/ 3552139 h 5946834"/>
              <a:gd name="connsiteX139" fmla="*/ 2559950 w 12189587"/>
              <a:gd name="connsiteY139" fmla="*/ 3576708 h 5946834"/>
              <a:gd name="connsiteX140" fmla="*/ 2584203 w 12189587"/>
              <a:gd name="connsiteY140" fmla="*/ 3580802 h 5946834"/>
              <a:gd name="connsiteX141" fmla="*/ 2588298 w 12189587"/>
              <a:gd name="connsiteY141" fmla="*/ 3556234 h 5946834"/>
              <a:gd name="connsiteX142" fmla="*/ 2577116 w 12189587"/>
              <a:gd name="connsiteY142" fmla="*/ 3549107 h 5946834"/>
              <a:gd name="connsiteX143" fmla="*/ 2661870 w 12189587"/>
              <a:gd name="connsiteY143" fmla="*/ 3483724 h 5946834"/>
              <a:gd name="connsiteX144" fmla="*/ 2648892 w 12189587"/>
              <a:gd name="connsiteY144" fmla="*/ 3487415 h 5946834"/>
              <a:gd name="connsiteX145" fmla="*/ 2646035 w 12189587"/>
              <a:gd name="connsiteY145" fmla="*/ 3512180 h 5946834"/>
              <a:gd name="connsiteX146" fmla="*/ 2670800 w 12189587"/>
              <a:gd name="connsiteY146" fmla="*/ 3515038 h 5946834"/>
              <a:gd name="connsiteX147" fmla="*/ 2673657 w 12189587"/>
              <a:gd name="connsiteY147" fmla="*/ 3490272 h 5946834"/>
              <a:gd name="connsiteX148" fmla="*/ 2661870 w 12189587"/>
              <a:gd name="connsiteY148" fmla="*/ 3483724 h 5946834"/>
              <a:gd name="connsiteX149" fmla="*/ 2743717 w 12189587"/>
              <a:gd name="connsiteY149" fmla="*/ 3415200 h 5946834"/>
              <a:gd name="connsiteX150" fmla="*/ 2730874 w 12189587"/>
              <a:gd name="connsiteY150" fmla="*/ 3419520 h 5946834"/>
              <a:gd name="connsiteX151" fmla="*/ 2728954 w 12189587"/>
              <a:gd name="connsiteY151" fmla="*/ 3444485 h 5946834"/>
              <a:gd name="connsiteX152" fmla="*/ 2753919 w 12189587"/>
              <a:gd name="connsiteY152" fmla="*/ 3446406 h 5946834"/>
              <a:gd name="connsiteX153" fmla="*/ 2755839 w 12189587"/>
              <a:gd name="connsiteY153" fmla="*/ 3421441 h 5946834"/>
              <a:gd name="connsiteX154" fmla="*/ 2743717 w 12189587"/>
              <a:gd name="connsiteY154" fmla="*/ 3415200 h 5946834"/>
              <a:gd name="connsiteX155" fmla="*/ 2822335 w 12189587"/>
              <a:gd name="connsiteY155" fmla="*/ 3343578 h 5946834"/>
              <a:gd name="connsiteX156" fmla="*/ 2809348 w 12189587"/>
              <a:gd name="connsiteY156" fmla="*/ 3348458 h 5946834"/>
              <a:gd name="connsiteX157" fmla="*/ 2809025 w 12189587"/>
              <a:gd name="connsiteY157" fmla="*/ 3373949 h 5946834"/>
              <a:gd name="connsiteX158" fmla="*/ 2834193 w 12189587"/>
              <a:gd name="connsiteY158" fmla="*/ 3374594 h 5946834"/>
              <a:gd name="connsiteX159" fmla="*/ 2834838 w 12189587"/>
              <a:gd name="connsiteY159" fmla="*/ 3349103 h 5946834"/>
              <a:gd name="connsiteX160" fmla="*/ 2822335 w 12189587"/>
              <a:gd name="connsiteY160" fmla="*/ 3343578 h 5946834"/>
              <a:gd name="connsiteX161" fmla="*/ 2896868 w 12189587"/>
              <a:gd name="connsiteY161" fmla="*/ 3267378 h 5946834"/>
              <a:gd name="connsiteX162" fmla="*/ 2884633 w 12189587"/>
              <a:gd name="connsiteY162" fmla="*/ 3272903 h 5946834"/>
              <a:gd name="connsiteX163" fmla="*/ 2885252 w 12189587"/>
              <a:gd name="connsiteY163" fmla="*/ 3298394 h 5946834"/>
              <a:gd name="connsiteX164" fmla="*/ 2909723 w 12189587"/>
              <a:gd name="connsiteY164" fmla="*/ 3297749 h 5946834"/>
              <a:gd name="connsiteX165" fmla="*/ 2909103 w 12189587"/>
              <a:gd name="connsiteY165" fmla="*/ 3272258 h 5946834"/>
              <a:gd name="connsiteX166" fmla="*/ 2896868 w 12189587"/>
              <a:gd name="connsiteY166" fmla="*/ 3267378 h 5946834"/>
              <a:gd name="connsiteX167" fmla="*/ 2968088 w 12189587"/>
              <a:gd name="connsiteY167" fmla="*/ 3188330 h 5946834"/>
              <a:gd name="connsiteX168" fmla="*/ 2955966 w 12189587"/>
              <a:gd name="connsiteY168" fmla="*/ 3194362 h 5946834"/>
              <a:gd name="connsiteX169" fmla="*/ 2957566 w 12189587"/>
              <a:gd name="connsiteY169" fmla="*/ 3219445 h 5946834"/>
              <a:gd name="connsiteX170" fmla="*/ 2982851 w 12189587"/>
              <a:gd name="connsiteY170" fmla="*/ 3217540 h 5946834"/>
              <a:gd name="connsiteX171" fmla="*/ 2980930 w 12189587"/>
              <a:gd name="connsiteY171" fmla="*/ 3192775 h 5946834"/>
              <a:gd name="connsiteX172" fmla="*/ 2968088 w 12189587"/>
              <a:gd name="connsiteY172" fmla="*/ 3188330 h 5946834"/>
              <a:gd name="connsiteX173" fmla="*/ 3035506 w 12189587"/>
              <a:gd name="connsiteY173" fmla="*/ 3105899 h 5946834"/>
              <a:gd name="connsiteX174" fmla="*/ 3023812 w 12189587"/>
              <a:gd name="connsiteY174" fmla="*/ 3112447 h 5946834"/>
              <a:gd name="connsiteX175" fmla="*/ 3026962 w 12189587"/>
              <a:gd name="connsiteY175" fmla="*/ 3137213 h 5946834"/>
              <a:gd name="connsiteX176" fmla="*/ 3051530 w 12189587"/>
              <a:gd name="connsiteY176" fmla="*/ 3134355 h 5946834"/>
              <a:gd name="connsiteX177" fmla="*/ 3048381 w 12189587"/>
              <a:gd name="connsiteY177" fmla="*/ 3109590 h 5946834"/>
              <a:gd name="connsiteX178" fmla="*/ 3035506 w 12189587"/>
              <a:gd name="connsiteY178" fmla="*/ 3105899 h 5946834"/>
              <a:gd name="connsiteX179" fmla="*/ 3098459 w 12189587"/>
              <a:gd name="connsiteY179" fmla="*/ 3020470 h 5946834"/>
              <a:gd name="connsiteX180" fmla="*/ 3087002 w 12189587"/>
              <a:gd name="connsiteY180" fmla="*/ 3027597 h 5946834"/>
              <a:gd name="connsiteX181" fmla="*/ 3091097 w 12189587"/>
              <a:gd name="connsiteY181" fmla="*/ 3051850 h 5946834"/>
              <a:gd name="connsiteX182" fmla="*/ 3115666 w 12189587"/>
              <a:gd name="connsiteY182" fmla="*/ 3047756 h 5946834"/>
              <a:gd name="connsiteX183" fmla="*/ 3111571 w 12189587"/>
              <a:gd name="connsiteY183" fmla="*/ 3023502 h 5946834"/>
              <a:gd name="connsiteX184" fmla="*/ 3098459 w 12189587"/>
              <a:gd name="connsiteY184" fmla="*/ 3020470 h 5946834"/>
              <a:gd name="connsiteX185" fmla="*/ 3157946 w 12189587"/>
              <a:gd name="connsiteY185" fmla="*/ 2931823 h 5946834"/>
              <a:gd name="connsiteX186" fmla="*/ 3146970 w 12189587"/>
              <a:gd name="connsiteY186" fmla="*/ 2939245 h 5946834"/>
              <a:gd name="connsiteX187" fmla="*/ 3152282 w 12189587"/>
              <a:gd name="connsiteY187" fmla="*/ 2963308 h 5946834"/>
              <a:gd name="connsiteX188" fmla="*/ 3176032 w 12189587"/>
              <a:gd name="connsiteY188" fmla="*/ 2958307 h 5946834"/>
              <a:gd name="connsiteX189" fmla="*/ 3171032 w 12189587"/>
              <a:gd name="connsiteY189" fmla="*/ 2934245 h 5946834"/>
              <a:gd name="connsiteX190" fmla="*/ 3157946 w 12189587"/>
              <a:gd name="connsiteY190" fmla="*/ 2931823 h 5946834"/>
              <a:gd name="connsiteX191" fmla="*/ 3213265 w 12189587"/>
              <a:gd name="connsiteY191" fmla="*/ 2840027 h 5946834"/>
              <a:gd name="connsiteX192" fmla="*/ 3202419 w 12189587"/>
              <a:gd name="connsiteY192" fmla="*/ 2848558 h 5946834"/>
              <a:gd name="connsiteX193" fmla="*/ 3208919 w 12189587"/>
              <a:gd name="connsiteY193" fmla="*/ 2873257 h 5946834"/>
              <a:gd name="connsiteX194" fmla="*/ 3233618 w 12189587"/>
              <a:gd name="connsiteY194" fmla="*/ 2866433 h 5946834"/>
              <a:gd name="connsiteX195" fmla="*/ 3226794 w 12189587"/>
              <a:gd name="connsiteY195" fmla="*/ 2841732 h 5946834"/>
              <a:gd name="connsiteX196" fmla="*/ 3213265 w 12189587"/>
              <a:gd name="connsiteY196" fmla="*/ 2840027 h 5946834"/>
              <a:gd name="connsiteX197" fmla="*/ 2092313 w 12189587"/>
              <a:gd name="connsiteY197" fmla="*/ 2835270 h 5946834"/>
              <a:gd name="connsiteX198" fmla="*/ 2092313 w 12189587"/>
              <a:gd name="connsiteY198" fmla="*/ 2960683 h 5946834"/>
              <a:gd name="connsiteX199" fmla="*/ 2217726 w 12189587"/>
              <a:gd name="connsiteY199" fmla="*/ 2960683 h 5946834"/>
              <a:gd name="connsiteX200" fmla="*/ 2217726 w 12189587"/>
              <a:gd name="connsiteY200" fmla="*/ 2835270 h 5946834"/>
              <a:gd name="connsiteX201" fmla="*/ 3264177 w 12189587"/>
              <a:gd name="connsiteY201" fmla="*/ 2746515 h 5946834"/>
              <a:gd name="connsiteX202" fmla="*/ 3253981 w 12189587"/>
              <a:gd name="connsiteY202" fmla="*/ 2755070 h 5946834"/>
              <a:gd name="connsiteX203" fmla="*/ 3261480 w 12189587"/>
              <a:gd name="connsiteY203" fmla="*/ 2778508 h 5946834"/>
              <a:gd name="connsiteX204" fmla="*/ 3284919 w 12189587"/>
              <a:gd name="connsiteY204" fmla="*/ 2771008 h 5946834"/>
              <a:gd name="connsiteX205" fmla="*/ 3277419 w 12189587"/>
              <a:gd name="connsiteY205" fmla="*/ 2747570 h 5946834"/>
              <a:gd name="connsiteX206" fmla="*/ 3264177 w 12189587"/>
              <a:gd name="connsiteY206" fmla="*/ 2746515 h 5946834"/>
              <a:gd name="connsiteX207" fmla="*/ 3309344 w 12189587"/>
              <a:gd name="connsiteY207" fmla="*/ 2649974 h 5946834"/>
              <a:gd name="connsiteX208" fmla="*/ 3299737 w 12189587"/>
              <a:gd name="connsiteY208" fmla="*/ 2659358 h 5946834"/>
              <a:gd name="connsiteX209" fmla="*/ 3308242 w 12189587"/>
              <a:gd name="connsiteY209" fmla="*/ 2683408 h 5946834"/>
              <a:gd name="connsiteX210" fmla="*/ 3331551 w 12189587"/>
              <a:gd name="connsiteY210" fmla="*/ 2674307 h 5946834"/>
              <a:gd name="connsiteX211" fmla="*/ 3322731 w 12189587"/>
              <a:gd name="connsiteY211" fmla="*/ 2650583 h 5946834"/>
              <a:gd name="connsiteX212" fmla="*/ 3309344 w 12189587"/>
              <a:gd name="connsiteY212" fmla="*/ 2649974 h 5946834"/>
              <a:gd name="connsiteX213" fmla="*/ 3364963 w 12189587"/>
              <a:gd name="connsiteY213" fmla="*/ 2551864 h 5946834"/>
              <a:gd name="connsiteX214" fmla="*/ 3341970 w 12189587"/>
              <a:gd name="connsiteY214" fmla="*/ 2562019 h 5946834"/>
              <a:gd name="connsiteX215" fmla="*/ 3351735 w 12189587"/>
              <a:gd name="connsiteY215" fmla="*/ 2585605 h 5946834"/>
              <a:gd name="connsiteX216" fmla="*/ 3374729 w 12189587"/>
              <a:gd name="connsiteY216" fmla="*/ 2575449 h 5946834"/>
              <a:gd name="connsiteX217" fmla="*/ 3364963 w 12189587"/>
              <a:gd name="connsiteY217" fmla="*/ 2551864 h 5946834"/>
              <a:gd name="connsiteX218" fmla="*/ 3400735 w 12189587"/>
              <a:gd name="connsiteY218" fmla="*/ 2451095 h 5946834"/>
              <a:gd name="connsiteX219" fmla="*/ 3378194 w 12189587"/>
              <a:gd name="connsiteY219" fmla="*/ 2461890 h 5946834"/>
              <a:gd name="connsiteX220" fmla="*/ 3389305 w 12189587"/>
              <a:gd name="connsiteY220" fmla="*/ 2484433 h 5946834"/>
              <a:gd name="connsiteX221" fmla="*/ 3411531 w 12189587"/>
              <a:gd name="connsiteY221" fmla="*/ 2473638 h 5946834"/>
              <a:gd name="connsiteX222" fmla="*/ 3400735 w 12189587"/>
              <a:gd name="connsiteY222" fmla="*/ 2451095 h 5946834"/>
              <a:gd name="connsiteX223" fmla="*/ 1089014 w 12189587"/>
              <a:gd name="connsiteY223" fmla="*/ 2417757 h 5946834"/>
              <a:gd name="connsiteX224" fmla="*/ 1152919 w 12189587"/>
              <a:gd name="connsiteY224" fmla="*/ 2417757 h 5946834"/>
              <a:gd name="connsiteX225" fmla="*/ 1248299 w 12189587"/>
              <a:gd name="connsiteY225" fmla="*/ 2422202 h 5946834"/>
              <a:gd name="connsiteX226" fmla="*/ 1301393 w 12189587"/>
              <a:gd name="connsiteY226" fmla="*/ 2451095 h 5946834"/>
              <a:gd name="connsiteX227" fmla="*/ 1322377 w 12189587"/>
              <a:gd name="connsiteY227" fmla="*/ 2510150 h 5946834"/>
              <a:gd name="connsiteX228" fmla="*/ 1307434 w 12189587"/>
              <a:gd name="connsiteY228" fmla="*/ 2560950 h 5946834"/>
              <a:gd name="connsiteX229" fmla="*/ 1266103 w 12189587"/>
              <a:gd name="connsiteY229" fmla="*/ 2593018 h 5946834"/>
              <a:gd name="connsiteX230" fmla="*/ 1161503 w 12189587"/>
              <a:gd name="connsiteY230" fmla="*/ 2603495 h 5946834"/>
              <a:gd name="connsiteX231" fmla="*/ 1089014 w 12189587"/>
              <a:gd name="connsiteY231" fmla="*/ 2603495 h 5946834"/>
              <a:gd name="connsiteX232" fmla="*/ 1089014 w 12189587"/>
              <a:gd name="connsiteY232" fmla="*/ 2417757 h 5946834"/>
              <a:gd name="connsiteX233" fmla="*/ 3433001 w 12189587"/>
              <a:gd name="connsiteY233" fmla="*/ 2349201 h 5946834"/>
              <a:gd name="connsiteX234" fmla="*/ 3410916 w 12189587"/>
              <a:gd name="connsiteY234" fmla="*/ 2361042 h 5946834"/>
              <a:gd name="connsiteX235" fmla="*/ 3423079 w 12189587"/>
              <a:gd name="connsiteY235" fmla="*/ 2383127 h 5946834"/>
              <a:gd name="connsiteX236" fmla="*/ 3445163 w 12189587"/>
              <a:gd name="connsiteY236" fmla="*/ 2371285 h 5946834"/>
              <a:gd name="connsiteX237" fmla="*/ 3433001 w 12189587"/>
              <a:gd name="connsiteY237" fmla="*/ 2349201 h 5946834"/>
              <a:gd name="connsiteX238" fmla="*/ 957251 w 12189587"/>
              <a:gd name="connsiteY238" fmla="*/ 2306632 h 5946834"/>
              <a:gd name="connsiteX239" fmla="*/ 957251 w 12189587"/>
              <a:gd name="connsiteY239" fmla="*/ 2960682 h 5946834"/>
              <a:gd name="connsiteX240" fmla="*/ 1089415 w 12189587"/>
              <a:gd name="connsiteY240" fmla="*/ 2960682 h 5946834"/>
              <a:gd name="connsiteX241" fmla="*/ 1089415 w 12189587"/>
              <a:gd name="connsiteY241" fmla="*/ 2714104 h 5946834"/>
              <a:gd name="connsiteX242" fmla="*/ 1175829 w 12189587"/>
              <a:gd name="connsiteY242" fmla="*/ 2714104 h 5946834"/>
              <a:gd name="connsiteX243" fmla="*/ 1312758 w 12189587"/>
              <a:gd name="connsiteY243" fmla="*/ 2704584 h 5946834"/>
              <a:gd name="connsiteX244" fmla="*/ 1381382 w 12189587"/>
              <a:gd name="connsiteY244" fmla="*/ 2673484 h 5946834"/>
              <a:gd name="connsiteX245" fmla="*/ 1436980 w 12189587"/>
              <a:gd name="connsiteY245" fmla="*/ 2609063 h 5946834"/>
              <a:gd name="connsiteX246" fmla="*/ 1458901 w 12189587"/>
              <a:gd name="connsiteY246" fmla="*/ 2507829 h 5946834"/>
              <a:gd name="connsiteX247" fmla="*/ 1421095 w 12189587"/>
              <a:gd name="connsiteY247" fmla="*/ 2380574 h 5946834"/>
              <a:gd name="connsiteX248" fmla="*/ 1326737 w 12189587"/>
              <a:gd name="connsiteY248" fmla="*/ 2316470 h 5946834"/>
              <a:gd name="connsiteX249" fmla="*/ 1169475 w 12189587"/>
              <a:gd name="connsiteY249" fmla="*/ 2306632 h 5946834"/>
              <a:gd name="connsiteX250" fmla="*/ 957251 w 12189587"/>
              <a:gd name="connsiteY250" fmla="*/ 2306632 h 5946834"/>
              <a:gd name="connsiteX251" fmla="*/ 1764018 w 12189587"/>
              <a:gd name="connsiteY251" fmla="*/ 2303457 h 5946834"/>
              <a:gd name="connsiteX252" fmla="*/ 1616698 w 12189587"/>
              <a:gd name="connsiteY252" fmla="*/ 2348564 h 5946834"/>
              <a:gd name="connsiteX253" fmla="*/ 1546530 w 12189587"/>
              <a:gd name="connsiteY253" fmla="*/ 2497226 h 5946834"/>
              <a:gd name="connsiteX254" fmla="*/ 1671626 w 12189587"/>
              <a:gd name="connsiteY254" fmla="*/ 2509614 h 5946834"/>
              <a:gd name="connsiteX255" fmla="*/ 1698296 w 12189587"/>
              <a:gd name="connsiteY255" fmla="*/ 2431154 h 5946834"/>
              <a:gd name="connsiteX256" fmla="*/ 1760843 w 12189587"/>
              <a:gd name="connsiteY256" fmla="*/ 2407330 h 5946834"/>
              <a:gd name="connsiteX257" fmla="*/ 1823073 w 12189587"/>
              <a:gd name="connsiteY257" fmla="*/ 2429883 h 5946834"/>
              <a:gd name="connsiteX258" fmla="*/ 1845616 w 12189587"/>
              <a:gd name="connsiteY258" fmla="*/ 2494367 h 5946834"/>
              <a:gd name="connsiteX259" fmla="*/ 1819898 w 12189587"/>
              <a:gd name="connsiteY259" fmla="*/ 2571239 h 5946834"/>
              <a:gd name="connsiteX260" fmla="*/ 1715758 w 12189587"/>
              <a:gd name="connsiteY260" fmla="*/ 2678606 h 5946834"/>
              <a:gd name="connsiteX261" fmla="*/ 1574788 w 12189587"/>
              <a:gd name="connsiteY261" fmla="*/ 2835527 h 5946834"/>
              <a:gd name="connsiteX262" fmla="*/ 1531925 w 12189587"/>
              <a:gd name="connsiteY262" fmla="*/ 2960682 h 5946834"/>
              <a:gd name="connsiteX263" fmla="*/ 1971663 w 12189587"/>
              <a:gd name="connsiteY263" fmla="*/ 2960682 h 5946834"/>
              <a:gd name="connsiteX264" fmla="*/ 1971663 w 12189587"/>
              <a:gd name="connsiteY264" fmla="*/ 2844103 h 5946834"/>
              <a:gd name="connsiteX265" fmla="*/ 1722426 w 12189587"/>
              <a:gd name="connsiteY265" fmla="*/ 2844103 h 5946834"/>
              <a:gd name="connsiteX266" fmla="*/ 1748143 w 12189587"/>
              <a:gd name="connsiteY266" fmla="*/ 2809161 h 5946834"/>
              <a:gd name="connsiteX267" fmla="*/ 1823391 w 12189587"/>
              <a:gd name="connsiteY267" fmla="*/ 2737054 h 5946834"/>
              <a:gd name="connsiteX268" fmla="*/ 1905623 w 12189587"/>
              <a:gd name="connsiteY268" fmla="*/ 2653511 h 5946834"/>
              <a:gd name="connsiteX269" fmla="*/ 1955788 w 12189587"/>
              <a:gd name="connsiteY269" fmla="*/ 2569651 h 5946834"/>
              <a:gd name="connsiteX270" fmla="*/ 1971663 w 12189587"/>
              <a:gd name="connsiteY270" fmla="*/ 2485473 h 5946834"/>
              <a:gd name="connsiteX271" fmla="*/ 1916101 w 12189587"/>
              <a:gd name="connsiteY271" fmla="*/ 2355552 h 5946834"/>
              <a:gd name="connsiteX272" fmla="*/ 1764018 w 12189587"/>
              <a:gd name="connsiteY272" fmla="*/ 2303457 h 5946834"/>
              <a:gd name="connsiteX273" fmla="*/ 3460041 w 12189587"/>
              <a:gd name="connsiteY273" fmla="*/ 2245714 h 5946834"/>
              <a:gd name="connsiteX274" fmla="*/ 3439118 w 12189587"/>
              <a:gd name="connsiteY274" fmla="*/ 2258621 h 5946834"/>
              <a:gd name="connsiteX275" fmla="*/ 3451922 w 12189587"/>
              <a:gd name="connsiteY275" fmla="*/ 2280562 h 5946834"/>
              <a:gd name="connsiteX276" fmla="*/ 3472847 w 12189587"/>
              <a:gd name="connsiteY276" fmla="*/ 2267333 h 5946834"/>
              <a:gd name="connsiteX277" fmla="*/ 3460041 w 12189587"/>
              <a:gd name="connsiteY277" fmla="*/ 2245714 h 5946834"/>
              <a:gd name="connsiteX278" fmla="*/ 3481511 w 12189587"/>
              <a:gd name="connsiteY278" fmla="*/ 2140247 h 5946834"/>
              <a:gd name="connsiteX279" fmla="*/ 3461045 w 12189587"/>
              <a:gd name="connsiteY279" fmla="*/ 2154102 h 5946834"/>
              <a:gd name="connsiteX280" fmla="*/ 3474899 w 12189587"/>
              <a:gd name="connsiteY280" fmla="*/ 2174568 h 5946834"/>
              <a:gd name="connsiteX281" fmla="*/ 3495366 w 12189587"/>
              <a:gd name="connsiteY281" fmla="*/ 2160714 h 5946834"/>
              <a:gd name="connsiteX282" fmla="*/ 3481511 w 12189587"/>
              <a:gd name="connsiteY282" fmla="*/ 2140247 h 5946834"/>
              <a:gd name="connsiteX283" fmla="*/ 3498765 w 12189587"/>
              <a:gd name="connsiteY283" fmla="*/ 2034865 h 5946834"/>
              <a:gd name="connsiteX284" fmla="*/ 3479433 w 12189587"/>
              <a:gd name="connsiteY284" fmla="*/ 2049913 h 5946834"/>
              <a:gd name="connsiteX285" fmla="*/ 3494163 w 12189587"/>
              <a:gd name="connsiteY285" fmla="*/ 2070084 h 5946834"/>
              <a:gd name="connsiteX286" fmla="*/ 3513186 w 12189587"/>
              <a:gd name="connsiteY286" fmla="*/ 2055036 h 5946834"/>
              <a:gd name="connsiteX287" fmla="*/ 3498765 w 12189587"/>
              <a:gd name="connsiteY287" fmla="*/ 2034865 h 5946834"/>
              <a:gd name="connsiteX288" fmla="*/ 3510739 w 12189587"/>
              <a:gd name="connsiteY288" fmla="*/ 1927852 h 5946834"/>
              <a:gd name="connsiteX289" fmla="*/ 3491852 w 12189587"/>
              <a:gd name="connsiteY289" fmla="*/ 1943905 h 5946834"/>
              <a:gd name="connsiteX290" fmla="*/ 3507592 w 12189587"/>
              <a:gd name="connsiteY290" fmla="*/ 1962791 h 5946834"/>
              <a:gd name="connsiteX291" fmla="*/ 3526477 w 12189587"/>
              <a:gd name="connsiteY291" fmla="*/ 1947053 h 5946834"/>
              <a:gd name="connsiteX292" fmla="*/ 3510739 w 12189587"/>
              <a:gd name="connsiteY292" fmla="*/ 1927852 h 5946834"/>
              <a:gd name="connsiteX293" fmla="*/ 3517225 w 12189587"/>
              <a:gd name="connsiteY293" fmla="*/ 1821180 h 5946834"/>
              <a:gd name="connsiteX294" fmla="*/ 3499458 w 12189587"/>
              <a:gd name="connsiteY294" fmla="*/ 1838155 h 5946834"/>
              <a:gd name="connsiteX295" fmla="*/ 3515387 w 12189587"/>
              <a:gd name="connsiteY295" fmla="*/ 1856732 h 5946834"/>
              <a:gd name="connsiteX296" fmla="*/ 3533464 w 12189587"/>
              <a:gd name="connsiteY296" fmla="*/ 1839757 h 5946834"/>
              <a:gd name="connsiteX297" fmla="*/ 3517225 w 12189587"/>
              <a:gd name="connsiteY297" fmla="*/ 1821180 h 5946834"/>
              <a:gd name="connsiteX298" fmla="*/ 3519334 w 12189587"/>
              <a:gd name="connsiteY298" fmla="*/ 1712912 h 5946834"/>
              <a:gd name="connsiteX299" fmla="*/ 3507062 w 12189587"/>
              <a:gd name="connsiteY299" fmla="*/ 1717946 h 5946834"/>
              <a:gd name="connsiteX300" fmla="*/ 3502026 w 12189587"/>
              <a:gd name="connsiteY300" fmla="*/ 1730216 h 5946834"/>
              <a:gd name="connsiteX301" fmla="*/ 3507062 w 12189587"/>
              <a:gd name="connsiteY301" fmla="*/ 1742802 h 5946834"/>
              <a:gd name="connsiteX302" fmla="*/ 3519334 w 12189587"/>
              <a:gd name="connsiteY302" fmla="*/ 1747836 h 5946834"/>
              <a:gd name="connsiteX303" fmla="*/ 3531605 w 12189587"/>
              <a:gd name="connsiteY303" fmla="*/ 1742802 h 5946834"/>
              <a:gd name="connsiteX304" fmla="*/ 3536953 w 12189587"/>
              <a:gd name="connsiteY304" fmla="*/ 1730216 h 5946834"/>
              <a:gd name="connsiteX305" fmla="*/ 3531605 w 12189587"/>
              <a:gd name="connsiteY305" fmla="*/ 1717946 h 5946834"/>
              <a:gd name="connsiteX306" fmla="*/ 3519334 w 12189587"/>
              <a:gd name="connsiteY306" fmla="*/ 1712912 h 5946834"/>
              <a:gd name="connsiteX307" fmla="*/ 3515696 w 12189587"/>
              <a:gd name="connsiteY307" fmla="*/ 1605281 h 5946834"/>
              <a:gd name="connsiteX308" fmla="*/ 3499459 w 12189587"/>
              <a:gd name="connsiteY308" fmla="*/ 1623858 h 5946834"/>
              <a:gd name="connsiteX309" fmla="*/ 3517227 w 12189587"/>
              <a:gd name="connsiteY309" fmla="*/ 1640833 h 5946834"/>
              <a:gd name="connsiteX310" fmla="*/ 3533466 w 12189587"/>
              <a:gd name="connsiteY310" fmla="*/ 1622256 h 5946834"/>
              <a:gd name="connsiteX311" fmla="*/ 3515696 w 12189587"/>
              <a:gd name="connsiteY311" fmla="*/ 1605281 h 5946834"/>
              <a:gd name="connsiteX312" fmla="*/ 3507449 w 12189587"/>
              <a:gd name="connsiteY312" fmla="*/ 1497988 h 5946834"/>
              <a:gd name="connsiteX313" fmla="*/ 3491846 w 12189587"/>
              <a:gd name="connsiteY313" fmla="*/ 1517853 h 5946834"/>
              <a:gd name="connsiteX314" fmla="*/ 3510883 w 12189587"/>
              <a:gd name="connsiteY314" fmla="*/ 1534135 h 5946834"/>
              <a:gd name="connsiteX315" fmla="*/ 3526487 w 12189587"/>
              <a:gd name="connsiteY315" fmla="*/ 1514271 h 5946834"/>
              <a:gd name="connsiteX316" fmla="*/ 3507449 w 12189587"/>
              <a:gd name="connsiteY316" fmla="*/ 1497988 h 5946834"/>
              <a:gd name="connsiteX317" fmla="*/ 3494165 w 12189587"/>
              <a:gd name="connsiteY317" fmla="*/ 1391939 h 5946834"/>
              <a:gd name="connsiteX318" fmla="*/ 3479743 w 12189587"/>
              <a:gd name="connsiteY318" fmla="*/ 1412281 h 5946834"/>
              <a:gd name="connsiteX319" fmla="*/ 3499074 w 12189587"/>
              <a:gd name="connsiteY319" fmla="*/ 1427457 h 5946834"/>
              <a:gd name="connsiteX320" fmla="*/ 3513496 w 12189587"/>
              <a:gd name="connsiteY320" fmla="*/ 1407115 h 5946834"/>
              <a:gd name="connsiteX321" fmla="*/ 3494165 w 12189587"/>
              <a:gd name="connsiteY321" fmla="*/ 1391939 h 5946834"/>
              <a:gd name="connsiteX322" fmla="*/ 3475034 w 12189587"/>
              <a:gd name="connsiteY322" fmla="*/ 1285873 h 5946834"/>
              <a:gd name="connsiteX323" fmla="*/ 3461063 w 12189587"/>
              <a:gd name="connsiteY323" fmla="*/ 1306511 h 5946834"/>
              <a:gd name="connsiteX324" fmla="*/ 3481701 w 12189587"/>
              <a:gd name="connsiteY324" fmla="*/ 1320798 h 5946834"/>
              <a:gd name="connsiteX325" fmla="*/ 3495672 w 12189587"/>
              <a:gd name="connsiteY325" fmla="*/ 1299843 h 5946834"/>
              <a:gd name="connsiteX326" fmla="*/ 3475034 w 12189587"/>
              <a:gd name="connsiteY326" fmla="*/ 1285873 h 5946834"/>
              <a:gd name="connsiteX327" fmla="*/ 3452112 w 12189587"/>
              <a:gd name="connsiteY327" fmla="*/ 1181787 h 5946834"/>
              <a:gd name="connsiteX328" fmla="*/ 3439412 w 12189587"/>
              <a:gd name="connsiteY328" fmla="*/ 1203584 h 5946834"/>
              <a:gd name="connsiteX329" fmla="*/ 3460166 w 12189587"/>
              <a:gd name="connsiteY329" fmla="*/ 1216922 h 5946834"/>
              <a:gd name="connsiteX330" fmla="*/ 3472866 w 12189587"/>
              <a:gd name="connsiteY330" fmla="*/ 1195125 h 5946834"/>
              <a:gd name="connsiteX331" fmla="*/ 3452112 w 12189587"/>
              <a:gd name="connsiteY331" fmla="*/ 1181787 h 5946834"/>
              <a:gd name="connsiteX332" fmla="*/ 3423401 w 12189587"/>
              <a:gd name="connsiteY332" fmla="*/ 1079088 h 5946834"/>
              <a:gd name="connsiteX333" fmla="*/ 3411237 w 12189587"/>
              <a:gd name="connsiteY333" fmla="*/ 1100288 h 5946834"/>
              <a:gd name="connsiteX334" fmla="*/ 3433323 w 12189587"/>
              <a:gd name="connsiteY334" fmla="*/ 1111964 h 5946834"/>
              <a:gd name="connsiteX335" fmla="*/ 3445486 w 12189587"/>
              <a:gd name="connsiteY335" fmla="*/ 1090763 h 5946834"/>
              <a:gd name="connsiteX336" fmla="*/ 3423401 w 12189587"/>
              <a:gd name="connsiteY336" fmla="*/ 1079088 h 5946834"/>
              <a:gd name="connsiteX337" fmla="*/ 3390578 w 12189587"/>
              <a:gd name="connsiteY337" fmla="*/ 976310 h 5946834"/>
              <a:gd name="connsiteX338" fmla="*/ 3379783 w 12189587"/>
              <a:gd name="connsiteY338" fmla="*/ 998853 h 5946834"/>
              <a:gd name="connsiteX339" fmla="*/ 3402326 w 12189587"/>
              <a:gd name="connsiteY339" fmla="*/ 1009647 h 5946834"/>
              <a:gd name="connsiteX340" fmla="*/ 3413121 w 12189587"/>
              <a:gd name="connsiteY340" fmla="*/ 987422 h 5946834"/>
              <a:gd name="connsiteX341" fmla="*/ 3390578 w 12189587"/>
              <a:gd name="connsiteY341" fmla="*/ 976310 h 5946834"/>
              <a:gd name="connsiteX342" fmla="*/ 3351741 w 12189587"/>
              <a:gd name="connsiteY342" fmla="*/ 876588 h 5946834"/>
              <a:gd name="connsiteX343" fmla="*/ 3341975 w 12189587"/>
              <a:gd name="connsiteY343" fmla="*/ 899266 h 5946834"/>
              <a:gd name="connsiteX344" fmla="*/ 3364969 w 12189587"/>
              <a:gd name="connsiteY344" fmla="*/ 909031 h 5946834"/>
              <a:gd name="connsiteX345" fmla="*/ 3374733 w 12189587"/>
              <a:gd name="connsiteY345" fmla="*/ 886352 h 5946834"/>
              <a:gd name="connsiteX346" fmla="*/ 3351741 w 12189587"/>
              <a:gd name="connsiteY346" fmla="*/ 876588 h 5946834"/>
              <a:gd name="connsiteX347" fmla="*/ 3321508 w 12189587"/>
              <a:gd name="connsiteY347" fmla="*/ 776848 h 5946834"/>
              <a:gd name="connsiteX348" fmla="*/ 3308460 w 12189587"/>
              <a:gd name="connsiteY348" fmla="*/ 777336 h 5946834"/>
              <a:gd name="connsiteX349" fmla="*/ 3299711 w 12189587"/>
              <a:gd name="connsiteY349" fmla="*/ 801386 h 5946834"/>
              <a:gd name="connsiteX350" fmla="*/ 3322836 w 12189587"/>
              <a:gd name="connsiteY350" fmla="*/ 810161 h 5946834"/>
              <a:gd name="connsiteX351" fmla="*/ 3331274 w 12189587"/>
              <a:gd name="connsiteY351" fmla="*/ 786111 h 5946834"/>
              <a:gd name="connsiteX352" fmla="*/ 3321508 w 12189587"/>
              <a:gd name="connsiteY352" fmla="*/ 776848 h 5946834"/>
              <a:gd name="connsiteX353" fmla="*/ 3274144 w 12189587"/>
              <a:gd name="connsiteY353" fmla="*/ 679726 h 5946834"/>
              <a:gd name="connsiteX354" fmla="*/ 3260372 w 12189587"/>
              <a:gd name="connsiteY354" fmla="*/ 680823 h 5946834"/>
              <a:gd name="connsiteX355" fmla="*/ 3252573 w 12189587"/>
              <a:gd name="connsiteY355" fmla="*/ 705198 h 5946834"/>
              <a:gd name="connsiteX356" fmla="*/ 3276947 w 12189587"/>
              <a:gd name="connsiteY356" fmla="*/ 712998 h 5946834"/>
              <a:gd name="connsiteX357" fmla="*/ 3284748 w 12189587"/>
              <a:gd name="connsiteY357" fmla="*/ 688623 h 5946834"/>
              <a:gd name="connsiteX358" fmla="*/ 3274144 w 12189587"/>
              <a:gd name="connsiteY358" fmla="*/ 679726 h 5946834"/>
              <a:gd name="connsiteX359" fmla="*/ 3221440 w 12189587"/>
              <a:gd name="connsiteY359" fmla="*/ 585696 h 5946834"/>
              <a:gd name="connsiteX360" fmla="*/ 3208159 w 12189587"/>
              <a:gd name="connsiteY360" fmla="*/ 587610 h 5946834"/>
              <a:gd name="connsiteX361" fmla="*/ 3201908 w 12189587"/>
              <a:gd name="connsiteY361" fmla="*/ 611048 h 5946834"/>
              <a:gd name="connsiteX362" fmla="*/ 3225659 w 12189587"/>
              <a:gd name="connsiteY362" fmla="*/ 617611 h 5946834"/>
              <a:gd name="connsiteX363" fmla="*/ 3231909 w 12189587"/>
              <a:gd name="connsiteY363" fmla="*/ 593860 h 5946834"/>
              <a:gd name="connsiteX364" fmla="*/ 3221440 w 12189587"/>
              <a:gd name="connsiteY364" fmla="*/ 585696 h 5946834"/>
              <a:gd name="connsiteX365" fmla="*/ 3165214 w 12189587"/>
              <a:gd name="connsiteY365" fmla="*/ 493402 h 5946834"/>
              <a:gd name="connsiteX366" fmla="*/ 3152285 w 12189587"/>
              <a:gd name="connsiteY366" fmla="*/ 495777 h 5946834"/>
              <a:gd name="connsiteX367" fmla="*/ 3146972 w 12189587"/>
              <a:gd name="connsiteY367" fmla="*/ 521000 h 5946834"/>
              <a:gd name="connsiteX368" fmla="*/ 3171034 w 12189587"/>
              <a:gd name="connsiteY368" fmla="*/ 526569 h 5946834"/>
              <a:gd name="connsiteX369" fmla="*/ 3176035 w 12189587"/>
              <a:gd name="connsiteY369" fmla="*/ 501346 h 5946834"/>
              <a:gd name="connsiteX370" fmla="*/ 3165214 w 12189587"/>
              <a:gd name="connsiteY370" fmla="*/ 493402 h 5946834"/>
              <a:gd name="connsiteX371" fmla="*/ 3103934 w 12189587"/>
              <a:gd name="connsiteY371" fmla="*/ 404379 h 5946834"/>
              <a:gd name="connsiteX372" fmla="*/ 3091098 w 12189587"/>
              <a:gd name="connsiteY372" fmla="*/ 407532 h 5946834"/>
              <a:gd name="connsiteX373" fmla="*/ 3087004 w 12189587"/>
              <a:gd name="connsiteY373" fmla="*/ 433083 h 5946834"/>
              <a:gd name="connsiteX374" fmla="*/ 3111257 w 12189587"/>
              <a:gd name="connsiteY374" fmla="*/ 437341 h 5946834"/>
              <a:gd name="connsiteX375" fmla="*/ 3115352 w 12189587"/>
              <a:gd name="connsiteY375" fmla="*/ 411790 h 5946834"/>
              <a:gd name="connsiteX376" fmla="*/ 3103934 w 12189587"/>
              <a:gd name="connsiteY376" fmla="*/ 404379 h 5946834"/>
              <a:gd name="connsiteX377" fmla="*/ 3038254 w 12189587"/>
              <a:gd name="connsiteY377" fmla="*/ 318327 h 5946834"/>
              <a:gd name="connsiteX378" fmla="*/ 3025382 w 12189587"/>
              <a:gd name="connsiteY378" fmla="*/ 322135 h 5946834"/>
              <a:gd name="connsiteX379" fmla="*/ 3022232 w 12189587"/>
              <a:gd name="connsiteY379" fmla="*/ 347686 h 5946834"/>
              <a:gd name="connsiteX380" fmla="*/ 3046801 w 12189587"/>
              <a:gd name="connsiteY380" fmla="*/ 350962 h 5946834"/>
              <a:gd name="connsiteX381" fmla="*/ 3049950 w 12189587"/>
              <a:gd name="connsiteY381" fmla="*/ 325083 h 5946834"/>
              <a:gd name="connsiteX382" fmla="*/ 3038254 w 12189587"/>
              <a:gd name="connsiteY382" fmla="*/ 318327 h 5946834"/>
              <a:gd name="connsiteX383" fmla="*/ 2968980 w 12189587"/>
              <a:gd name="connsiteY383" fmla="*/ 235544 h 5946834"/>
              <a:gd name="connsiteX384" fmla="*/ 2956240 w 12189587"/>
              <a:gd name="connsiteY384" fmla="*/ 239711 h 5946834"/>
              <a:gd name="connsiteX385" fmla="*/ 2954652 w 12189587"/>
              <a:gd name="connsiteY385" fmla="*/ 264794 h 5946834"/>
              <a:gd name="connsiteX386" fmla="*/ 2979418 w 12189587"/>
              <a:gd name="connsiteY386" fmla="*/ 266381 h 5946834"/>
              <a:gd name="connsiteX387" fmla="*/ 2981005 w 12189587"/>
              <a:gd name="connsiteY387" fmla="*/ 241616 h 5946834"/>
              <a:gd name="connsiteX388" fmla="*/ 2968980 w 12189587"/>
              <a:gd name="connsiteY388" fmla="*/ 235544 h 5946834"/>
              <a:gd name="connsiteX389" fmla="*/ 2896839 w 12189587"/>
              <a:gd name="connsiteY389" fmla="*/ 157393 h 5946834"/>
              <a:gd name="connsiteX390" fmla="*/ 2884029 w 12189587"/>
              <a:gd name="connsiteY390" fmla="*/ 162078 h 5946834"/>
              <a:gd name="connsiteX391" fmla="*/ 2883378 w 12189587"/>
              <a:gd name="connsiteY391" fmla="*/ 186549 h 5946834"/>
              <a:gd name="connsiteX392" fmla="*/ 2908753 w 12189587"/>
              <a:gd name="connsiteY392" fmla="*/ 187168 h 5946834"/>
              <a:gd name="connsiteX393" fmla="*/ 2909404 w 12189587"/>
              <a:gd name="connsiteY393" fmla="*/ 162697 h 5946834"/>
              <a:gd name="connsiteX394" fmla="*/ 2896839 w 12189587"/>
              <a:gd name="connsiteY394" fmla="*/ 157393 h 5946834"/>
              <a:gd name="connsiteX395" fmla="*/ 2819743 w 12189587"/>
              <a:gd name="connsiteY395" fmla="*/ 81231 h 5946834"/>
              <a:gd name="connsiteX396" fmla="*/ 2807178 w 12189587"/>
              <a:gd name="connsiteY396" fmla="*/ 86497 h 5946834"/>
              <a:gd name="connsiteX397" fmla="*/ 2807829 w 12189587"/>
              <a:gd name="connsiteY397" fmla="*/ 110968 h 5946834"/>
              <a:gd name="connsiteX398" fmla="*/ 2833204 w 12189587"/>
              <a:gd name="connsiteY398" fmla="*/ 110349 h 5946834"/>
              <a:gd name="connsiteX399" fmla="*/ 2832552 w 12189587"/>
              <a:gd name="connsiteY399" fmla="*/ 86188 h 5946834"/>
              <a:gd name="connsiteX400" fmla="*/ 2819743 w 12189587"/>
              <a:gd name="connsiteY400" fmla="*/ 81231 h 5946834"/>
              <a:gd name="connsiteX401" fmla="*/ 2739495 w 12189587"/>
              <a:gd name="connsiteY401" fmla="*/ 8571 h 5946834"/>
              <a:gd name="connsiteX402" fmla="*/ 2727373 w 12189587"/>
              <a:gd name="connsiteY402" fmla="*/ 14603 h 5946834"/>
              <a:gd name="connsiteX403" fmla="*/ 2729295 w 12189587"/>
              <a:gd name="connsiteY403" fmla="*/ 39686 h 5946834"/>
              <a:gd name="connsiteX404" fmla="*/ 2754259 w 12189587"/>
              <a:gd name="connsiteY404" fmla="*/ 37781 h 5946834"/>
              <a:gd name="connsiteX405" fmla="*/ 2752338 w 12189587"/>
              <a:gd name="connsiteY405" fmla="*/ 13016 h 5946834"/>
              <a:gd name="connsiteX406" fmla="*/ 2739495 w 12189587"/>
              <a:gd name="connsiteY406" fmla="*/ 8571 h 5946834"/>
              <a:gd name="connsiteX407" fmla="*/ 0 w 12189587"/>
              <a:gd name="connsiteY407" fmla="*/ 0 h 5946834"/>
              <a:gd name="connsiteX408" fmla="*/ 12189587 w 12189587"/>
              <a:gd name="connsiteY408" fmla="*/ 0 h 5946834"/>
              <a:gd name="connsiteX409" fmla="*/ 12189587 w 12189587"/>
              <a:gd name="connsiteY409" fmla="*/ 5946834 h 5946834"/>
              <a:gd name="connsiteX410" fmla="*/ 0 w 12189587"/>
              <a:gd name="connsiteY410" fmla="*/ 5946834 h 59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12189587" h="5946834">
                <a:moveTo>
                  <a:pt x="1266824" y="3967157"/>
                </a:moveTo>
                <a:cubicBezTo>
                  <a:pt x="1262146" y="3967157"/>
                  <a:pt x="1257781" y="3969045"/>
                  <a:pt x="1254663" y="3972191"/>
                </a:cubicBezTo>
                <a:cubicBezTo>
                  <a:pt x="1251232" y="3975652"/>
                  <a:pt x="1249361" y="3980057"/>
                  <a:pt x="1249361" y="3984777"/>
                </a:cubicBezTo>
                <a:cubicBezTo>
                  <a:pt x="1249361" y="3989182"/>
                  <a:pt x="1251232" y="3993901"/>
                  <a:pt x="1254663" y="3997048"/>
                </a:cubicBezTo>
                <a:cubicBezTo>
                  <a:pt x="1257781" y="4000194"/>
                  <a:pt x="1262146" y="4002082"/>
                  <a:pt x="1266824" y="4002082"/>
                </a:cubicBezTo>
                <a:cubicBezTo>
                  <a:pt x="1271501" y="4002082"/>
                  <a:pt x="1275867" y="4000194"/>
                  <a:pt x="1278985" y="3997048"/>
                </a:cubicBezTo>
                <a:cubicBezTo>
                  <a:pt x="1282415" y="3993901"/>
                  <a:pt x="1284285" y="3989182"/>
                  <a:pt x="1284285" y="3984777"/>
                </a:cubicBezTo>
                <a:cubicBezTo>
                  <a:pt x="1284285" y="3980057"/>
                  <a:pt x="1282415" y="3975652"/>
                  <a:pt x="1278985" y="3972191"/>
                </a:cubicBezTo>
                <a:cubicBezTo>
                  <a:pt x="1275867" y="3969045"/>
                  <a:pt x="1271501" y="3967157"/>
                  <a:pt x="1266824" y="3967157"/>
                </a:cubicBezTo>
                <a:close/>
                <a:moveTo>
                  <a:pt x="1373009" y="3964302"/>
                </a:moveTo>
                <a:cubicBezTo>
                  <a:pt x="1363401" y="3964943"/>
                  <a:pt x="1355714" y="3973271"/>
                  <a:pt x="1356034" y="3982879"/>
                </a:cubicBezTo>
                <a:cubicBezTo>
                  <a:pt x="1356674" y="3992808"/>
                  <a:pt x="1365002" y="4000495"/>
                  <a:pt x="1374611" y="3999855"/>
                </a:cubicBezTo>
                <a:cubicBezTo>
                  <a:pt x="1384540" y="3999534"/>
                  <a:pt x="1392226" y="3991207"/>
                  <a:pt x="1391586" y="3981278"/>
                </a:cubicBezTo>
                <a:cubicBezTo>
                  <a:pt x="1391266" y="3971349"/>
                  <a:pt x="1382938" y="3963982"/>
                  <a:pt x="1373009" y="3964302"/>
                </a:cubicBezTo>
                <a:close/>
                <a:moveTo>
                  <a:pt x="1158719" y="3964302"/>
                </a:moveTo>
                <a:cubicBezTo>
                  <a:pt x="1149110" y="3963982"/>
                  <a:pt x="1140782" y="3971349"/>
                  <a:pt x="1140141" y="3981278"/>
                </a:cubicBezTo>
                <a:cubicBezTo>
                  <a:pt x="1139822" y="3991207"/>
                  <a:pt x="1147189" y="3999534"/>
                  <a:pt x="1157118" y="3999855"/>
                </a:cubicBezTo>
                <a:cubicBezTo>
                  <a:pt x="1167047" y="4000495"/>
                  <a:pt x="1175374" y="3992808"/>
                  <a:pt x="1175694" y="3982879"/>
                </a:cubicBezTo>
                <a:cubicBezTo>
                  <a:pt x="1176335" y="3973271"/>
                  <a:pt x="1168648" y="3964943"/>
                  <a:pt x="1158719" y="3964302"/>
                </a:cubicBezTo>
                <a:close/>
                <a:moveTo>
                  <a:pt x="1478759" y="3956988"/>
                </a:moveTo>
                <a:cubicBezTo>
                  <a:pt x="1469001" y="3957618"/>
                  <a:pt x="1462076" y="3966431"/>
                  <a:pt x="1462705" y="3975874"/>
                </a:cubicBezTo>
                <a:cubicBezTo>
                  <a:pt x="1463650" y="3985632"/>
                  <a:pt x="1472149" y="3992557"/>
                  <a:pt x="1481907" y="3991613"/>
                </a:cubicBezTo>
                <a:cubicBezTo>
                  <a:pt x="1491665" y="3990669"/>
                  <a:pt x="1498589" y="3982170"/>
                  <a:pt x="1497644" y="3972727"/>
                </a:cubicBezTo>
                <a:cubicBezTo>
                  <a:pt x="1496701" y="3962969"/>
                  <a:pt x="1488202" y="3956044"/>
                  <a:pt x="1478759" y="3956988"/>
                </a:cubicBezTo>
                <a:close/>
                <a:moveTo>
                  <a:pt x="1053434" y="3956980"/>
                </a:moveTo>
                <a:cubicBezTo>
                  <a:pt x="1043759" y="3956044"/>
                  <a:pt x="1035332" y="3963222"/>
                  <a:pt x="1034396" y="3972584"/>
                </a:cubicBezTo>
                <a:cubicBezTo>
                  <a:pt x="1033461" y="3982259"/>
                  <a:pt x="1040639" y="3990685"/>
                  <a:pt x="1050001" y="3991621"/>
                </a:cubicBezTo>
                <a:cubicBezTo>
                  <a:pt x="1059674" y="3992557"/>
                  <a:pt x="1068101" y="3985379"/>
                  <a:pt x="1069038" y="3976017"/>
                </a:cubicBezTo>
                <a:cubicBezTo>
                  <a:pt x="1069974" y="3966343"/>
                  <a:pt x="1062796" y="3957917"/>
                  <a:pt x="1053434" y="3956980"/>
                </a:cubicBezTo>
                <a:close/>
                <a:moveTo>
                  <a:pt x="1584768" y="3944625"/>
                </a:moveTo>
                <a:cubicBezTo>
                  <a:pt x="1575163" y="3946226"/>
                  <a:pt x="1568440" y="3955190"/>
                  <a:pt x="1569720" y="3964795"/>
                </a:cubicBezTo>
                <a:cubicBezTo>
                  <a:pt x="1571321" y="3974400"/>
                  <a:pt x="1580286" y="3981444"/>
                  <a:pt x="1589891" y="3979843"/>
                </a:cubicBezTo>
                <a:cubicBezTo>
                  <a:pt x="1599496" y="3978563"/>
                  <a:pt x="1606540" y="3969598"/>
                  <a:pt x="1604939" y="3959673"/>
                </a:cubicBezTo>
                <a:cubicBezTo>
                  <a:pt x="1603658" y="3950068"/>
                  <a:pt x="1594693" y="3943344"/>
                  <a:pt x="1584768" y="3944625"/>
                </a:cubicBezTo>
                <a:close/>
                <a:moveTo>
                  <a:pt x="947655" y="3944582"/>
                </a:moveTo>
                <a:cubicBezTo>
                  <a:pt x="938449" y="3943344"/>
                  <a:pt x="929858" y="3949842"/>
                  <a:pt x="928323" y="3959125"/>
                </a:cubicBezTo>
                <a:cubicBezTo>
                  <a:pt x="927097" y="3968408"/>
                  <a:pt x="933541" y="3977382"/>
                  <a:pt x="942745" y="3978619"/>
                </a:cubicBezTo>
                <a:cubicBezTo>
                  <a:pt x="952257" y="3979857"/>
                  <a:pt x="960848" y="3973359"/>
                  <a:pt x="962075" y="3964076"/>
                </a:cubicBezTo>
                <a:cubicBezTo>
                  <a:pt x="963610" y="3954484"/>
                  <a:pt x="956860" y="3945820"/>
                  <a:pt x="947655" y="3944582"/>
                </a:cubicBezTo>
                <a:close/>
                <a:moveTo>
                  <a:pt x="1688958" y="3926262"/>
                </a:moveTo>
                <a:cubicBezTo>
                  <a:pt x="1679513" y="3928230"/>
                  <a:pt x="1673215" y="3937742"/>
                  <a:pt x="1675104" y="3947582"/>
                </a:cubicBezTo>
                <a:cubicBezTo>
                  <a:pt x="1676994" y="3957422"/>
                  <a:pt x="1686125" y="3963982"/>
                  <a:pt x="1695571" y="3962014"/>
                </a:cubicBezTo>
                <a:cubicBezTo>
                  <a:pt x="1705018" y="3960046"/>
                  <a:pt x="1711315" y="3950534"/>
                  <a:pt x="1709426" y="3940694"/>
                </a:cubicBezTo>
                <a:cubicBezTo>
                  <a:pt x="1707537" y="3930854"/>
                  <a:pt x="1698405" y="3924294"/>
                  <a:pt x="1688958" y="3926262"/>
                </a:cubicBezTo>
                <a:close/>
                <a:moveTo>
                  <a:pt x="842960" y="3926262"/>
                </a:moveTo>
                <a:cubicBezTo>
                  <a:pt x="833435" y="3924294"/>
                  <a:pt x="824228" y="3930854"/>
                  <a:pt x="822323" y="3940694"/>
                </a:cubicBezTo>
                <a:cubicBezTo>
                  <a:pt x="820735" y="3950534"/>
                  <a:pt x="826767" y="3960046"/>
                  <a:pt x="836610" y="3962014"/>
                </a:cubicBezTo>
                <a:cubicBezTo>
                  <a:pt x="846135" y="3963982"/>
                  <a:pt x="855343" y="3957422"/>
                  <a:pt x="857248" y="3947582"/>
                </a:cubicBezTo>
                <a:cubicBezTo>
                  <a:pt x="858835" y="3937742"/>
                  <a:pt x="852803" y="3927902"/>
                  <a:pt x="842960" y="3926262"/>
                </a:cubicBezTo>
                <a:close/>
                <a:moveTo>
                  <a:pt x="739070" y="3904547"/>
                </a:moveTo>
                <a:cubicBezTo>
                  <a:pt x="729702" y="3902069"/>
                  <a:pt x="720332" y="3907954"/>
                  <a:pt x="718147" y="3917247"/>
                </a:cubicBezTo>
                <a:cubicBezTo>
                  <a:pt x="715961" y="3926230"/>
                  <a:pt x="721582" y="3935523"/>
                  <a:pt x="730951" y="3938001"/>
                </a:cubicBezTo>
                <a:cubicBezTo>
                  <a:pt x="740319" y="3940169"/>
                  <a:pt x="749688" y="3934284"/>
                  <a:pt x="751875" y="3925301"/>
                </a:cubicBezTo>
                <a:cubicBezTo>
                  <a:pt x="754060" y="3916008"/>
                  <a:pt x="748439" y="3906715"/>
                  <a:pt x="739070" y="3904547"/>
                </a:cubicBezTo>
                <a:close/>
                <a:moveTo>
                  <a:pt x="1793801" y="3904255"/>
                </a:moveTo>
                <a:cubicBezTo>
                  <a:pt x="1784121" y="3906441"/>
                  <a:pt x="1777990" y="3915810"/>
                  <a:pt x="1780572" y="3925179"/>
                </a:cubicBezTo>
                <a:cubicBezTo>
                  <a:pt x="1782830" y="3934548"/>
                  <a:pt x="1792510" y="3940169"/>
                  <a:pt x="1802190" y="3937983"/>
                </a:cubicBezTo>
                <a:cubicBezTo>
                  <a:pt x="1811870" y="3935797"/>
                  <a:pt x="1817678" y="3926428"/>
                  <a:pt x="1815420" y="3917059"/>
                </a:cubicBezTo>
                <a:cubicBezTo>
                  <a:pt x="1812838" y="3907690"/>
                  <a:pt x="1803157" y="3902069"/>
                  <a:pt x="1793801" y="3904255"/>
                </a:cubicBezTo>
                <a:close/>
                <a:moveTo>
                  <a:pt x="1895900" y="3876375"/>
                </a:moveTo>
                <a:cubicBezTo>
                  <a:pt x="1886619" y="3878935"/>
                  <a:pt x="1881177" y="3888857"/>
                  <a:pt x="1884057" y="3898459"/>
                </a:cubicBezTo>
                <a:cubicBezTo>
                  <a:pt x="1886619" y="3907741"/>
                  <a:pt x="1896541" y="3913182"/>
                  <a:pt x="1906142" y="3910302"/>
                </a:cubicBezTo>
                <a:cubicBezTo>
                  <a:pt x="1915423" y="3907741"/>
                  <a:pt x="1920864" y="3897819"/>
                  <a:pt x="1917985" y="3888217"/>
                </a:cubicBezTo>
                <a:cubicBezTo>
                  <a:pt x="1915423" y="3878935"/>
                  <a:pt x="1905502" y="3873494"/>
                  <a:pt x="1895900" y="3876375"/>
                </a:cubicBezTo>
                <a:close/>
                <a:moveTo>
                  <a:pt x="636032" y="3876375"/>
                </a:moveTo>
                <a:cubicBezTo>
                  <a:pt x="626674" y="3873494"/>
                  <a:pt x="616672" y="3878935"/>
                  <a:pt x="613768" y="3888537"/>
                </a:cubicBezTo>
                <a:cubicBezTo>
                  <a:pt x="611186" y="3897819"/>
                  <a:pt x="616348" y="3907741"/>
                  <a:pt x="626029" y="3910622"/>
                </a:cubicBezTo>
                <a:cubicBezTo>
                  <a:pt x="635386" y="3913182"/>
                  <a:pt x="645389" y="3907741"/>
                  <a:pt x="648293" y="3898459"/>
                </a:cubicBezTo>
                <a:cubicBezTo>
                  <a:pt x="650874" y="3888857"/>
                  <a:pt x="645712" y="3879255"/>
                  <a:pt x="636032" y="3876375"/>
                </a:cubicBezTo>
                <a:close/>
                <a:moveTo>
                  <a:pt x="1996748" y="3844919"/>
                </a:moveTo>
                <a:cubicBezTo>
                  <a:pt x="1987540" y="3848094"/>
                  <a:pt x="1982778" y="3858254"/>
                  <a:pt x="1985953" y="3867462"/>
                </a:cubicBezTo>
                <a:cubicBezTo>
                  <a:pt x="1989127" y="3876670"/>
                  <a:pt x="1999287" y="3881432"/>
                  <a:pt x="2008495" y="3878257"/>
                </a:cubicBezTo>
                <a:cubicBezTo>
                  <a:pt x="2017703" y="3875082"/>
                  <a:pt x="2022466" y="3865239"/>
                  <a:pt x="2019290" y="3856032"/>
                </a:cubicBezTo>
                <a:cubicBezTo>
                  <a:pt x="2016115" y="3846824"/>
                  <a:pt x="2005955" y="3841744"/>
                  <a:pt x="1996748" y="3844919"/>
                </a:cubicBezTo>
                <a:close/>
                <a:moveTo>
                  <a:pt x="535304" y="3844919"/>
                </a:moveTo>
                <a:cubicBezTo>
                  <a:pt x="526097" y="3841744"/>
                  <a:pt x="515937" y="3846507"/>
                  <a:pt x="512762" y="3855714"/>
                </a:cubicBezTo>
                <a:cubicBezTo>
                  <a:pt x="509587" y="3864922"/>
                  <a:pt x="514667" y="3875082"/>
                  <a:pt x="523874" y="3878257"/>
                </a:cubicBezTo>
                <a:cubicBezTo>
                  <a:pt x="533082" y="3881432"/>
                  <a:pt x="542925" y="3876670"/>
                  <a:pt x="546100" y="3867462"/>
                </a:cubicBezTo>
                <a:cubicBezTo>
                  <a:pt x="549274" y="3858254"/>
                  <a:pt x="544512" y="3848094"/>
                  <a:pt x="535304" y="3844919"/>
                </a:cubicBezTo>
                <a:close/>
                <a:moveTo>
                  <a:pt x="2097608" y="3807109"/>
                </a:moveTo>
                <a:cubicBezTo>
                  <a:pt x="2088788" y="3810574"/>
                  <a:pt x="2084378" y="3820968"/>
                  <a:pt x="2087842" y="3829788"/>
                </a:cubicBezTo>
                <a:cubicBezTo>
                  <a:pt x="2091623" y="3838922"/>
                  <a:pt x="2101703" y="3843332"/>
                  <a:pt x="2110523" y="3839552"/>
                </a:cubicBezTo>
                <a:cubicBezTo>
                  <a:pt x="2119657" y="3836087"/>
                  <a:pt x="2124067" y="3825693"/>
                  <a:pt x="2120287" y="3816873"/>
                </a:cubicBezTo>
                <a:cubicBezTo>
                  <a:pt x="2116821" y="3807739"/>
                  <a:pt x="2106742" y="3803644"/>
                  <a:pt x="2097608" y="3807109"/>
                </a:cubicBezTo>
                <a:close/>
                <a:moveTo>
                  <a:pt x="436032" y="3807109"/>
                </a:moveTo>
                <a:cubicBezTo>
                  <a:pt x="426898" y="3803644"/>
                  <a:pt x="416819" y="3807739"/>
                  <a:pt x="413038" y="3816873"/>
                </a:cubicBezTo>
                <a:cubicBezTo>
                  <a:pt x="409574" y="3825693"/>
                  <a:pt x="413984" y="3836087"/>
                  <a:pt x="422802" y="3839552"/>
                </a:cubicBezTo>
                <a:cubicBezTo>
                  <a:pt x="431937" y="3843332"/>
                  <a:pt x="442017" y="3838922"/>
                  <a:pt x="445797" y="3829788"/>
                </a:cubicBezTo>
                <a:cubicBezTo>
                  <a:pt x="449261" y="3820968"/>
                  <a:pt x="444851" y="3810574"/>
                  <a:pt x="436032" y="3807109"/>
                </a:cubicBezTo>
                <a:close/>
                <a:moveTo>
                  <a:pt x="324849" y="3764560"/>
                </a:moveTo>
                <a:cubicBezTo>
                  <a:pt x="320677" y="3766226"/>
                  <a:pt x="317133" y="3769557"/>
                  <a:pt x="315243" y="3774107"/>
                </a:cubicBezTo>
                <a:cubicBezTo>
                  <a:pt x="311148" y="3782882"/>
                  <a:pt x="314928" y="3793607"/>
                  <a:pt x="323747" y="3797832"/>
                </a:cubicBezTo>
                <a:cubicBezTo>
                  <a:pt x="332567" y="3802057"/>
                  <a:pt x="342962" y="3798157"/>
                  <a:pt x="347056" y="3789057"/>
                </a:cubicBezTo>
                <a:cubicBezTo>
                  <a:pt x="350835" y="3779957"/>
                  <a:pt x="347056" y="3769232"/>
                  <a:pt x="338237" y="3765007"/>
                </a:cubicBezTo>
                <a:cubicBezTo>
                  <a:pt x="333827" y="3762895"/>
                  <a:pt x="329024" y="3762895"/>
                  <a:pt x="324849" y="3764560"/>
                </a:cubicBezTo>
                <a:close/>
                <a:moveTo>
                  <a:pt x="2208791" y="3764286"/>
                </a:moveTo>
                <a:cubicBezTo>
                  <a:pt x="2204617" y="3762751"/>
                  <a:pt x="2199813" y="3762829"/>
                  <a:pt x="2195404" y="3764877"/>
                </a:cubicBezTo>
                <a:cubicBezTo>
                  <a:pt x="2186584" y="3768657"/>
                  <a:pt x="2182804" y="3779051"/>
                  <a:pt x="2186584" y="3787871"/>
                </a:cubicBezTo>
                <a:cubicBezTo>
                  <a:pt x="2190679" y="3796690"/>
                  <a:pt x="2201073" y="3800470"/>
                  <a:pt x="2209893" y="3796690"/>
                </a:cubicBezTo>
                <a:cubicBezTo>
                  <a:pt x="2218713" y="3792596"/>
                  <a:pt x="2222492" y="3782201"/>
                  <a:pt x="2218398" y="3773381"/>
                </a:cubicBezTo>
                <a:cubicBezTo>
                  <a:pt x="2216508" y="3768972"/>
                  <a:pt x="2212964" y="3765822"/>
                  <a:pt x="2208791" y="3764286"/>
                </a:cubicBezTo>
                <a:close/>
                <a:moveTo>
                  <a:pt x="228999" y="3717973"/>
                </a:moveTo>
                <a:cubicBezTo>
                  <a:pt x="224780" y="3719311"/>
                  <a:pt x="221030" y="3722304"/>
                  <a:pt x="218685" y="3726714"/>
                </a:cubicBezTo>
                <a:cubicBezTo>
                  <a:pt x="214311" y="3735218"/>
                  <a:pt x="217749" y="3745613"/>
                  <a:pt x="226186" y="3750022"/>
                </a:cubicBezTo>
                <a:cubicBezTo>
                  <a:pt x="234936" y="3754432"/>
                  <a:pt x="245249" y="3751282"/>
                  <a:pt x="249623" y="3742778"/>
                </a:cubicBezTo>
                <a:cubicBezTo>
                  <a:pt x="253999" y="3733958"/>
                  <a:pt x="250874" y="3723564"/>
                  <a:pt x="242124" y="3719154"/>
                </a:cubicBezTo>
                <a:cubicBezTo>
                  <a:pt x="237905" y="3716949"/>
                  <a:pt x="233217" y="3716634"/>
                  <a:pt x="228999" y="3717973"/>
                </a:cubicBezTo>
                <a:close/>
                <a:moveTo>
                  <a:pt x="2304602" y="3717933"/>
                </a:moveTo>
                <a:cubicBezTo>
                  <a:pt x="2300423" y="3716634"/>
                  <a:pt x="2295736" y="3716949"/>
                  <a:pt x="2291516" y="3719154"/>
                </a:cubicBezTo>
                <a:cubicBezTo>
                  <a:pt x="2282767" y="3723564"/>
                  <a:pt x="2279642" y="3733958"/>
                  <a:pt x="2284017" y="3742778"/>
                </a:cubicBezTo>
                <a:cubicBezTo>
                  <a:pt x="2288392" y="3751282"/>
                  <a:pt x="2298704" y="3754432"/>
                  <a:pt x="2307455" y="3750022"/>
                </a:cubicBezTo>
                <a:cubicBezTo>
                  <a:pt x="2315893" y="3745613"/>
                  <a:pt x="2319330" y="3735218"/>
                  <a:pt x="2314642" y="3726399"/>
                </a:cubicBezTo>
                <a:cubicBezTo>
                  <a:pt x="2312455" y="3722146"/>
                  <a:pt x="2308783" y="3719233"/>
                  <a:pt x="2304602" y="3717933"/>
                </a:cubicBezTo>
                <a:close/>
                <a:moveTo>
                  <a:pt x="136116" y="3665485"/>
                </a:moveTo>
                <a:cubicBezTo>
                  <a:pt x="131819" y="3666663"/>
                  <a:pt x="127991" y="3669507"/>
                  <a:pt x="125647" y="3673732"/>
                </a:cubicBezTo>
                <a:cubicBezTo>
                  <a:pt x="120647" y="3682507"/>
                  <a:pt x="123460" y="3693557"/>
                  <a:pt x="131898" y="3698432"/>
                </a:cubicBezTo>
                <a:cubicBezTo>
                  <a:pt x="140335" y="3703632"/>
                  <a:pt x="150960" y="3700707"/>
                  <a:pt x="155647" y="3691932"/>
                </a:cubicBezTo>
                <a:cubicBezTo>
                  <a:pt x="160334" y="3683157"/>
                  <a:pt x="157523" y="3672107"/>
                  <a:pt x="149398" y="3667232"/>
                </a:cubicBezTo>
                <a:cubicBezTo>
                  <a:pt x="145179" y="3664795"/>
                  <a:pt x="140412" y="3664307"/>
                  <a:pt x="136116" y="3665485"/>
                </a:cubicBezTo>
                <a:close/>
                <a:moveTo>
                  <a:pt x="2397601" y="3665404"/>
                </a:moveTo>
                <a:cubicBezTo>
                  <a:pt x="2393305" y="3664232"/>
                  <a:pt x="2388617" y="3664701"/>
                  <a:pt x="2384554" y="3667045"/>
                </a:cubicBezTo>
                <a:cubicBezTo>
                  <a:pt x="2376117" y="3672045"/>
                  <a:pt x="2373304" y="3682670"/>
                  <a:pt x="2378304" y="3690795"/>
                </a:cubicBezTo>
                <a:cubicBezTo>
                  <a:pt x="2382991" y="3699233"/>
                  <a:pt x="2393617" y="3702045"/>
                  <a:pt x="2402055" y="3697358"/>
                </a:cubicBezTo>
                <a:cubicBezTo>
                  <a:pt x="2410180" y="3692358"/>
                  <a:pt x="2412992" y="3681732"/>
                  <a:pt x="2408305" y="3673607"/>
                </a:cubicBezTo>
                <a:cubicBezTo>
                  <a:pt x="2405805" y="3669388"/>
                  <a:pt x="2401898" y="3666576"/>
                  <a:pt x="2397601" y="3665404"/>
                </a:cubicBezTo>
                <a:close/>
                <a:moveTo>
                  <a:pt x="44861" y="3609679"/>
                </a:moveTo>
                <a:cubicBezTo>
                  <a:pt x="40524" y="3610613"/>
                  <a:pt x="36541" y="3613294"/>
                  <a:pt x="33884" y="3617519"/>
                </a:cubicBezTo>
                <a:cubicBezTo>
                  <a:pt x="28572" y="3625969"/>
                  <a:pt x="31072" y="3637019"/>
                  <a:pt x="39197" y="3642544"/>
                </a:cubicBezTo>
                <a:cubicBezTo>
                  <a:pt x="47322" y="3648069"/>
                  <a:pt x="57947" y="3645469"/>
                  <a:pt x="63259" y="3637019"/>
                </a:cubicBezTo>
                <a:cubicBezTo>
                  <a:pt x="68259" y="3628894"/>
                  <a:pt x="66073" y="3617519"/>
                  <a:pt x="57947" y="3612319"/>
                </a:cubicBezTo>
                <a:cubicBezTo>
                  <a:pt x="53885" y="3609557"/>
                  <a:pt x="49196" y="3608744"/>
                  <a:pt x="44861" y="3609679"/>
                </a:cubicBezTo>
                <a:close/>
                <a:moveTo>
                  <a:pt x="2488778" y="3609550"/>
                </a:moveTo>
                <a:cubicBezTo>
                  <a:pt x="2484442" y="3608605"/>
                  <a:pt x="2479755" y="3609314"/>
                  <a:pt x="2475692" y="3611834"/>
                </a:cubicBezTo>
                <a:cubicBezTo>
                  <a:pt x="2467567" y="3617189"/>
                  <a:pt x="2465380" y="3627898"/>
                  <a:pt x="2470692" y="3636088"/>
                </a:cubicBezTo>
                <a:cubicBezTo>
                  <a:pt x="2475692" y="3644277"/>
                  <a:pt x="2486630" y="3646482"/>
                  <a:pt x="2494442" y="3641442"/>
                </a:cubicBezTo>
                <a:cubicBezTo>
                  <a:pt x="2502567" y="3636088"/>
                  <a:pt x="2505067" y="3625378"/>
                  <a:pt x="2499755" y="3617189"/>
                </a:cubicBezTo>
                <a:cubicBezTo>
                  <a:pt x="2497099" y="3613094"/>
                  <a:pt x="2493114" y="3610495"/>
                  <a:pt x="2488778" y="3609550"/>
                </a:cubicBezTo>
                <a:close/>
                <a:moveTo>
                  <a:pt x="2577116" y="3549107"/>
                </a:moveTo>
                <a:cubicBezTo>
                  <a:pt x="2572707" y="3548359"/>
                  <a:pt x="2567982" y="3549304"/>
                  <a:pt x="2564044" y="3552139"/>
                </a:cubicBezTo>
                <a:cubicBezTo>
                  <a:pt x="2556170" y="3557809"/>
                  <a:pt x="2554280" y="3568833"/>
                  <a:pt x="2559950" y="3576708"/>
                </a:cubicBezTo>
                <a:cubicBezTo>
                  <a:pt x="2565619" y="3584582"/>
                  <a:pt x="2576329" y="3586157"/>
                  <a:pt x="2584203" y="3580802"/>
                </a:cubicBezTo>
                <a:cubicBezTo>
                  <a:pt x="2592078" y="3575133"/>
                  <a:pt x="2593968" y="3564108"/>
                  <a:pt x="2588298" y="3556234"/>
                </a:cubicBezTo>
                <a:cubicBezTo>
                  <a:pt x="2585621" y="3552296"/>
                  <a:pt x="2581526" y="3549855"/>
                  <a:pt x="2577116" y="3549107"/>
                </a:cubicBezTo>
                <a:close/>
                <a:moveTo>
                  <a:pt x="2661870" y="3483724"/>
                </a:moveTo>
                <a:cubicBezTo>
                  <a:pt x="2657385" y="3483208"/>
                  <a:pt x="2652702" y="3484398"/>
                  <a:pt x="2648892" y="3487415"/>
                </a:cubicBezTo>
                <a:cubicBezTo>
                  <a:pt x="2641272" y="3493447"/>
                  <a:pt x="2640002" y="3504560"/>
                  <a:pt x="2646035" y="3512180"/>
                </a:cubicBezTo>
                <a:cubicBezTo>
                  <a:pt x="2652067" y="3519800"/>
                  <a:pt x="2663180" y="3521070"/>
                  <a:pt x="2670800" y="3515038"/>
                </a:cubicBezTo>
                <a:cubicBezTo>
                  <a:pt x="2678420" y="3509005"/>
                  <a:pt x="2679690" y="3497892"/>
                  <a:pt x="2673657" y="3490272"/>
                </a:cubicBezTo>
                <a:cubicBezTo>
                  <a:pt x="2670641" y="3486462"/>
                  <a:pt x="2666355" y="3484240"/>
                  <a:pt x="2661870" y="3483724"/>
                </a:cubicBezTo>
                <a:close/>
                <a:moveTo>
                  <a:pt x="2743717" y="3415200"/>
                </a:moveTo>
                <a:cubicBezTo>
                  <a:pt x="2739196" y="3414879"/>
                  <a:pt x="2734555" y="3416320"/>
                  <a:pt x="2730874" y="3419520"/>
                </a:cubicBezTo>
                <a:cubicBezTo>
                  <a:pt x="2723193" y="3425922"/>
                  <a:pt x="2722553" y="3437124"/>
                  <a:pt x="2728954" y="3444485"/>
                </a:cubicBezTo>
                <a:cubicBezTo>
                  <a:pt x="2735355" y="3452167"/>
                  <a:pt x="2746557" y="3452807"/>
                  <a:pt x="2753919" y="3446406"/>
                </a:cubicBezTo>
                <a:cubicBezTo>
                  <a:pt x="2761601" y="3440005"/>
                  <a:pt x="2762241" y="3428802"/>
                  <a:pt x="2755839" y="3421441"/>
                </a:cubicBezTo>
                <a:cubicBezTo>
                  <a:pt x="2752639" y="3417600"/>
                  <a:pt x="2748238" y="3415520"/>
                  <a:pt x="2743717" y="3415200"/>
                </a:cubicBezTo>
                <a:close/>
                <a:moveTo>
                  <a:pt x="2822335" y="3343578"/>
                </a:moveTo>
                <a:cubicBezTo>
                  <a:pt x="2817737" y="3343457"/>
                  <a:pt x="2813058" y="3345070"/>
                  <a:pt x="2809348" y="3348458"/>
                </a:cubicBezTo>
                <a:cubicBezTo>
                  <a:pt x="2802249" y="3355557"/>
                  <a:pt x="2801926" y="3366850"/>
                  <a:pt x="2809025" y="3373949"/>
                </a:cubicBezTo>
                <a:cubicBezTo>
                  <a:pt x="2815801" y="3381047"/>
                  <a:pt x="2827094" y="3381370"/>
                  <a:pt x="2834193" y="3374594"/>
                </a:cubicBezTo>
                <a:cubicBezTo>
                  <a:pt x="2841292" y="3367818"/>
                  <a:pt x="2841614" y="3356202"/>
                  <a:pt x="2834838" y="3349103"/>
                </a:cubicBezTo>
                <a:cubicBezTo>
                  <a:pt x="2831450" y="3345554"/>
                  <a:pt x="2826933" y="3343699"/>
                  <a:pt x="2822335" y="3343578"/>
                </a:cubicBezTo>
                <a:close/>
                <a:moveTo>
                  <a:pt x="2896868" y="3267378"/>
                </a:moveTo>
                <a:cubicBezTo>
                  <a:pt x="2892454" y="3267499"/>
                  <a:pt x="2888040" y="3269354"/>
                  <a:pt x="2884633" y="3272903"/>
                </a:cubicBezTo>
                <a:cubicBezTo>
                  <a:pt x="2878127" y="3280002"/>
                  <a:pt x="2878437" y="3291618"/>
                  <a:pt x="2885252" y="3298394"/>
                </a:cubicBezTo>
                <a:cubicBezTo>
                  <a:pt x="2892376" y="3305170"/>
                  <a:pt x="2903218" y="3304847"/>
                  <a:pt x="2909723" y="3297749"/>
                </a:cubicBezTo>
                <a:cubicBezTo>
                  <a:pt x="2916227" y="3290650"/>
                  <a:pt x="2915917" y="3279034"/>
                  <a:pt x="2909103" y="3272258"/>
                </a:cubicBezTo>
                <a:cubicBezTo>
                  <a:pt x="2905696" y="3268870"/>
                  <a:pt x="2901282" y="3267257"/>
                  <a:pt x="2896868" y="3267378"/>
                </a:cubicBezTo>
                <a:close/>
                <a:moveTo>
                  <a:pt x="2968088" y="3188330"/>
                </a:moveTo>
                <a:cubicBezTo>
                  <a:pt x="2963567" y="3188647"/>
                  <a:pt x="2959166" y="3190711"/>
                  <a:pt x="2955966" y="3194362"/>
                </a:cubicBezTo>
                <a:cubicBezTo>
                  <a:pt x="2949564" y="3201665"/>
                  <a:pt x="2950205" y="3212777"/>
                  <a:pt x="2957566" y="3219445"/>
                </a:cubicBezTo>
                <a:cubicBezTo>
                  <a:pt x="2965248" y="3225795"/>
                  <a:pt x="2976450" y="3224843"/>
                  <a:pt x="2982851" y="3217540"/>
                </a:cubicBezTo>
                <a:cubicBezTo>
                  <a:pt x="2989253" y="3210237"/>
                  <a:pt x="2988292" y="3199125"/>
                  <a:pt x="2980930" y="3192775"/>
                </a:cubicBezTo>
                <a:cubicBezTo>
                  <a:pt x="2977250" y="3189441"/>
                  <a:pt x="2972609" y="3188012"/>
                  <a:pt x="2968088" y="3188330"/>
                </a:cubicBezTo>
                <a:close/>
                <a:moveTo>
                  <a:pt x="3035506" y="3105899"/>
                </a:moveTo>
                <a:cubicBezTo>
                  <a:pt x="3031057" y="3106415"/>
                  <a:pt x="3026804" y="3108637"/>
                  <a:pt x="3023812" y="3112447"/>
                </a:cubicBezTo>
                <a:cubicBezTo>
                  <a:pt x="3017827" y="3120067"/>
                  <a:pt x="3019086" y="3131180"/>
                  <a:pt x="3026962" y="3137213"/>
                </a:cubicBezTo>
                <a:cubicBezTo>
                  <a:pt x="3034521" y="3143245"/>
                  <a:pt x="3045545" y="3141975"/>
                  <a:pt x="3051530" y="3134355"/>
                </a:cubicBezTo>
                <a:cubicBezTo>
                  <a:pt x="3057515" y="3126417"/>
                  <a:pt x="3055940" y="3115622"/>
                  <a:pt x="3048381" y="3109590"/>
                </a:cubicBezTo>
                <a:cubicBezTo>
                  <a:pt x="3044600" y="3106573"/>
                  <a:pt x="3039955" y="3105383"/>
                  <a:pt x="3035506" y="3105899"/>
                </a:cubicBezTo>
                <a:close/>
                <a:moveTo>
                  <a:pt x="3098459" y="3020470"/>
                </a:moveTo>
                <a:cubicBezTo>
                  <a:pt x="3094009" y="3021218"/>
                  <a:pt x="3089837" y="3023659"/>
                  <a:pt x="3087002" y="3027597"/>
                </a:cubicBezTo>
                <a:cubicBezTo>
                  <a:pt x="3081332" y="3035471"/>
                  <a:pt x="3083222" y="3046181"/>
                  <a:pt x="3091097" y="3051850"/>
                </a:cubicBezTo>
                <a:cubicBezTo>
                  <a:pt x="3098971" y="3057520"/>
                  <a:pt x="3109996" y="3055630"/>
                  <a:pt x="3115666" y="3047756"/>
                </a:cubicBezTo>
                <a:cubicBezTo>
                  <a:pt x="3121020" y="3039881"/>
                  <a:pt x="3119445" y="3029172"/>
                  <a:pt x="3111571" y="3023502"/>
                </a:cubicBezTo>
                <a:cubicBezTo>
                  <a:pt x="3107633" y="3020667"/>
                  <a:pt x="3102909" y="3019722"/>
                  <a:pt x="3098459" y="3020470"/>
                </a:cubicBezTo>
                <a:close/>
                <a:moveTo>
                  <a:pt x="3157946" y="2931823"/>
                </a:moveTo>
                <a:cubicBezTo>
                  <a:pt x="3153610" y="2932761"/>
                  <a:pt x="3149625" y="2935339"/>
                  <a:pt x="3146970" y="2939245"/>
                </a:cubicBezTo>
                <a:cubicBezTo>
                  <a:pt x="3141656" y="2947370"/>
                  <a:pt x="3144157" y="2958307"/>
                  <a:pt x="3152282" y="2963308"/>
                </a:cubicBezTo>
                <a:cubicBezTo>
                  <a:pt x="3160407" y="2968620"/>
                  <a:pt x="3171032" y="2966120"/>
                  <a:pt x="3176032" y="2958307"/>
                </a:cubicBezTo>
                <a:cubicBezTo>
                  <a:pt x="3181345" y="2950182"/>
                  <a:pt x="3179157" y="2939245"/>
                  <a:pt x="3171032" y="2934245"/>
                </a:cubicBezTo>
                <a:cubicBezTo>
                  <a:pt x="3166969" y="2931589"/>
                  <a:pt x="3162282" y="2930886"/>
                  <a:pt x="3157946" y="2931823"/>
                </a:cubicBezTo>
                <a:close/>
                <a:moveTo>
                  <a:pt x="3213265" y="2840027"/>
                </a:moveTo>
                <a:cubicBezTo>
                  <a:pt x="3208837" y="2841245"/>
                  <a:pt x="3204856" y="2844170"/>
                  <a:pt x="3202419" y="2848558"/>
                </a:cubicBezTo>
                <a:cubicBezTo>
                  <a:pt x="3197219" y="2857007"/>
                  <a:pt x="3200144" y="2868057"/>
                  <a:pt x="3208919" y="2873257"/>
                </a:cubicBezTo>
                <a:cubicBezTo>
                  <a:pt x="3217369" y="2878133"/>
                  <a:pt x="3228419" y="2875208"/>
                  <a:pt x="3233618" y="2866433"/>
                </a:cubicBezTo>
                <a:cubicBezTo>
                  <a:pt x="3238494" y="2857982"/>
                  <a:pt x="3235568" y="2846932"/>
                  <a:pt x="3226794" y="2841732"/>
                </a:cubicBezTo>
                <a:cubicBezTo>
                  <a:pt x="3222569" y="2839295"/>
                  <a:pt x="3217693" y="2838807"/>
                  <a:pt x="3213265" y="2840027"/>
                </a:cubicBezTo>
                <a:close/>
                <a:moveTo>
                  <a:pt x="2092313" y="2835270"/>
                </a:moveTo>
                <a:lnTo>
                  <a:pt x="2092313" y="2960683"/>
                </a:lnTo>
                <a:lnTo>
                  <a:pt x="2217726" y="2960683"/>
                </a:lnTo>
                <a:lnTo>
                  <a:pt x="2217726" y="2835270"/>
                </a:lnTo>
                <a:close/>
                <a:moveTo>
                  <a:pt x="3264177" y="2746515"/>
                </a:moveTo>
                <a:cubicBezTo>
                  <a:pt x="3259918" y="2747882"/>
                  <a:pt x="3256168" y="2750851"/>
                  <a:pt x="3253981" y="2755070"/>
                </a:cubicBezTo>
                <a:cubicBezTo>
                  <a:pt x="3249606" y="2763508"/>
                  <a:pt x="3253043" y="2774133"/>
                  <a:pt x="3261480" y="2778508"/>
                </a:cubicBezTo>
                <a:cubicBezTo>
                  <a:pt x="3269918" y="2782883"/>
                  <a:pt x="3280543" y="2779445"/>
                  <a:pt x="3284919" y="2771008"/>
                </a:cubicBezTo>
                <a:cubicBezTo>
                  <a:pt x="3289294" y="2762570"/>
                  <a:pt x="3285856" y="2751945"/>
                  <a:pt x="3277419" y="2747570"/>
                </a:cubicBezTo>
                <a:cubicBezTo>
                  <a:pt x="3273200" y="2745382"/>
                  <a:pt x="3268434" y="2745148"/>
                  <a:pt x="3264177" y="2746515"/>
                </a:cubicBezTo>
                <a:close/>
                <a:moveTo>
                  <a:pt x="3309344" y="2649974"/>
                </a:moveTo>
                <a:cubicBezTo>
                  <a:pt x="3305170" y="2651558"/>
                  <a:pt x="3301628" y="2654808"/>
                  <a:pt x="3299737" y="2659358"/>
                </a:cubicBezTo>
                <a:cubicBezTo>
                  <a:pt x="3295643" y="2668457"/>
                  <a:pt x="3299422" y="2679183"/>
                  <a:pt x="3308242" y="2683408"/>
                </a:cubicBezTo>
                <a:cubicBezTo>
                  <a:pt x="3317061" y="2687633"/>
                  <a:pt x="3327456" y="2683408"/>
                  <a:pt x="3331551" y="2674307"/>
                </a:cubicBezTo>
                <a:cubicBezTo>
                  <a:pt x="3335331" y="2665208"/>
                  <a:pt x="3331551" y="2654808"/>
                  <a:pt x="3322731" y="2650583"/>
                </a:cubicBezTo>
                <a:cubicBezTo>
                  <a:pt x="3318321" y="2648470"/>
                  <a:pt x="3313518" y="2648389"/>
                  <a:pt x="3309344" y="2649974"/>
                </a:cubicBezTo>
                <a:close/>
                <a:moveTo>
                  <a:pt x="3364963" y="2551864"/>
                </a:moveTo>
                <a:cubicBezTo>
                  <a:pt x="3355830" y="2547933"/>
                  <a:pt x="3345750" y="2552519"/>
                  <a:pt x="3341970" y="2562019"/>
                </a:cubicBezTo>
                <a:cubicBezTo>
                  <a:pt x="3338505" y="2571191"/>
                  <a:pt x="3342916" y="2582001"/>
                  <a:pt x="3351735" y="2585605"/>
                </a:cubicBezTo>
                <a:cubicBezTo>
                  <a:pt x="3360870" y="2589208"/>
                  <a:pt x="3370949" y="2584950"/>
                  <a:pt x="3374729" y="2575449"/>
                </a:cubicBezTo>
                <a:cubicBezTo>
                  <a:pt x="3378194" y="2566277"/>
                  <a:pt x="3373784" y="2555467"/>
                  <a:pt x="3364963" y="2551864"/>
                </a:cubicBezTo>
                <a:close/>
                <a:moveTo>
                  <a:pt x="3400735" y="2451095"/>
                </a:moveTo>
                <a:cubicBezTo>
                  <a:pt x="3391528" y="2447920"/>
                  <a:pt x="3381368" y="2452682"/>
                  <a:pt x="3378194" y="2461890"/>
                </a:cubicBezTo>
                <a:cubicBezTo>
                  <a:pt x="3375018" y="2471097"/>
                  <a:pt x="3380098" y="2481258"/>
                  <a:pt x="3389305" y="2484433"/>
                </a:cubicBezTo>
                <a:cubicBezTo>
                  <a:pt x="3398513" y="2487608"/>
                  <a:pt x="3408356" y="2482845"/>
                  <a:pt x="3411531" y="2473638"/>
                </a:cubicBezTo>
                <a:cubicBezTo>
                  <a:pt x="3414706" y="2464430"/>
                  <a:pt x="3409943" y="2454270"/>
                  <a:pt x="3400735" y="2451095"/>
                </a:cubicBezTo>
                <a:close/>
                <a:moveTo>
                  <a:pt x="1089014" y="2417757"/>
                </a:moveTo>
                <a:cubicBezTo>
                  <a:pt x="1089014" y="2417757"/>
                  <a:pt x="1089014" y="2417757"/>
                  <a:pt x="1152919" y="2417757"/>
                </a:cubicBezTo>
                <a:cubicBezTo>
                  <a:pt x="1200609" y="2417757"/>
                  <a:pt x="1232402" y="2419027"/>
                  <a:pt x="1248299" y="2422202"/>
                </a:cubicBezTo>
                <a:cubicBezTo>
                  <a:pt x="1269600" y="2426012"/>
                  <a:pt x="1287403" y="2435537"/>
                  <a:pt x="1301393" y="2451095"/>
                </a:cubicBezTo>
                <a:cubicBezTo>
                  <a:pt x="1315383" y="2466652"/>
                  <a:pt x="1322377" y="2486337"/>
                  <a:pt x="1322377" y="2510150"/>
                </a:cubicBezTo>
                <a:cubicBezTo>
                  <a:pt x="1322377" y="2529517"/>
                  <a:pt x="1317608" y="2546345"/>
                  <a:pt x="1307434" y="2560950"/>
                </a:cubicBezTo>
                <a:cubicBezTo>
                  <a:pt x="1297578" y="2575555"/>
                  <a:pt x="1283589" y="2586350"/>
                  <a:pt x="1266103" y="2593018"/>
                </a:cubicBezTo>
                <a:cubicBezTo>
                  <a:pt x="1248616" y="2600003"/>
                  <a:pt x="1213644" y="2603495"/>
                  <a:pt x="1161503" y="2603495"/>
                </a:cubicBezTo>
                <a:cubicBezTo>
                  <a:pt x="1161503" y="2603495"/>
                  <a:pt x="1161503" y="2603495"/>
                  <a:pt x="1089014" y="2603495"/>
                </a:cubicBezTo>
                <a:cubicBezTo>
                  <a:pt x="1089014" y="2603495"/>
                  <a:pt x="1089014" y="2603495"/>
                  <a:pt x="1089014" y="2417757"/>
                </a:cubicBezTo>
                <a:close/>
                <a:moveTo>
                  <a:pt x="3433001" y="2349201"/>
                </a:moveTo>
                <a:cubicBezTo>
                  <a:pt x="3423719" y="2346321"/>
                  <a:pt x="3413797" y="2351762"/>
                  <a:pt x="3410916" y="2361042"/>
                </a:cubicBezTo>
                <a:cubicBezTo>
                  <a:pt x="3408356" y="2370644"/>
                  <a:pt x="3413797" y="2380567"/>
                  <a:pt x="3423079" y="2383127"/>
                </a:cubicBezTo>
                <a:cubicBezTo>
                  <a:pt x="3432681" y="2386008"/>
                  <a:pt x="3442282" y="2380567"/>
                  <a:pt x="3445163" y="2371285"/>
                </a:cubicBezTo>
                <a:cubicBezTo>
                  <a:pt x="3448044" y="2361684"/>
                  <a:pt x="3442603" y="2351762"/>
                  <a:pt x="3433001" y="2349201"/>
                </a:cubicBezTo>
                <a:close/>
                <a:moveTo>
                  <a:pt x="957251" y="2306632"/>
                </a:moveTo>
                <a:cubicBezTo>
                  <a:pt x="957251" y="2960682"/>
                  <a:pt x="957251" y="2960682"/>
                  <a:pt x="957251" y="2960682"/>
                </a:cubicBezTo>
                <a:cubicBezTo>
                  <a:pt x="1089415" y="2960682"/>
                  <a:pt x="1089415" y="2960682"/>
                  <a:pt x="1089415" y="2960682"/>
                </a:cubicBezTo>
                <a:cubicBezTo>
                  <a:pt x="1089415" y="2714104"/>
                  <a:pt x="1089415" y="2714104"/>
                  <a:pt x="1089415" y="2714104"/>
                </a:cubicBezTo>
                <a:cubicBezTo>
                  <a:pt x="1175829" y="2714104"/>
                  <a:pt x="1175829" y="2714104"/>
                  <a:pt x="1175829" y="2714104"/>
                </a:cubicBezTo>
                <a:cubicBezTo>
                  <a:pt x="1235557" y="2714104"/>
                  <a:pt x="1281306" y="2710931"/>
                  <a:pt x="1312758" y="2704584"/>
                </a:cubicBezTo>
                <a:cubicBezTo>
                  <a:pt x="1335951" y="2699506"/>
                  <a:pt x="1358825" y="2689351"/>
                  <a:pt x="1381382" y="2673484"/>
                </a:cubicBezTo>
                <a:cubicBezTo>
                  <a:pt x="1403939" y="2657934"/>
                  <a:pt x="1422365" y="2636355"/>
                  <a:pt x="1436980" y="2609063"/>
                </a:cubicBezTo>
                <a:cubicBezTo>
                  <a:pt x="1451594" y="2581771"/>
                  <a:pt x="1458901" y="2548132"/>
                  <a:pt x="1458901" y="2507829"/>
                </a:cubicBezTo>
                <a:cubicBezTo>
                  <a:pt x="1458901" y="2455785"/>
                  <a:pt x="1446193" y="2413260"/>
                  <a:pt x="1421095" y="2380574"/>
                </a:cubicBezTo>
                <a:cubicBezTo>
                  <a:pt x="1395679" y="2347570"/>
                  <a:pt x="1364226" y="2326308"/>
                  <a:pt x="1326737" y="2316470"/>
                </a:cubicBezTo>
                <a:cubicBezTo>
                  <a:pt x="1302274" y="2309806"/>
                  <a:pt x="1249854" y="2306632"/>
                  <a:pt x="1169475" y="2306632"/>
                </a:cubicBezTo>
                <a:cubicBezTo>
                  <a:pt x="957251" y="2306632"/>
                  <a:pt x="957251" y="2306632"/>
                  <a:pt x="957251" y="2306632"/>
                </a:cubicBezTo>
                <a:close/>
                <a:moveTo>
                  <a:pt x="1764018" y="2303457"/>
                </a:moveTo>
                <a:cubicBezTo>
                  <a:pt x="1704963" y="2303457"/>
                  <a:pt x="1656068" y="2318387"/>
                  <a:pt x="1616698" y="2348564"/>
                </a:cubicBezTo>
                <a:cubicBezTo>
                  <a:pt x="1577328" y="2378424"/>
                  <a:pt x="1554150" y="2427977"/>
                  <a:pt x="1546530" y="2497226"/>
                </a:cubicBezTo>
                <a:cubicBezTo>
                  <a:pt x="1671626" y="2509614"/>
                  <a:pt x="1671626" y="2509614"/>
                  <a:pt x="1671626" y="2509614"/>
                </a:cubicBezTo>
                <a:cubicBezTo>
                  <a:pt x="1673848" y="2473084"/>
                  <a:pt x="1683056" y="2446719"/>
                  <a:pt x="1698296" y="2431154"/>
                </a:cubicBezTo>
                <a:cubicBezTo>
                  <a:pt x="1713853" y="2415271"/>
                  <a:pt x="1734808" y="2407330"/>
                  <a:pt x="1760843" y="2407330"/>
                </a:cubicBezTo>
                <a:cubicBezTo>
                  <a:pt x="1787196" y="2407330"/>
                  <a:pt x="1808151" y="2414954"/>
                  <a:pt x="1823073" y="2429883"/>
                </a:cubicBezTo>
                <a:cubicBezTo>
                  <a:pt x="1838313" y="2444813"/>
                  <a:pt x="1845616" y="2466413"/>
                  <a:pt x="1845616" y="2494367"/>
                </a:cubicBezTo>
                <a:cubicBezTo>
                  <a:pt x="1845616" y="2519779"/>
                  <a:pt x="1837043" y="2545509"/>
                  <a:pt x="1819898" y="2571239"/>
                </a:cubicBezTo>
                <a:cubicBezTo>
                  <a:pt x="1806881" y="2589981"/>
                  <a:pt x="1772273" y="2625875"/>
                  <a:pt x="1715758" y="2678606"/>
                </a:cubicBezTo>
                <a:cubicBezTo>
                  <a:pt x="1645591" y="2743725"/>
                  <a:pt x="1598601" y="2796138"/>
                  <a:pt x="1574788" y="2835527"/>
                </a:cubicBezTo>
                <a:cubicBezTo>
                  <a:pt x="1550975" y="2874916"/>
                  <a:pt x="1536688" y="2916528"/>
                  <a:pt x="1531925" y="2960682"/>
                </a:cubicBezTo>
                <a:cubicBezTo>
                  <a:pt x="1971663" y="2960682"/>
                  <a:pt x="1971663" y="2960682"/>
                  <a:pt x="1971663" y="2960682"/>
                </a:cubicBezTo>
                <a:cubicBezTo>
                  <a:pt x="1971663" y="2844103"/>
                  <a:pt x="1971663" y="2844103"/>
                  <a:pt x="1971663" y="2844103"/>
                </a:cubicBezTo>
                <a:cubicBezTo>
                  <a:pt x="1722426" y="2844103"/>
                  <a:pt x="1722426" y="2844103"/>
                  <a:pt x="1722426" y="2844103"/>
                </a:cubicBezTo>
                <a:cubicBezTo>
                  <a:pt x="1729093" y="2832985"/>
                  <a:pt x="1737666" y="2821232"/>
                  <a:pt x="1748143" y="2809161"/>
                </a:cubicBezTo>
                <a:cubicBezTo>
                  <a:pt x="1758621" y="2797408"/>
                  <a:pt x="1783703" y="2773267"/>
                  <a:pt x="1823391" y="2737054"/>
                </a:cubicBezTo>
                <a:cubicBezTo>
                  <a:pt x="1863078" y="2700524"/>
                  <a:pt x="1890383" y="2672888"/>
                  <a:pt x="1905623" y="2653511"/>
                </a:cubicBezTo>
                <a:cubicBezTo>
                  <a:pt x="1928483" y="2624287"/>
                  <a:pt x="1945311" y="2596334"/>
                  <a:pt x="1955788" y="2569651"/>
                </a:cubicBezTo>
                <a:cubicBezTo>
                  <a:pt x="1966266" y="2542968"/>
                  <a:pt x="1971663" y="2515014"/>
                  <a:pt x="1971663" y="2485473"/>
                </a:cubicBezTo>
                <a:cubicBezTo>
                  <a:pt x="1971663" y="2433695"/>
                  <a:pt x="1953248" y="2390494"/>
                  <a:pt x="1916101" y="2355552"/>
                </a:cubicBezTo>
                <a:cubicBezTo>
                  <a:pt x="1879271" y="2320611"/>
                  <a:pt x="1828471" y="2303457"/>
                  <a:pt x="1764018" y="2303457"/>
                </a:cubicBezTo>
                <a:close/>
                <a:moveTo>
                  <a:pt x="3460041" y="2245714"/>
                </a:moveTo>
                <a:cubicBezTo>
                  <a:pt x="3450673" y="2243133"/>
                  <a:pt x="3441304" y="2249263"/>
                  <a:pt x="3439118" y="2258621"/>
                </a:cubicBezTo>
                <a:cubicBezTo>
                  <a:pt x="3436932" y="2268301"/>
                  <a:pt x="3442553" y="2277981"/>
                  <a:pt x="3451922" y="2280562"/>
                </a:cubicBezTo>
                <a:cubicBezTo>
                  <a:pt x="3461290" y="2282821"/>
                  <a:pt x="3470660" y="2276690"/>
                  <a:pt x="3472847" y="2267333"/>
                </a:cubicBezTo>
                <a:cubicBezTo>
                  <a:pt x="3475032" y="2257653"/>
                  <a:pt x="3469411" y="2247973"/>
                  <a:pt x="3460041" y="2245714"/>
                </a:cubicBezTo>
                <a:close/>
                <a:moveTo>
                  <a:pt x="3481511" y="2140247"/>
                </a:moveTo>
                <a:cubicBezTo>
                  <a:pt x="3472065" y="2138358"/>
                  <a:pt x="3462934" y="2144655"/>
                  <a:pt x="3461045" y="2154102"/>
                </a:cubicBezTo>
                <a:cubicBezTo>
                  <a:pt x="3459155" y="2163548"/>
                  <a:pt x="3465453" y="2172679"/>
                  <a:pt x="3474899" y="2174568"/>
                </a:cubicBezTo>
                <a:cubicBezTo>
                  <a:pt x="3484345" y="2176458"/>
                  <a:pt x="3493477" y="2170160"/>
                  <a:pt x="3495366" y="2160714"/>
                </a:cubicBezTo>
                <a:cubicBezTo>
                  <a:pt x="3497255" y="2151268"/>
                  <a:pt x="3490958" y="2142136"/>
                  <a:pt x="3481511" y="2140247"/>
                </a:cubicBezTo>
                <a:close/>
                <a:moveTo>
                  <a:pt x="3498765" y="2034865"/>
                </a:moveTo>
                <a:cubicBezTo>
                  <a:pt x="3489561" y="2033585"/>
                  <a:pt x="3480968" y="2040308"/>
                  <a:pt x="3479433" y="2049913"/>
                </a:cubicBezTo>
                <a:cubicBezTo>
                  <a:pt x="3478207" y="2059839"/>
                  <a:pt x="3484651" y="2068803"/>
                  <a:pt x="3494163" y="2070084"/>
                </a:cubicBezTo>
                <a:cubicBezTo>
                  <a:pt x="3503367" y="2071684"/>
                  <a:pt x="3511959" y="2064641"/>
                  <a:pt x="3513186" y="2055036"/>
                </a:cubicBezTo>
                <a:cubicBezTo>
                  <a:pt x="3514720" y="2045431"/>
                  <a:pt x="3508276" y="2036466"/>
                  <a:pt x="3498765" y="2034865"/>
                </a:cubicBezTo>
                <a:close/>
                <a:moveTo>
                  <a:pt x="3510739" y="1927852"/>
                </a:moveTo>
                <a:cubicBezTo>
                  <a:pt x="3501295" y="1927222"/>
                  <a:pt x="3492796" y="1934147"/>
                  <a:pt x="3491852" y="1943905"/>
                </a:cubicBezTo>
                <a:cubicBezTo>
                  <a:pt x="3490909" y="1953347"/>
                  <a:pt x="3497833" y="1961847"/>
                  <a:pt x="3507592" y="1962791"/>
                </a:cubicBezTo>
                <a:cubicBezTo>
                  <a:pt x="3517035" y="1963735"/>
                  <a:pt x="3525848" y="1956810"/>
                  <a:pt x="3526477" y="1947053"/>
                </a:cubicBezTo>
                <a:cubicBezTo>
                  <a:pt x="3527421" y="1937294"/>
                  <a:pt x="3520496" y="1928796"/>
                  <a:pt x="3510739" y="1927852"/>
                </a:cubicBezTo>
                <a:close/>
                <a:moveTo>
                  <a:pt x="3517225" y="1821180"/>
                </a:moveTo>
                <a:cubicBezTo>
                  <a:pt x="3507728" y="1820859"/>
                  <a:pt x="3499765" y="1828226"/>
                  <a:pt x="3499458" y="1838155"/>
                </a:cubicBezTo>
                <a:cubicBezTo>
                  <a:pt x="3498845" y="1848084"/>
                  <a:pt x="3506197" y="1856412"/>
                  <a:pt x="3515387" y="1856732"/>
                </a:cubicBezTo>
                <a:cubicBezTo>
                  <a:pt x="3524884" y="1857373"/>
                  <a:pt x="3532852" y="1849686"/>
                  <a:pt x="3533464" y="1839757"/>
                </a:cubicBezTo>
                <a:cubicBezTo>
                  <a:pt x="3533770" y="1830148"/>
                  <a:pt x="3526417" y="1821820"/>
                  <a:pt x="3517225" y="1821180"/>
                </a:cubicBezTo>
                <a:close/>
                <a:moveTo>
                  <a:pt x="3519334" y="1712912"/>
                </a:moveTo>
                <a:cubicBezTo>
                  <a:pt x="3514614" y="1712912"/>
                  <a:pt x="3510209" y="1714800"/>
                  <a:pt x="3507062" y="1717946"/>
                </a:cubicBezTo>
                <a:cubicBezTo>
                  <a:pt x="3503600" y="1721407"/>
                  <a:pt x="3502026" y="1725812"/>
                  <a:pt x="3502026" y="1730216"/>
                </a:cubicBezTo>
                <a:cubicBezTo>
                  <a:pt x="3502026" y="1734936"/>
                  <a:pt x="3503600" y="1739341"/>
                  <a:pt x="3507062" y="1742802"/>
                </a:cubicBezTo>
                <a:cubicBezTo>
                  <a:pt x="3510209" y="1745948"/>
                  <a:pt x="3514614" y="1747836"/>
                  <a:pt x="3519334" y="1747836"/>
                </a:cubicBezTo>
                <a:cubicBezTo>
                  <a:pt x="3524053" y="1747836"/>
                  <a:pt x="3528459" y="1745948"/>
                  <a:pt x="3531605" y="1742802"/>
                </a:cubicBezTo>
                <a:cubicBezTo>
                  <a:pt x="3535066" y="1739341"/>
                  <a:pt x="3536953" y="1734936"/>
                  <a:pt x="3536953" y="1730216"/>
                </a:cubicBezTo>
                <a:cubicBezTo>
                  <a:pt x="3536953" y="1725812"/>
                  <a:pt x="3535066" y="1721407"/>
                  <a:pt x="3531605" y="1717946"/>
                </a:cubicBezTo>
                <a:cubicBezTo>
                  <a:pt x="3528459" y="1714800"/>
                  <a:pt x="3524053" y="1712912"/>
                  <a:pt x="3519334" y="1712912"/>
                </a:cubicBezTo>
                <a:close/>
                <a:moveTo>
                  <a:pt x="3515696" y="1605281"/>
                </a:moveTo>
                <a:cubicBezTo>
                  <a:pt x="3506199" y="1605922"/>
                  <a:pt x="3498846" y="1614249"/>
                  <a:pt x="3499459" y="1623858"/>
                </a:cubicBezTo>
                <a:cubicBezTo>
                  <a:pt x="3499766" y="1633787"/>
                  <a:pt x="3507730" y="1641474"/>
                  <a:pt x="3517227" y="1640833"/>
                </a:cubicBezTo>
                <a:cubicBezTo>
                  <a:pt x="3526419" y="1640513"/>
                  <a:pt x="3533772" y="1632185"/>
                  <a:pt x="3533466" y="1622256"/>
                </a:cubicBezTo>
                <a:cubicBezTo>
                  <a:pt x="3532853" y="1612327"/>
                  <a:pt x="3524887" y="1604961"/>
                  <a:pt x="3515696" y="1605281"/>
                </a:cubicBezTo>
                <a:close/>
                <a:moveTo>
                  <a:pt x="3507449" y="1497988"/>
                </a:moveTo>
                <a:cubicBezTo>
                  <a:pt x="3498088" y="1498965"/>
                  <a:pt x="3490909" y="1507758"/>
                  <a:pt x="3491846" y="1517853"/>
                </a:cubicBezTo>
                <a:cubicBezTo>
                  <a:pt x="3492782" y="1527622"/>
                  <a:pt x="3501209" y="1535112"/>
                  <a:pt x="3510883" y="1534135"/>
                </a:cubicBezTo>
                <a:cubicBezTo>
                  <a:pt x="3520246" y="1533158"/>
                  <a:pt x="3527423" y="1524365"/>
                  <a:pt x="3526487" y="1514271"/>
                </a:cubicBezTo>
                <a:cubicBezTo>
                  <a:pt x="3525551" y="1504501"/>
                  <a:pt x="3517124" y="1497011"/>
                  <a:pt x="3507449" y="1497988"/>
                </a:cubicBezTo>
                <a:close/>
                <a:moveTo>
                  <a:pt x="3494165" y="1391939"/>
                </a:moveTo>
                <a:cubicBezTo>
                  <a:pt x="3484959" y="1393231"/>
                  <a:pt x="3478210" y="1402594"/>
                  <a:pt x="3479743" y="1412281"/>
                </a:cubicBezTo>
                <a:cubicBezTo>
                  <a:pt x="3480971" y="1421967"/>
                  <a:pt x="3489562" y="1428748"/>
                  <a:pt x="3499074" y="1427457"/>
                </a:cubicBezTo>
                <a:cubicBezTo>
                  <a:pt x="3508280" y="1426165"/>
                  <a:pt x="3514724" y="1417124"/>
                  <a:pt x="3513496" y="1407115"/>
                </a:cubicBezTo>
                <a:cubicBezTo>
                  <a:pt x="3511962" y="1397428"/>
                  <a:pt x="3503370" y="1390648"/>
                  <a:pt x="3494165" y="1391939"/>
                </a:cubicBezTo>
                <a:close/>
                <a:moveTo>
                  <a:pt x="3475034" y="1285873"/>
                </a:moveTo>
                <a:cubicBezTo>
                  <a:pt x="3465508" y="1287778"/>
                  <a:pt x="3459159" y="1296986"/>
                  <a:pt x="3461063" y="1306511"/>
                </a:cubicBezTo>
                <a:cubicBezTo>
                  <a:pt x="3462651" y="1316353"/>
                  <a:pt x="3471859" y="1322386"/>
                  <a:pt x="3481701" y="1320798"/>
                </a:cubicBezTo>
                <a:cubicBezTo>
                  <a:pt x="3491225" y="1318893"/>
                  <a:pt x="3497260" y="1309686"/>
                  <a:pt x="3495672" y="1299843"/>
                </a:cubicBezTo>
                <a:cubicBezTo>
                  <a:pt x="3493766" y="1290318"/>
                  <a:pt x="3484559" y="1284286"/>
                  <a:pt x="3475034" y="1285873"/>
                </a:cubicBezTo>
                <a:close/>
                <a:moveTo>
                  <a:pt x="3452112" y="1181787"/>
                </a:moveTo>
                <a:cubicBezTo>
                  <a:pt x="3442819" y="1184065"/>
                  <a:pt x="3436934" y="1193824"/>
                  <a:pt x="3439412" y="1203584"/>
                </a:cubicBezTo>
                <a:cubicBezTo>
                  <a:pt x="3441580" y="1213343"/>
                  <a:pt x="3450871" y="1219199"/>
                  <a:pt x="3460166" y="1216922"/>
                </a:cubicBezTo>
                <a:cubicBezTo>
                  <a:pt x="3469458" y="1214644"/>
                  <a:pt x="3475034" y="1204885"/>
                  <a:pt x="3472866" y="1195125"/>
                </a:cubicBezTo>
                <a:cubicBezTo>
                  <a:pt x="3470388" y="1185366"/>
                  <a:pt x="3461094" y="1179510"/>
                  <a:pt x="3452112" y="1181787"/>
                </a:cubicBezTo>
                <a:close/>
                <a:moveTo>
                  <a:pt x="3423401" y="1079088"/>
                </a:moveTo>
                <a:cubicBezTo>
                  <a:pt x="3413799" y="1081853"/>
                  <a:pt x="3408358" y="1091378"/>
                  <a:pt x="3411237" y="1100288"/>
                </a:cubicBezTo>
                <a:cubicBezTo>
                  <a:pt x="3414120" y="1109199"/>
                  <a:pt x="3424040" y="1114422"/>
                  <a:pt x="3433323" y="1111964"/>
                </a:cubicBezTo>
                <a:cubicBezTo>
                  <a:pt x="3442925" y="1109199"/>
                  <a:pt x="3448046" y="1099674"/>
                  <a:pt x="3445486" y="1090763"/>
                </a:cubicBezTo>
                <a:cubicBezTo>
                  <a:pt x="3442605" y="1081546"/>
                  <a:pt x="3432683" y="1076322"/>
                  <a:pt x="3423401" y="1079088"/>
                </a:cubicBezTo>
                <a:close/>
                <a:moveTo>
                  <a:pt x="3390578" y="976310"/>
                </a:moveTo>
                <a:cubicBezTo>
                  <a:pt x="3381371" y="979485"/>
                  <a:pt x="3376608" y="989645"/>
                  <a:pt x="3379783" y="998853"/>
                </a:cubicBezTo>
                <a:cubicBezTo>
                  <a:pt x="3382958" y="1008060"/>
                  <a:pt x="3393118" y="1012823"/>
                  <a:pt x="3402326" y="1009647"/>
                </a:cubicBezTo>
                <a:cubicBezTo>
                  <a:pt x="3411534" y="1006473"/>
                  <a:pt x="3416296" y="996630"/>
                  <a:pt x="3413121" y="987422"/>
                </a:cubicBezTo>
                <a:cubicBezTo>
                  <a:pt x="3409945" y="978215"/>
                  <a:pt x="3399786" y="973135"/>
                  <a:pt x="3390578" y="976310"/>
                </a:cubicBezTo>
                <a:close/>
                <a:moveTo>
                  <a:pt x="3351741" y="876588"/>
                </a:moveTo>
                <a:cubicBezTo>
                  <a:pt x="3342920" y="880052"/>
                  <a:pt x="3338511" y="890447"/>
                  <a:pt x="3341975" y="899266"/>
                </a:cubicBezTo>
                <a:cubicBezTo>
                  <a:pt x="3345756" y="908401"/>
                  <a:pt x="3355836" y="912811"/>
                  <a:pt x="3364969" y="909031"/>
                </a:cubicBezTo>
                <a:cubicBezTo>
                  <a:pt x="3373789" y="905566"/>
                  <a:pt x="3378199" y="895172"/>
                  <a:pt x="3374733" y="886352"/>
                </a:cubicBezTo>
                <a:cubicBezTo>
                  <a:pt x="3370954" y="877218"/>
                  <a:pt x="3360875" y="873123"/>
                  <a:pt x="3351741" y="876588"/>
                </a:cubicBezTo>
                <a:close/>
                <a:moveTo>
                  <a:pt x="3321508" y="776848"/>
                </a:moveTo>
                <a:cubicBezTo>
                  <a:pt x="3317367" y="775223"/>
                  <a:pt x="3312679" y="775223"/>
                  <a:pt x="3308460" y="777336"/>
                </a:cubicBezTo>
                <a:cubicBezTo>
                  <a:pt x="3299711" y="781561"/>
                  <a:pt x="3295648" y="792286"/>
                  <a:pt x="3299711" y="801386"/>
                </a:cubicBezTo>
                <a:cubicBezTo>
                  <a:pt x="3303771" y="810486"/>
                  <a:pt x="3314085" y="814386"/>
                  <a:pt x="3322836" y="810161"/>
                </a:cubicBezTo>
                <a:cubicBezTo>
                  <a:pt x="3331587" y="805936"/>
                  <a:pt x="3335337" y="795211"/>
                  <a:pt x="3331274" y="786111"/>
                </a:cubicBezTo>
                <a:cubicBezTo>
                  <a:pt x="3329242" y="781723"/>
                  <a:pt x="3325649" y="778473"/>
                  <a:pt x="3321508" y="776848"/>
                </a:cubicBezTo>
                <a:close/>
                <a:moveTo>
                  <a:pt x="3274144" y="679726"/>
                </a:moveTo>
                <a:cubicBezTo>
                  <a:pt x="3269716" y="678304"/>
                  <a:pt x="3264760" y="678548"/>
                  <a:pt x="3260372" y="680823"/>
                </a:cubicBezTo>
                <a:cubicBezTo>
                  <a:pt x="3251597" y="685373"/>
                  <a:pt x="3248022" y="696423"/>
                  <a:pt x="3252573" y="705198"/>
                </a:cubicBezTo>
                <a:cubicBezTo>
                  <a:pt x="3257123" y="713973"/>
                  <a:pt x="3268173" y="717548"/>
                  <a:pt x="3276947" y="712998"/>
                </a:cubicBezTo>
                <a:cubicBezTo>
                  <a:pt x="3285723" y="708448"/>
                  <a:pt x="3289298" y="697398"/>
                  <a:pt x="3284748" y="688623"/>
                </a:cubicBezTo>
                <a:cubicBezTo>
                  <a:pt x="3282473" y="684235"/>
                  <a:pt x="3278573" y="681148"/>
                  <a:pt x="3274144" y="679726"/>
                </a:cubicBezTo>
                <a:close/>
                <a:moveTo>
                  <a:pt x="3221440" y="585696"/>
                </a:moveTo>
                <a:cubicBezTo>
                  <a:pt x="3217143" y="584563"/>
                  <a:pt x="3212377" y="585110"/>
                  <a:pt x="3208159" y="587610"/>
                </a:cubicBezTo>
                <a:cubicBezTo>
                  <a:pt x="3200034" y="592298"/>
                  <a:pt x="3197221" y="602923"/>
                  <a:pt x="3201908" y="611048"/>
                </a:cubicBezTo>
                <a:cubicBezTo>
                  <a:pt x="3206596" y="619486"/>
                  <a:pt x="3217221" y="622298"/>
                  <a:pt x="3225659" y="617611"/>
                </a:cubicBezTo>
                <a:cubicBezTo>
                  <a:pt x="3233784" y="612611"/>
                  <a:pt x="3236909" y="601986"/>
                  <a:pt x="3231909" y="593860"/>
                </a:cubicBezTo>
                <a:cubicBezTo>
                  <a:pt x="3229566" y="589642"/>
                  <a:pt x="3225737" y="586829"/>
                  <a:pt x="3221440" y="585696"/>
                </a:cubicBezTo>
                <a:close/>
                <a:moveTo>
                  <a:pt x="3165214" y="493402"/>
                </a:moveTo>
                <a:cubicBezTo>
                  <a:pt x="3160878" y="492419"/>
                  <a:pt x="3156191" y="493156"/>
                  <a:pt x="3152285" y="495777"/>
                </a:cubicBezTo>
                <a:cubicBezTo>
                  <a:pt x="3144159" y="501346"/>
                  <a:pt x="3141658" y="512483"/>
                  <a:pt x="3146972" y="521000"/>
                </a:cubicBezTo>
                <a:cubicBezTo>
                  <a:pt x="3152285" y="529517"/>
                  <a:pt x="3162910" y="531810"/>
                  <a:pt x="3171034" y="526569"/>
                </a:cubicBezTo>
                <a:cubicBezTo>
                  <a:pt x="3179160" y="521000"/>
                  <a:pt x="3181347" y="509863"/>
                  <a:pt x="3176035" y="501346"/>
                </a:cubicBezTo>
                <a:cubicBezTo>
                  <a:pt x="3173534" y="497087"/>
                  <a:pt x="3169550" y="494385"/>
                  <a:pt x="3165214" y="493402"/>
                </a:cubicBezTo>
                <a:close/>
                <a:moveTo>
                  <a:pt x="3103934" y="404379"/>
                </a:moveTo>
                <a:cubicBezTo>
                  <a:pt x="3099524" y="403601"/>
                  <a:pt x="3094878" y="404584"/>
                  <a:pt x="3091098" y="407532"/>
                </a:cubicBezTo>
                <a:cubicBezTo>
                  <a:pt x="3083224" y="413428"/>
                  <a:pt x="3081334" y="424893"/>
                  <a:pt x="3087004" y="433083"/>
                </a:cubicBezTo>
                <a:cubicBezTo>
                  <a:pt x="3092359" y="441272"/>
                  <a:pt x="3103383" y="442910"/>
                  <a:pt x="3111257" y="437341"/>
                </a:cubicBezTo>
                <a:cubicBezTo>
                  <a:pt x="3119132" y="431445"/>
                  <a:pt x="3121022" y="419980"/>
                  <a:pt x="3115352" y="411790"/>
                </a:cubicBezTo>
                <a:cubicBezTo>
                  <a:pt x="3112517" y="407696"/>
                  <a:pt x="3108344" y="405157"/>
                  <a:pt x="3103934" y="404379"/>
                </a:cubicBezTo>
                <a:close/>
                <a:moveTo>
                  <a:pt x="3038254" y="318327"/>
                </a:moveTo>
                <a:cubicBezTo>
                  <a:pt x="3033806" y="317794"/>
                  <a:pt x="3029161" y="319023"/>
                  <a:pt x="3025382" y="322135"/>
                </a:cubicBezTo>
                <a:cubicBezTo>
                  <a:pt x="3017507" y="328359"/>
                  <a:pt x="3016245" y="339824"/>
                  <a:pt x="3022232" y="347686"/>
                </a:cubicBezTo>
                <a:cubicBezTo>
                  <a:pt x="3028216" y="355548"/>
                  <a:pt x="3039241" y="357186"/>
                  <a:pt x="3046801" y="350962"/>
                </a:cubicBezTo>
                <a:cubicBezTo>
                  <a:pt x="3054360" y="344738"/>
                  <a:pt x="3055934" y="333272"/>
                  <a:pt x="3049950" y="325083"/>
                </a:cubicBezTo>
                <a:cubicBezTo>
                  <a:pt x="3046958" y="321152"/>
                  <a:pt x="3042704" y="318859"/>
                  <a:pt x="3038254" y="318327"/>
                </a:cubicBezTo>
                <a:close/>
                <a:moveTo>
                  <a:pt x="2968980" y="235544"/>
                </a:moveTo>
                <a:cubicBezTo>
                  <a:pt x="2964495" y="235186"/>
                  <a:pt x="2959891" y="236536"/>
                  <a:pt x="2956240" y="239711"/>
                </a:cubicBezTo>
                <a:cubicBezTo>
                  <a:pt x="2948937" y="246378"/>
                  <a:pt x="2947985" y="257491"/>
                  <a:pt x="2954652" y="264794"/>
                </a:cubicBezTo>
                <a:cubicBezTo>
                  <a:pt x="2961002" y="272096"/>
                  <a:pt x="2972115" y="273049"/>
                  <a:pt x="2979418" y="266381"/>
                </a:cubicBezTo>
                <a:cubicBezTo>
                  <a:pt x="2986720" y="260031"/>
                  <a:pt x="2987673" y="248918"/>
                  <a:pt x="2981005" y="241616"/>
                </a:cubicBezTo>
                <a:cubicBezTo>
                  <a:pt x="2977830" y="237965"/>
                  <a:pt x="2973465" y="235901"/>
                  <a:pt x="2968980" y="235544"/>
                </a:cubicBezTo>
                <a:close/>
                <a:moveTo>
                  <a:pt x="2896839" y="157393"/>
                </a:moveTo>
                <a:cubicBezTo>
                  <a:pt x="2892244" y="157277"/>
                  <a:pt x="2887608" y="158825"/>
                  <a:pt x="2884029" y="162078"/>
                </a:cubicBezTo>
                <a:cubicBezTo>
                  <a:pt x="2876547" y="168893"/>
                  <a:pt x="2876547" y="179734"/>
                  <a:pt x="2883378" y="186549"/>
                </a:cubicBezTo>
                <a:cubicBezTo>
                  <a:pt x="2890209" y="193363"/>
                  <a:pt x="2901597" y="193673"/>
                  <a:pt x="2908753" y="187168"/>
                </a:cubicBezTo>
                <a:cubicBezTo>
                  <a:pt x="2916234" y="180663"/>
                  <a:pt x="2916234" y="169512"/>
                  <a:pt x="2909404" y="162697"/>
                </a:cubicBezTo>
                <a:cubicBezTo>
                  <a:pt x="2905988" y="159290"/>
                  <a:pt x="2901434" y="157509"/>
                  <a:pt x="2896839" y="157393"/>
                </a:cubicBezTo>
                <a:close/>
                <a:moveTo>
                  <a:pt x="2819743" y="81231"/>
                </a:moveTo>
                <a:cubicBezTo>
                  <a:pt x="2815148" y="81309"/>
                  <a:pt x="2810594" y="83090"/>
                  <a:pt x="2807178" y="86497"/>
                </a:cubicBezTo>
                <a:cubicBezTo>
                  <a:pt x="2800347" y="93622"/>
                  <a:pt x="2800347" y="104463"/>
                  <a:pt x="2807829" y="110968"/>
                </a:cubicBezTo>
                <a:cubicBezTo>
                  <a:pt x="2814986" y="117473"/>
                  <a:pt x="2826372" y="117163"/>
                  <a:pt x="2833204" y="110349"/>
                </a:cubicBezTo>
                <a:cubicBezTo>
                  <a:pt x="2840035" y="103534"/>
                  <a:pt x="2840035" y="92692"/>
                  <a:pt x="2832552" y="86188"/>
                </a:cubicBezTo>
                <a:cubicBezTo>
                  <a:pt x="2828974" y="82780"/>
                  <a:pt x="2824339" y="81154"/>
                  <a:pt x="2819743" y="81231"/>
                </a:cubicBezTo>
                <a:close/>
                <a:moveTo>
                  <a:pt x="2739495" y="8571"/>
                </a:moveTo>
                <a:cubicBezTo>
                  <a:pt x="2734975" y="8888"/>
                  <a:pt x="2730574" y="10952"/>
                  <a:pt x="2727373" y="14603"/>
                </a:cubicBezTo>
                <a:cubicBezTo>
                  <a:pt x="2720972" y="21906"/>
                  <a:pt x="2721613" y="33019"/>
                  <a:pt x="2729295" y="39686"/>
                </a:cubicBezTo>
                <a:cubicBezTo>
                  <a:pt x="2736655" y="46036"/>
                  <a:pt x="2747858" y="45084"/>
                  <a:pt x="2754259" y="37781"/>
                </a:cubicBezTo>
                <a:cubicBezTo>
                  <a:pt x="2760660" y="30479"/>
                  <a:pt x="2760020" y="19366"/>
                  <a:pt x="2752338" y="13016"/>
                </a:cubicBezTo>
                <a:cubicBezTo>
                  <a:pt x="2748658" y="9682"/>
                  <a:pt x="2744017" y="8253"/>
                  <a:pt x="2739495" y="8571"/>
                </a:cubicBezTo>
                <a:close/>
                <a:moveTo>
                  <a:pt x="0" y="0"/>
                </a:moveTo>
                <a:lnTo>
                  <a:pt x="12189587" y="0"/>
                </a:lnTo>
                <a:lnTo>
                  <a:pt x="12189587" y="5946834"/>
                </a:lnTo>
                <a:lnTo>
                  <a:pt x="0" y="5946834"/>
                </a:lnTo>
                <a:close/>
              </a:path>
            </a:pathLst>
          </a:custGeom>
        </p:spPr>
        <p:txBody>
          <a:bodyPr wrap="square">
            <a:noAutofit/>
          </a:bodyPr>
          <a:lstStyle>
            <a:lvl1pPr marL="287928" indent="-287928" algn="l" defTabSz="1088520" rtl="0" eaLnBrk="1" latinLnBrk="0" hangingPunct="1">
              <a:lnSpc>
                <a:spcPct val="114000"/>
              </a:lnSpc>
              <a:spcBef>
                <a:spcPts val="0"/>
              </a:spcBef>
              <a:buFont typeface="Arial" pitchFamily="34" charset="0"/>
              <a:buNone/>
              <a:defRPr/>
            </a:lvl1pPr>
          </a:lstStyle>
          <a:p>
            <a:r>
              <a:rPr lang="nl-NL" dirty="0"/>
              <a:t>[Afbeelding]</a:t>
            </a:r>
          </a:p>
        </p:txBody>
      </p:sp>
      <p:sp>
        <p:nvSpPr>
          <p:cNvPr id="92" name="Freeform 5">
            <a:extLst>
              <a:ext uri="{FF2B5EF4-FFF2-40B4-BE49-F238E27FC236}">
                <a16:creationId xmlns:a16="http://schemas.microsoft.com/office/drawing/2014/main" id="{8D568D9B-6288-44C7-8E54-FB7FF419693E}"/>
              </a:ext>
            </a:extLst>
          </p:cNvPr>
          <p:cNvSpPr>
            <a:spLocks noSelect="1"/>
          </p:cNvSpPr>
          <p:nvPr userDrawn="1"/>
        </p:nvSpPr>
        <p:spPr bwMode="gray">
          <a:xfrm>
            <a:off x="377825" y="6176968"/>
            <a:ext cx="222250" cy="300038"/>
          </a:xfrm>
          <a:custGeom>
            <a:avLst/>
            <a:gdLst>
              <a:gd name="T0" fmla="*/ 521 w 701"/>
              <a:gd name="T1" fmla="*/ 29 h 945"/>
              <a:gd name="T2" fmla="*/ 522 w 701"/>
              <a:gd name="T3" fmla="*/ 52 h 945"/>
              <a:gd name="T4" fmla="*/ 466 w 701"/>
              <a:gd name="T5" fmla="*/ 192 h 945"/>
              <a:gd name="T6" fmla="*/ 464 w 701"/>
              <a:gd name="T7" fmla="*/ 194 h 945"/>
              <a:gd name="T8" fmla="*/ 358 w 701"/>
              <a:gd name="T9" fmla="*/ 332 h 945"/>
              <a:gd name="T10" fmla="*/ 345 w 701"/>
              <a:gd name="T11" fmla="*/ 349 h 945"/>
              <a:gd name="T12" fmla="*/ 489 w 701"/>
              <a:gd name="T13" fmla="*/ 349 h 945"/>
              <a:gd name="T14" fmla="*/ 519 w 701"/>
              <a:gd name="T15" fmla="*/ 384 h 945"/>
              <a:gd name="T16" fmla="*/ 519 w 701"/>
              <a:gd name="T17" fmla="*/ 447 h 945"/>
              <a:gd name="T18" fmla="*/ 495 w 701"/>
              <a:gd name="T19" fmla="*/ 472 h 945"/>
              <a:gd name="T20" fmla="*/ 159 w 701"/>
              <a:gd name="T21" fmla="*/ 472 h 945"/>
              <a:gd name="T22" fmla="*/ 129 w 701"/>
              <a:gd name="T23" fmla="*/ 444 h 945"/>
              <a:gd name="T24" fmla="*/ 129 w 701"/>
              <a:gd name="T25" fmla="*/ 430 h 945"/>
              <a:gd name="T26" fmla="*/ 139 w 701"/>
              <a:gd name="T27" fmla="*/ 402 h 945"/>
              <a:gd name="T28" fmla="*/ 140 w 701"/>
              <a:gd name="T29" fmla="*/ 401 h 945"/>
              <a:gd name="T30" fmla="*/ 346 w 701"/>
              <a:gd name="T31" fmla="*/ 136 h 945"/>
              <a:gd name="T32" fmla="*/ 346 w 701"/>
              <a:gd name="T33" fmla="*/ 136 h 945"/>
              <a:gd name="T34" fmla="*/ 384 w 701"/>
              <a:gd name="T35" fmla="*/ 56 h 945"/>
              <a:gd name="T36" fmla="*/ 328 w 701"/>
              <a:gd name="T37" fmla="*/ 0 h 945"/>
              <a:gd name="T38" fmla="*/ 304 w 701"/>
              <a:gd name="T39" fmla="*/ 0 h 945"/>
              <a:gd name="T40" fmla="*/ 235 w 701"/>
              <a:gd name="T41" fmla="*/ 41 h 945"/>
              <a:gd name="T42" fmla="*/ 235 w 701"/>
              <a:gd name="T43" fmla="*/ 42 h 945"/>
              <a:gd name="T44" fmla="*/ 210 w 701"/>
              <a:gd name="T45" fmla="*/ 54 h 945"/>
              <a:gd name="T46" fmla="*/ 187 w 701"/>
              <a:gd name="T47" fmla="*/ 42 h 945"/>
              <a:gd name="T48" fmla="*/ 148 w 701"/>
              <a:gd name="T49" fmla="*/ 3 h 945"/>
              <a:gd name="T50" fmla="*/ 145 w 701"/>
              <a:gd name="T51" fmla="*/ 0 h 945"/>
              <a:gd name="T52" fmla="*/ 28 w 701"/>
              <a:gd name="T53" fmla="*/ 0 h 945"/>
              <a:gd name="T54" fmla="*/ 0 w 701"/>
              <a:gd name="T55" fmla="*/ 27 h 945"/>
              <a:gd name="T56" fmla="*/ 0 w 701"/>
              <a:gd name="T57" fmla="*/ 919 h 945"/>
              <a:gd name="T58" fmla="*/ 27 w 701"/>
              <a:gd name="T59" fmla="*/ 945 h 945"/>
              <a:gd name="T60" fmla="*/ 190 w 701"/>
              <a:gd name="T61" fmla="*/ 945 h 945"/>
              <a:gd name="T62" fmla="*/ 217 w 701"/>
              <a:gd name="T63" fmla="*/ 919 h 945"/>
              <a:gd name="T64" fmla="*/ 217 w 701"/>
              <a:gd name="T65" fmla="*/ 621 h 945"/>
              <a:gd name="T66" fmla="*/ 391 w 701"/>
              <a:gd name="T67" fmla="*/ 621 h 945"/>
              <a:gd name="T68" fmla="*/ 701 w 701"/>
              <a:gd name="T69" fmla="*/ 308 h 945"/>
              <a:gd name="T70" fmla="*/ 521 w 701"/>
              <a:gd name="T71" fmla="*/ 29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1" h="945">
                <a:moveTo>
                  <a:pt x="521" y="29"/>
                </a:moveTo>
                <a:cubicBezTo>
                  <a:pt x="522" y="37"/>
                  <a:pt x="522" y="44"/>
                  <a:pt x="522" y="52"/>
                </a:cubicBezTo>
                <a:cubicBezTo>
                  <a:pt x="522" y="110"/>
                  <a:pt x="497" y="146"/>
                  <a:pt x="466" y="192"/>
                </a:cubicBezTo>
                <a:cubicBezTo>
                  <a:pt x="464" y="194"/>
                  <a:pt x="464" y="194"/>
                  <a:pt x="464" y="194"/>
                </a:cubicBezTo>
                <a:cubicBezTo>
                  <a:pt x="438" y="232"/>
                  <a:pt x="396" y="285"/>
                  <a:pt x="358" y="332"/>
                </a:cubicBezTo>
                <a:cubicBezTo>
                  <a:pt x="354" y="338"/>
                  <a:pt x="349" y="344"/>
                  <a:pt x="345" y="349"/>
                </a:cubicBezTo>
                <a:cubicBezTo>
                  <a:pt x="489" y="349"/>
                  <a:pt x="489" y="349"/>
                  <a:pt x="489" y="349"/>
                </a:cubicBezTo>
                <a:cubicBezTo>
                  <a:pt x="507" y="349"/>
                  <a:pt x="519" y="360"/>
                  <a:pt x="519" y="384"/>
                </a:cubicBezTo>
                <a:cubicBezTo>
                  <a:pt x="519" y="447"/>
                  <a:pt x="519" y="447"/>
                  <a:pt x="519" y="447"/>
                </a:cubicBezTo>
                <a:cubicBezTo>
                  <a:pt x="519" y="461"/>
                  <a:pt x="504" y="472"/>
                  <a:pt x="495" y="472"/>
                </a:cubicBezTo>
                <a:cubicBezTo>
                  <a:pt x="159" y="472"/>
                  <a:pt x="159" y="472"/>
                  <a:pt x="159" y="472"/>
                </a:cubicBezTo>
                <a:cubicBezTo>
                  <a:pt x="144" y="472"/>
                  <a:pt x="129" y="462"/>
                  <a:pt x="129" y="444"/>
                </a:cubicBezTo>
                <a:cubicBezTo>
                  <a:pt x="129" y="430"/>
                  <a:pt x="129" y="430"/>
                  <a:pt x="129" y="430"/>
                </a:cubicBezTo>
                <a:cubicBezTo>
                  <a:pt x="129" y="413"/>
                  <a:pt x="133" y="410"/>
                  <a:pt x="139" y="402"/>
                </a:cubicBezTo>
                <a:cubicBezTo>
                  <a:pt x="140" y="401"/>
                  <a:pt x="140" y="401"/>
                  <a:pt x="140" y="401"/>
                </a:cubicBezTo>
                <a:cubicBezTo>
                  <a:pt x="198" y="329"/>
                  <a:pt x="300" y="196"/>
                  <a:pt x="346" y="136"/>
                </a:cubicBezTo>
                <a:cubicBezTo>
                  <a:pt x="346" y="136"/>
                  <a:pt x="346" y="136"/>
                  <a:pt x="346" y="136"/>
                </a:cubicBezTo>
                <a:cubicBezTo>
                  <a:pt x="370" y="106"/>
                  <a:pt x="384" y="78"/>
                  <a:pt x="384" y="56"/>
                </a:cubicBezTo>
                <a:cubicBezTo>
                  <a:pt x="384" y="30"/>
                  <a:pt x="367" y="0"/>
                  <a:pt x="328" y="0"/>
                </a:cubicBezTo>
                <a:cubicBezTo>
                  <a:pt x="304" y="0"/>
                  <a:pt x="304" y="0"/>
                  <a:pt x="304" y="0"/>
                </a:cubicBezTo>
                <a:cubicBezTo>
                  <a:pt x="271" y="5"/>
                  <a:pt x="244" y="32"/>
                  <a:pt x="235" y="41"/>
                </a:cubicBezTo>
                <a:cubicBezTo>
                  <a:pt x="235" y="42"/>
                  <a:pt x="235" y="42"/>
                  <a:pt x="235" y="42"/>
                </a:cubicBezTo>
                <a:cubicBezTo>
                  <a:pt x="228" y="49"/>
                  <a:pt x="222" y="54"/>
                  <a:pt x="210" y="54"/>
                </a:cubicBezTo>
                <a:cubicBezTo>
                  <a:pt x="200" y="54"/>
                  <a:pt x="194" y="48"/>
                  <a:pt x="187" y="42"/>
                </a:cubicBezTo>
                <a:cubicBezTo>
                  <a:pt x="148" y="3"/>
                  <a:pt x="148" y="3"/>
                  <a:pt x="148" y="3"/>
                </a:cubicBezTo>
                <a:cubicBezTo>
                  <a:pt x="145" y="0"/>
                  <a:pt x="145" y="0"/>
                  <a:pt x="145" y="0"/>
                </a:cubicBezTo>
                <a:cubicBezTo>
                  <a:pt x="28" y="0"/>
                  <a:pt x="28" y="0"/>
                  <a:pt x="28" y="0"/>
                </a:cubicBezTo>
                <a:cubicBezTo>
                  <a:pt x="12" y="0"/>
                  <a:pt x="0" y="13"/>
                  <a:pt x="0" y="27"/>
                </a:cubicBezTo>
                <a:cubicBezTo>
                  <a:pt x="0" y="919"/>
                  <a:pt x="0" y="919"/>
                  <a:pt x="0" y="919"/>
                </a:cubicBezTo>
                <a:cubicBezTo>
                  <a:pt x="0" y="933"/>
                  <a:pt x="12" y="945"/>
                  <a:pt x="27" y="945"/>
                </a:cubicBezTo>
                <a:cubicBezTo>
                  <a:pt x="190" y="945"/>
                  <a:pt x="190" y="945"/>
                  <a:pt x="190" y="945"/>
                </a:cubicBezTo>
                <a:cubicBezTo>
                  <a:pt x="204" y="945"/>
                  <a:pt x="217" y="933"/>
                  <a:pt x="217" y="919"/>
                </a:cubicBezTo>
                <a:cubicBezTo>
                  <a:pt x="217" y="621"/>
                  <a:pt x="217" y="621"/>
                  <a:pt x="217" y="621"/>
                </a:cubicBezTo>
                <a:cubicBezTo>
                  <a:pt x="391" y="621"/>
                  <a:pt x="391" y="621"/>
                  <a:pt x="391" y="621"/>
                </a:cubicBezTo>
                <a:cubicBezTo>
                  <a:pt x="561" y="621"/>
                  <a:pt x="701" y="481"/>
                  <a:pt x="701" y="308"/>
                </a:cubicBezTo>
                <a:cubicBezTo>
                  <a:pt x="701" y="186"/>
                  <a:pt x="627" y="79"/>
                  <a:pt x="521" y="29"/>
                </a:cubicBezTo>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3" name="Vrije vorm: vorm 162">
            <a:extLst>
              <a:ext uri="{FF2B5EF4-FFF2-40B4-BE49-F238E27FC236}">
                <a16:creationId xmlns:a16="http://schemas.microsoft.com/office/drawing/2014/main" id="{6037A477-758E-422F-ADC1-699B6844BBAD}"/>
              </a:ext>
            </a:extLst>
          </p:cNvPr>
          <p:cNvSpPr>
            <a:spLocks noSelect="1"/>
          </p:cNvSpPr>
          <p:nvPr userDrawn="1"/>
        </p:nvSpPr>
        <p:spPr bwMode="gray">
          <a:xfrm>
            <a:off x="957263" y="2303463"/>
            <a:ext cx="1260476" cy="657226"/>
          </a:xfrm>
          <a:custGeom>
            <a:avLst/>
            <a:gdLst>
              <a:gd name="connsiteX0" fmla="*/ 1135063 w 1260476"/>
              <a:gd name="connsiteY0" fmla="*/ 531813 h 657226"/>
              <a:gd name="connsiteX1" fmla="*/ 1260476 w 1260476"/>
              <a:gd name="connsiteY1" fmla="*/ 531813 h 657226"/>
              <a:gd name="connsiteX2" fmla="*/ 1260476 w 1260476"/>
              <a:gd name="connsiteY2" fmla="*/ 657226 h 657226"/>
              <a:gd name="connsiteX3" fmla="*/ 1135063 w 1260476"/>
              <a:gd name="connsiteY3" fmla="*/ 657226 h 657226"/>
              <a:gd name="connsiteX4" fmla="*/ 131763 w 1260476"/>
              <a:gd name="connsiteY4" fmla="*/ 114300 h 657226"/>
              <a:gd name="connsiteX5" fmla="*/ 131763 w 1260476"/>
              <a:gd name="connsiteY5" fmla="*/ 300038 h 657226"/>
              <a:gd name="connsiteX6" fmla="*/ 204252 w 1260476"/>
              <a:gd name="connsiteY6" fmla="*/ 300038 h 657226"/>
              <a:gd name="connsiteX7" fmla="*/ 308852 w 1260476"/>
              <a:gd name="connsiteY7" fmla="*/ 289561 h 657226"/>
              <a:gd name="connsiteX8" fmla="*/ 350183 w 1260476"/>
              <a:gd name="connsiteY8" fmla="*/ 257493 h 657226"/>
              <a:gd name="connsiteX9" fmla="*/ 365126 w 1260476"/>
              <a:gd name="connsiteY9" fmla="*/ 206693 h 657226"/>
              <a:gd name="connsiteX10" fmla="*/ 344142 w 1260476"/>
              <a:gd name="connsiteY10" fmla="*/ 147638 h 657226"/>
              <a:gd name="connsiteX11" fmla="*/ 291048 w 1260476"/>
              <a:gd name="connsiteY11" fmla="*/ 118745 h 657226"/>
              <a:gd name="connsiteX12" fmla="*/ 195668 w 1260476"/>
              <a:gd name="connsiteY12" fmla="*/ 114300 h 657226"/>
              <a:gd name="connsiteX13" fmla="*/ 131763 w 1260476"/>
              <a:gd name="connsiteY13" fmla="*/ 114300 h 657226"/>
              <a:gd name="connsiteX14" fmla="*/ 0 w 1260476"/>
              <a:gd name="connsiteY14" fmla="*/ 3175 h 657226"/>
              <a:gd name="connsiteX15" fmla="*/ 212224 w 1260476"/>
              <a:gd name="connsiteY15" fmla="*/ 3175 h 657226"/>
              <a:gd name="connsiteX16" fmla="*/ 369486 w 1260476"/>
              <a:gd name="connsiteY16" fmla="*/ 13013 h 657226"/>
              <a:gd name="connsiteX17" fmla="*/ 463844 w 1260476"/>
              <a:gd name="connsiteY17" fmla="*/ 77117 h 657226"/>
              <a:gd name="connsiteX18" fmla="*/ 501650 w 1260476"/>
              <a:gd name="connsiteY18" fmla="*/ 204372 h 657226"/>
              <a:gd name="connsiteX19" fmla="*/ 479729 w 1260476"/>
              <a:gd name="connsiteY19" fmla="*/ 305606 h 657226"/>
              <a:gd name="connsiteX20" fmla="*/ 424131 w 1260476"/>
              <a:gd name="connsiteY20" fmla="*/ 370027 h 657226"/>
              <a:gd name="connsiteX21" fmla="*/ 355508 w 1260476"/>
              <a:gd name="connsiteY21" fmla="*/ 401127 h 657226"/>
              <a:gd name="connsiteX22" fmla="*/ 218578 w 1260476"/>
              <a:gd name="connsiteY22" fmla="*/ 410647 h 657226"/>
              <a:gd name="connsiteX23" fmla="*/ 132164 w 1260476"/>
              <a:gd name="connsiteY23" fmla="*/ 410647 h 657226"/>
              <a:gd name="connsiteX24" fmla="*/ 132164 w 1260476"/>
              <a:gd name="connsiteY24" fmla="*/ 657225 h 657226"/>
              <a:gd name="connsiteX25" fmla="*/ 0 w 1260476"/>
              <a:gd name="connsiteY25" fmla="*/ 657225 h 657226"/>
              <a:gd name="connsiteX26" fmla="*/ 0 w 1260476"/>
              <a:gd name="connsiteY26" fmla="*/ 3175 h 657226"/>
              <a:gd name="connsiteX27" fmla="*/ 806768 w 1260476"/>
              <a:gd name="connsiteY27" fmla="*/ 0 h 657226"/>
              <a:gd name="connsiteX28" fmla="*/ 958851 w 1260476"/>
              <a:gd name="connsiteY28" fmla="*/ 52095 h 657226"/>
              <a:gd name="connsiteX29" fmla="*/ 1014413 w 1260476"/>
              <a:gd name="connsiteY29" fmla="*/ 182016 h 657226"/>
              <a:gd name="connsiteX30" fmla="*/ 998538 w 1260476"/>
              <a:gd name="connsiteY30" fmla="*/ 266194 h 657226"/>
              <a:gd name="connsiteX31" fmla="*/ 948373 w 1260476"/>
              <a:gd name="connsiteY31" fmla="*/ 350054 h 657226"/>
              <a:gd name="connsiteX32" fmla="*/ 866140 w 1260476"/>
              <a:gd name="connsiteY32" fmla="*/ 433597 h 657226"/>
              <a:gd name="connsiteX33" fmla="*/ 790893 w 1260476"/>
              <a:gd name="connsiteY33" fmla="*/ 505704 h 657226"/>
              <a:gd name="connsiteX34" fmla="*/ 765175 w 1260476"/>
              <a:gd name="connsiteY34" fmla="*/ 540646 h 657226"/>
              <a:gd name="connsiteX35" fmla="*/ 1014413 w 1260476"/>
              <a:gd name="connsiteY35" fmla="*/ 540646 h 657226"/>
              <a:gd name="connsiteX36" fmla="*/ 1014413 w 1260476"/>
              <a:gd name="connsiteY36" fmla="*/ 657225 h 657226"/>
              <a:gd name="connsiteX37" fmla="*/ 574675 w 1260476"/>
              <a:gd name="connsiteY37" fmla="*/ 657225 h 657226"/>
              <a:gd name="connsiteX38" fmla="*/ 617538 w 1260476"/>
              <a:gd name="connsiteY38" fmla="*/ 532070 h 657226"/>
              <a:gd name="connsiteX39" fmla="*/ 758508 w 1260476"/>
              <a:gd name="connsiteY39" fmla="*/ 375149 h 657226"/>
              <a:gd name="connsiteX40" fmla="*/ 862648 w 1260476"/>
              <a:gd name="connsiteY40" fmla="*/ 267782 h 657226"/>
              <a:gd name="connsiteX41" fmla="*/ 888365 w 1260476"/>
              <a:gd name="connsiteY41" fmla="*/ 190910 h 657226"/>
              <a:gd name="connsiteX42" fmla="*/ 865823 w 1260476"/>
              <a:gd name="connsiteY42" fmla="*/ 126426 h 657226"/>
              <a:gd name="connsiteX43" fmla="*/ 803593 w 1260476"/>
              <a:gd name="connsiteY43" fmla="*/ 103873 h 657226"/>
              <a:gd name="connsiteX44" fmla="*/ 741045 w 1260476"/>
              <a:gd name="connsiteY44" fmla="*/ 127697 h 657226"/>
              <a:gd name="connsiteX45" fmla="*/ 714375 w 1260476"/>
              <a:gd name="connsiteY45" fmla="*/ 206157 h 657226"/>
              <a:gd name="connsiteX46" fmla="*/ 589280 w 1260476"/>
              <a:gd name="connsiteY46" fmla="*/ 193769 h 657226"/>
              <a:gd name="connsiteX47" fmla="*/ 659448 w 1260476"/>
              <a:gd name="connsiteY47" fmla="*/ 45107 h 657226"/>
              <a:gd name="connsiteX48" fmla="*/ 806768 w 1260476"/>
              <a:gd name="connsiteY48" fmla="*/ 0 h 6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60476" h="657226">
                <a:moveTo>
                  <a:pt x="1135063" y="531813"/>
                </a:moveTo>
                <a:lnTo>
                  <a:pt x="1260476" y="531813"/>
                </a:lnTo>
                <a:lnTo>
                  <a:pt x="1260476" y="657226"/>
                </a:lnTo>
                <a:lnTo>
                  <a:pt x="1135063" y="657226"/>
                </a:lnTo>
                <a:close/>
                <a:moveTo>
                  <a:pt x="131763" y="114300"/>
                </a:moveTo>
                <a:cubicBezTo>
                  <a:pt x="131763" y="300038"/>
                  <a:pt x="131763" y="300038"/>
                  <a:pt x="131763" y="300038"/>
                </a:cubicBezTo>
                <a:cubicBezTo>
                  <a:pt x="204252" y="300038"/>
                  <a:pt x="204252" y="300038"/>
                  <a:pt x="204252" y="300038"/>
                </a:cubicBezTo>
                <a:cubicBezTo>
                  <a:pt x="256393" y="300038"/>
                  <a:pt x="291366" y="296546"/>
                  <a:pt x="308852" y="289561"/>
                </a:cubicBezTo>
                <a:cubicBezTo>
                  <a:pt x="326338" y="282893"/>
                  <a:pt x="340327" y="272098"/>
                  <a:pt x="350183" y="257493"/>
                </a:cubicBezTo>
                <a:cubicBezTo>
                  <a:pt x="360357" y="242888"/>
                  <a:pt x="365126" y="226060"/>
                  <a:pt x="365126" y="206693"/>
                </a:cubicBezTo>
                <a:cubicBezTo>
                  <a:pt x="365126" y="182880"/>
                  <a:pt x="358132" y="163195"/>
                  <a:pt x="344142" y="147638"/>
                </a:cubicBezTo>
                <a:cubicBezTo>
                  <a:pt x="330153" y="132080"/>
                  <a:pt x="312349" y="122555"/>
                  <a:pt x="291048" y="118745"/>
                </a:cubicBezTo>
                <a:cubicBezTo>
                  <a:pt x="275151" y="115570"/>
                  <a:pt x="243358" y="114300"/>
                  <a:pt x="195668" y="114300"/>
                </a:cubicBezTo>
                <a:cubicBezTo>
                  <a:pt x="131763" y="114300"/>
                  <a:pt x="131763" y="114300"/>
                  <a:pt x="131763" y="114300"/>
                </a:cubicBezTo>
                <a:close/>
                <a:moveTo>
                  <a:pt x="0" y="3175"/>
                </a:moveTo>
                <a:cubicBezTo>
                  <a:pt x="0" y="3175"/>
                  <a:pt x="0" y="3175"/>
                  <a:pt x="212224" y="3175"/>
                </a:cubicBezTo>
                <a:cubicBezTo>
                  <a:pt x="292603" y="3175"/>
                  <a:pt x="345023" y="6349"/>
                  <a:pt x="369486" y="13013"/>
                </a:cubicBezTo>
                <a:cubicBezTo>
                  <a:pt x="406975" y="22851"/>
                  <a:pt x="438428" y="44113"/>
                  <a:pt x="463844" y="77117"/>
                </a:cubicBezTo>
                <a:cubicBezTo>
                  <a:pt x="488942" y="109803"/>
                  <a:pt x="501650" y="152328"/>
                  <a:pt x="501650" y="204372"/>
                </a:cubicBezTo>
                <a:cubicBezTo>
                  <a:pt x="501650" y="244675"/>
                  <a:pt x="494343" y="278314"/>
                  <a:pt x="479729" y="305606"/>
                </a:cubicBezTo>
                <a:cubicBezTo>
                  <a:pt x="465114" y="332898"/>
                  <a:pt x="446688" y="354477"/>
                  <a:pt x="424131" y="370027"/>
                </a:cubicBezTo>
                <a:cubicBezTo>
                  <a:pt x="401574" y="385894"/>
                  <a:pt x="378700" y="396049"/>
                  <a:pt x="355508" y="401127"/>
                </a:cubicBezTo>
                <a:cubicBezTo>
                  <a:pt x="324055" y="407474"/>
                  <a:pt x="278306" y="410647"/>
                  <a:pt x="218578" y="410647"/>
                </a:cubicBezTo>
                <a:cubicBezTo>
                  <a:pt x="218578" y="410647"/>
                  <a:pt x="218578" y="410647"/>
                  <a:pt x="132164" y="410647"/>
                </a:cubicBezTo>
                <a:cubicBezTo>
                  <a:pt x="132164" y="410647"/>
                  <a:pt x="132164" y="410647"/>
                  <a:pt x="132164" y="657225"/>
                </a:cubicBezTo>
                <a:cubicBezTo>
                  <a:pt x="132164" y="657225"/>
                  <a:pt x="132164" y="657225"/>
                  <a:pt x="0" y="657225"/>
                </a:cubicBezTo>
                <a:cubicBezTo>
                  <a:pt x="0" y="657225"/>
                  <a:pt x="0" y="657225"/>
                  <a:pt x="0" y="3175"/>
                </a:cubicBezTo>
                <a:close/>
                <a:moveTo>
                  <a:pt x="806768" y="0"/>
                </a:moveTo>
                <a:cubicBezTo>
                  <a:pt x="871220" y="0"/>
                  <a:pt x="922020" y="17153"/>
                  <a:pt x="958851" y="52095"/>
                </a:cubicBezTo>
                <a:cubicBezTo>
                  <a:pt x="995998" y="87037"/>
                  <a:pt x="1014413" y="130238"/>
                  <a:pt x="1014413" y="182016"/>
                </a:cubicBezTo>
                <a:cubicBezTo>
                  <a:pt x="1014413" y="211557"/>
                  <a:pt x="1009016" y="239511"/>
                  <a:pt x="998538" y="266194"/>
                </a:cubicBezTo>
                <a:cubicBezTo>
                  <a:pt x="988061" y="292877"/>
                  <a:pt x="971233" y="320830"/>
                  <a:pt x="948373" y="350054"/>
                </a:cubicBezTo>
                <a:cubicBezTo>
                  <a:pt x="933133" y="369431"/>
                  <a:pt x="905828" y="397067"/>
                  <a:pt x="866140" y="433597"/>
                </a:cubicBezTo>
                <a:cubicBezTo>
                  <a:pt x="826453" y="469810"/>
                  <a:pt x="801370" y="493951"/>
                  <a:pt x="790893" y="505704"/>
                </a:cubicBezTo>
                <a:cubicBezTo>
                  <a:pt x="780415" y="517775"/>
                  <a:pt x="771843" y="529528"/>
                  <a:pt x="765175" y="540646"/>
                </a:cubicBezTo>
                <a:cubicBezTo>
                  <a:pt x="765175" y="540646"/>
                  <a:pt x="765175" y="540646"/>
                  <a:pt x="1014413" y="540646"/>
                </a:cubicBezTo>
                <a:cubicBezTo>
                  <a:pt x="1014413" y="540646"/>
                  <a:pt x="1014413" y="540646"/>
                  <a:pt x="1014413" y="657225"/>
                </a:cubicBezTo>
                <a:cubicBezTo>
                  <a:pt x="1014413" y="657225"/>
                  <a:pt x="1014413" y="657225"/>
                  <a:pt x="574675" y="657225"/>
                </a:cubicBezTo>
                <a:cubicBezTo>
                  <a:pt x="579438" y="613071"/>
                  <a:pt x="593725" y="571459"/>
                  <a:pt x="617538" y="532070"/>
                </a:cubicBezTo>
                <a:cubicBezTo>
                  <a:pt x="641350" y="492681"/>
                  <a:pt x="688340" y="440268"/>
                  <a:pt x="758508" y="375149"/>
                </a:cubicBezTo>
                <a:cubicBezTo>
                  <a:pt x="815023" y="322418"/>
                  <a:pt x="849630" y="286524"/>
                  <a:pt x="862648" y="267782"/>
                </a:cubicBezTo>
                <a:cubicBezTo>
                  <a:pt x="879793" y="242052"/>
                  <a:pt x="888365" y="216322"/>
                  <a:pt x="888365" y="190910"/>
                </a:cubicBezTo>
                <a:cubicBezTo>
                  <a:pt x="888365" y="162956"/>
                  <a:pt x="881063" y="141356"/>
                  <a:pt x="865823" y="126426"/>
                </a:cubicBezTo>
                <a:cubicBezTo>
                  <a:pt x="850900" y="111496"/>
                  <a:pt x="829945" y="103873"/>
                  <a:pt x="803593" y="103873"/>
                </a:cubicBezTo>
                <a:cubicBezTo>
                  <a:pt x="777558" y="103873"/>
                  <a:pt x="756603" y="111814"/>
                  <a:pt x="741045" y="127697"/>
                </a:cubicBezTo>
                <a:cubicBezTo>
                  <a:pt x="725805" y="143262"/>
                  <a:pt x="716598" y="169627"/>
                  <a:pt x="714375" y="206157"/>
                </a:cubicBezTo>
                <a:cubicBezTo>
                  <a:pt x="714375" y="206157"/>
                  <a:pt x="714375" y="206157"/>
                  <a:pt x="589280" y="193769"/>
                </a:cubicBezTo>
                <a:cubicBezTo>
                  <a:pt x="596900" y="124520"/>
                  <a:pt x="620078" y="74966"/>
                  <a:pt x="659448" y="45107"/>
                </a:cubicBezTo>
                <a:cubicBezTo>
                  <a:pt x="698818" y="14930"/>
                  <a:pt x="747713" y="0"/>
                  <a:pt x="806768" y="0"/>
                </a:cubicBezTo>
                <a:close/>
              </a:path>
            </a:pathLst>
          </a:custGeom>
          <a:solidFill>
            <a:srgbClr val="E83946"/>
          </a:solidFill>
          <a:ln w="19050">
            <a:solidFill>
              <a:srgbClr val="E83946"/>
            </a:solidFill>
            <a:round/>
            <a:headEnd/>
            <a:tailEnd/>
          </a:ln>
        </p:spPr>
        <p:txBody>
          <a:bodyPr vert="horz" wrap="square" lIns="91440" tIns="45720" rIns="91440" bIns="45720" numCol="1" anchor="t" anchorCtr="0" compatLnSpc="1">
            <a:prstTxWarp prst="textNoShape">
              <a:avLst/>
            </a:prstTxWarp>
            <a:noAutofit/>
          </a:bodyPr>
          <a:lstStyle/>
          <a:p>
            <a:endParaRPr lang="nl-NL" dirty="0"/>
          </a:p>
        </p:txBody>
      </p:sp>
      <p:sp>
        <p:nvSpPr>
          <p:cNvPr id="10" name="Titel 9"/>
          <p:cNvSpPr>
            <a:spLocks noGrp="1" noSelect="1"/>
          </p:cNvSpPr>
          <p:nvPr>
            <p:ph type="title" hasCustomPrompt="1"/>
          </p:nvPr>
        </p:nvSpPr>
        <p:spPr bwMode="gray">
          <a:xfrm>
            <a:off x="889460" y="326660"/>
            <a:ext cx="5614538" cy="1944000"/>
          </a:xfrm>
        </p:spPr>
        <p:txBody>
          <a:bodyPr anchor="b"/>
          <a:lstStyle>
            <a:lvl1pPr>
              <a:lnSpc>
                <a:spcPct val="85000"/>
              </a:lnSpc>
              <a:defRPr sz="7198">
                <a:solidFill>
                  <a:schemeClr val="tx1"/>
                </a:solidFill>
              </a:defRPr>
            </a:lvl1pPr>
          </a:lstStyle>
          <a:p>
            <a:r>
              <a:rPr lang="nl-NL" dirty="0"/>
              <a:t>[Titel]</a:t>
            </a:r>
          </a:p>
        </p:txBody>
      </p:sp>
      <p:sp>
        <p:nvSpPr>
          <p:cNvPr id="3" name="Date Placeholder 2"/>
          <p:cNvSpPr>
            <a:spLocks noGrp="1" noSelect="1"/>
          </p:cNvSpPr>
          <p:nvPr>
            <p:ph type="dt" sz="half" idx="19"/>
          </p:nvPr>
        </p:nvSpPr>
        <p:spPr>
          <a:xfrm>
            <a:off x="162215" y="6419880"/>
            <a:ext cx="134195" cy="164992"/>
          </a:xfrm>
        </p:spPr>
        <p:txBody>
          <a:bodyPr/>
          <a:lstStyle/>
          <a:p>
            <a:fld id="{B4265C0F-7013-4EBB-93DD-26B77A09D90A}" type="datetime1">
              <a:rPr lang="en-GB" smtClean="0"/>
              <a:t>22/11/2022</a:t>
            </a:fld>
            <a:r>
              <a:rPr lang="en-US"/>
              <a:t> • P2.NL</a:t>
            </a:r>
            <a:endParaRPr lang="nl-NL"/>
          </a:p>
          <a:p>
            <a:endParaRPr lang="nl-NL" dirty="0"/>
          </a:p>
        </p:txBody>
      </p:sp>
      <p:sp>
        <p:nvSpPr>
          <p:cNvPr id="4" name="Footer Placeholder 3"/>
          <p:cNvSpPr>
            <a:spLocks noGrp="1" noSelect="1"/>
          </p:cNvSpPr>
          <p:nvPr>
            <p:ph type="ftr" sz="quarter" idx="20"/>
          </p:nvPr>
        </p:nvSpPr>
        <p:spPr/>
        <p:txBody>
          <a:bodyPr/>
          <a:lstStyle/>
          <a:p>
            <a:r>
              <a:rPr lang="nl-NL"/>
              <a:t>KLANT | KENMERK</a:t>
            </a:r>
            <a:endParaRPr lang="nl-NL" dirty="0"/>
          </a:p>
        </p:txBody>
      </p:sp>
      <p:sp>
        <p:nvSpPr>
          <p:cNvPr id="5" name="Slide Number Placeholder 4"/>
          <p:cNvSpPr>
            <a:spLocks noGrp="1" noSelect="1"/>
          </p:cNvSpPr>
          <p:nvPr>
            <p:ph type="sldNum" sz="quarter" idx="21"/>
          </p:nvPr>
        </p:nvSpPr>
        <p:spPr/>
        <p:txBody>
          <a:bodyPr/>
          <a:lstStyle/>
          <a:p>
            <a:pPr algn="l"/>
            <a:r>
              <a:rPr lang="en-GB"/>
              <a:t>|  </a:t>
            </a:r>
            <a:fld id="{4E826A4D-02C1-4201-B32A-4F1FD7521BB1}" type="slidenum">
              <a:rPr lang="en-GB" smtClean="0"/>
              <a:pPr algn="l"/>
              <a:t>‹nr.›</a:t>
            </a:fld>
            <a:r>
              <a:rPr lang="en-GB"/>
              <a:t> </a:t>
            </a:r>
            <a:endParaRPr lang="en-GB" dirty="0"/>
          </a:p>
        </p:txBody>
      </p:sp>
    </p:spTree>
    <p:extLst>
      <p:ext uri="{BB962C8B-B14F-4D97-AF65-F5344CB8AC3E}">
        <p14:creationId xmlns:p14="http://schemas.microsoft.com/office/powerpoint/2010/main" val="213458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image" Target="../media/image3.png"/><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jdelijke aanduiding voor titel 1"/>
          <p:cNvSpPr>
            <a:spLocks noGrp="1" noSelect="1"/>
          </p:cNvSpPr>
          <p:nvPr>
            <p:ph type="title"/>
          </p:nvPr>
        </p:nvSpPr>
        <p:spPr bwMode="gray">
          <a:xfrm>
            <a:off x="962562" y="537899"/>
            <a:ext cx="10442557" cy="1824457"/>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962639" y="2556000"/>
            <a:ext cx="10442479" cy="3240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JU-LEVEL4=Kop</a:t>
            </a:r>
          </a:p>
          <a:p>
            <a:pPr lvl="4"/>
            <a:r>
              <a:rPr lang="nl-NL" noProof="1"/>
              <a:t>JU-LEVEL5=Basistekst</a:t>
            </a:r>
          </a:p>
          <a:p>
            <a:pPr lvl="5"/>
            <a:r>
              <a:rPr lang="nl-NL" noProof="1"/>
              <a:t>JU-LEVEL6=Inspring 1e niveau</a:t>
            </a:r>
          </a:p>
          <a:p>
            <a:pPr lvl="6"/>
            <a:r>
              <a:rPr lang="nl-NL" noProof="1"/>
              <a:t>JU-LEVEL7=Inspring 2e niveau</a:t>
            </a:r>
          </a:p>
          <a:p>
            <a:pPr lvl="7"/>
            <a:r>
              <a:rPr lang="nl-NL" noProof="1"/>
              <a:t>JU-LEVEL8=Inspring 3e niveau</a:t>
            </a:r>
          </a:p>
        </p:txBody>
      </p:sp>
      <p:grpSp>
        <p:nvGrpSpPr>
          <p:cNvPr id="9" name="Group 4">
            <a:extLst>
              <a:ext uri="{FF2B5EF4-FFF2-40B4-BE49-F238E27FC236}">
                <a16:creationId xmlns:a16="http://schemas.microsoft.com/office/drawing/2014/main" id="{D51E34FA-D5D8-46F4-8EE4-B7C7BAB76B33}"/>
              </a:ext>
            </a:extLst>
          </p:cNvPr>
          <p:cNvGrpSpPr>
            <a:grpSpLocks noSelect="1" noChangeAspect="1"/>
          </p:cNvGrpSpPr>
          <p:nvPr userDrawn="1"/>
        </p:nvGrpSpPr>
        <p:grpSpPr bwMode="gray">
          <a:xfrm>
            <a:off x="377825" y="5951543"/>
            <a:ext cx="11452225" cy="525463"/>
            <a:chOff x="238" y="3749"/>
            <a:chExt cx="7214" cy="331"/>
          </a:xfrm>
        </p:grpSpPr>
        <p:sp>
          <p:nvSpPr>
            <p:cNvPr id="14" name="Freeform 5">
              <a:extLst>
                <a:ext uri="{FF2B5EF4-FFF2-40B4-BE49-F238E27FC236}">
                  <a16:creationId xmlns:a16="http://schemas.microsoft.com/office/drawing/2014/main" id="{C4DA7574-7B84-4952-8CE9-90B7E131F823}"/>
                </a:ext>
              </a:extLst>
            </p:cNvPr>
            <p:cNvSpPr>
              <a:spLocks noSelect="1"/>
            </p:cNvSpPr>
            <p:nvPr userDrawn="1"/>
          </p:nvSpPr>
          <p:spPr bwMode="gray">
            <a:xfrm>
              <a:off x="238" y="3891"/>
              <a:ext cx="140" cy="189"/>
            </a:xfrm>
            <a:custGeom>
              <a:avLst/>
              <a:gdLst>
                <a:gd name="T0" fmla="*/ 521 w 701"/>
                <a:gd name="T1" fmla="*/ 29 h 945"/>
                <a:gd name="T2" fmla="*/ 522 w 701"/>
                <a:gd name="T3" fmla="*/ 52 h 945"/>
                <a:gd name="T4" fmla="*/ 466 w 701"/>
                <a:gd name="T5" fmla="*/ 192 h 945"/>
                <a:gd name="T6" fmla="*/ 464 w 701"/>
                <a:gd name="T7" fmla="*/ 194 h 945"/>
                <a:gd name="T8" fmla="*/ 358 w 701"/>
                <a:gd name="T9" fmla="*/ 332 h 945"/>
                <a:gd name="T10" fmla="*/ 345 w 701"/>
                <a:gd name="T11" fmla="*/ 349 h 945"/>
                <a:gd name="T12" fmla="*/ 489 w 701"/>
                <a:gd name="T13" fmla="*/ 349 h 945"/>
                <a:gd name="T14" fmla="*/ 519 w 701"/>
                <a:gd name="T15" fmla="*/ 384 h 945"/>
                <a:gd name="T16" fmla="*/ 519 w 701"/>
                <a:gd name="T17" fmla="*/ 447 h 945"/>
                <a:gd name="T18" fmla="*/ 495 w 701"/>
                <a:gd name="T19" fmla="*/ 472 h 945"/>
                <a:gd name="T20" fmla="*/ 159 w 701"/>
                <a:gd name="T21" fmla="*/ 472 h 945"/>
                <a:gd name="T22" fmla="*/ 129 w 701"/>
                <a:gd name="T23" fmla="*/ 444 h 945"/>
                <a:gd name="T24" fmla="*/ 129 w 701"/>
                <a:gd name="T25" fmla="*/ 430 h 945"/>
                <a:gd name="T26" fmla="*/ 139 w 701"/>
                <a:gd name="T27" fmla="*/ 402 h 945"/>
                <a:gd name="T28" fmla="*/ 140 w 701"/>
                <a:gd name="T29" fmla="*/ 401 h 945"/>
                <a:gd name="T30" fmla="*/ 346 w 701"/>
                <a:gd name="T31" fmla="*/ 136 h 945"/>
                <a:gd name="T32" fmla="*/ 346 w 701"/>
                <a:gd name="T33" fmla="*/ 136 h 945"/>
                <a:gd name="T34" fmla="*/ 384 w 701"/>
                <a:gd name="T35" fmla="*/ 56 h 945"/>
                <a:gd name="T36" fmla="*/ 328 w 701"/>
                <a:gd name="T37" fmla="*/ 0 h 945"/>
                <a:gd name="T38" fmla="*/ 304 w 701"/>
                <a:gd name="T39" fmla="*/ 0 h 945"/>
                <a:gd name="T40" fmla="*/ 235 w 701"/>
                <a:gd name="T41" fmla="*/ 41 h 945"/>
                <a:gd name="T42" fmla="*/ 235 w 701"/>
                <a:gd name="T43" fmla="*/ 42 h 945"/>
                <a:gd name="T44" fmla="*/ 210 w 701"/>
                <a:gd name="T45" fmla="*/ 54 h 945"/>
                <a:gd name="T46" fmla="*/ 187 w 701"/>
                <a:gd name="T47" fmla="*/ 42 h 945"/>
                <a:gd name="T48" fmla="*/ 148 w 701"/>
                <a:gd name="T49" fmla="*/ 3 h 945"/>
                <a:gd name="T50" fmla="*/ 145 w 701"/>
                <a:gd name="T51" fmla="*/ 0 h 945"/>
                <a:gd name="T52" fmla="*/ 28 w 701"/>
                <a:gd name="T53" fmla="*/ 0 h 945"/>
                <a:gd name="T54" fmla="*/ 0 w 701"/>
                <a:gd name="T55" fmla="*/ 27 h 945"/>
                <a:gd name="T56" fmla="*/ 0 w 701"/>
                <a:gd name="T57" fmla="*/ 919 h 945"/>
                <a:gd name="T58" fmla="*/ 27 w 701"/>
                <a:gd name="T59" fmla="*/ 945 h 945"/>
                <a:gd name="T60" fmla="*/ 190 w 701"/>
                <a:gd name="T61" fmla="*/ 945 h 945"/>
                <a:gd name="T62" fmla="*/ 217 w 701"/>
                <a:gd name="T63" fmla="*/ 919 h 945"/>
                <a:gd name="T64" fmla="*/ 217 w 701"/>
                <a:gd name="T65" fmla="*/ 621 h 945"/>
                <a:gd name="T66" fmla="*/ 391 w 701"/>
                <a:gd name="T67" fmla="*/ 621 h 945"/>
                <a:gd name="T68" fmla="*/ 701 w 701"/>
                <a:gd name="T69" fmla="*/ 308 h 945"/>
                <a:gd name="T70" fmla="*/ 521 w 701"/>
                <a:gd name="T71" fmla="*/ 29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1" h="945">
                  <a:moveTo>
                    <a:pt x="521" y="29"/>
                  </a:moveTo>
                  <a:cubicBezTo>
                    <a:pt x="522" y="37"/>
                    <a:pt x="522" y="44"/>
                    <a:pt x="522" y="52"/>
                  </a:cubicBezTo>
                  <a:cubicBezTo>
                    <a:pt x="522" y="110"/>
                    <a:pt x="497" y="146"/>
                    <a:pt x="466" y="192"/>
                  </a:cubicBezTo>
                  <a:cubicBezTo>
                    <a:pt x="464" y="194"/>
                    <a:pt x="464" y="194"/>
                    <a:pt x="464" y="194"/>
                  </a:cubicBezTo>
                  <a:cubicBezTo>
                    <a:pt x="438" y="232"/>
                    <a:pt x="396" y="285"/>
                    <a:pt x="358" y="332"/>
                  </a:cubicBezTo>
                  <a:cubicBezTo>
                    <a:pt x="354" y="338"/>
                    <a:pt x="349" y="344"/>
                    <a:pt x="345" y="349"/>
                  </a:cubicBezTo>
                  <a:cubicBezTo>
                    <a:pt x="489" y="349"/>
                    <a:pt x="489" y="349"/>
                    <a:pt x="489" y="349"/>
                  </a:cubicBezTo>
                  <a:cubicBezTo>
                    <a:pt x="507" y="349"/>
                    <a:pt x="519" y="360"/>
                    <a:pt x="519" y="384"/>
                  </a:cubicBezTo>
                  <a:cubicBezTo>
                    <a:pt x="519" y="447"/>
                    <a:pt x="519" y="447"/>
                    <a:pt x="519" y="447"/>
                  </a:cubicBezTo>
                  <a:cubicBezTo>
                    <a:pt x="519" y="461"/>
                    <a:pt x="504" y="472"/>
                    <a:pt x="495" y="472"/>
                  </a:cubicBezTo>
                  <a:cubicBezTo>
                    <a:pt x="159" y="472"/>
                    <a:pt x="159" y="472"/>
                    <a:pt x="159" y="472"/>
                  </a:cubicBezTo>
                  <a:cubicBezTo>
                    <a:pt x="144" y="472"/>
                    <a:pt x="129" y="462"/>
                    <a:pt x="129" y="444"/>
                  </a:cubicBezTo>
                  <a:cubicBezTo>
                    <a:pt x="129" y="430"/>
                    <a:pt x="129" y="430"/>
                    <a:pt x="129" y="430"/>
                  </a:cubicBezTo>
                  <a:cubicBezTo>
                    <a:pt x="129" y="413"/>
                    <a:pt x="133" y="410"/>
                    <a:pt x="139" y="402"/>
                  </a:cubicBezTo>
                  <a:cubicBezTo>
                    <a:pt x="140" y="401"/>
                    <a:pt x="140" y="401"/>
                    <a:pt x="140" y="401"/>
                  </a:cubicBezTo>
                  <a:cubicBezTo>
                    <a:pt x="198" y="329"/>
                    <a:pt x="300" y="196"/>
                    <a:pt x="346" y="136"/>
                  </a:cubicBezTo>
                  <a:cubicBezTo>
                    <a:pt x="346" y="136"/>
                    <a:pt x="346" y="136"/>
                    <a:pt x="346" y="136"/>
                  </a:cubicBezTo>
                  <a:cubicBezTo>
                    <a:pt x="370" y="106"/>
                    <a:pt x="384" y="78"/>
                    <a:pt x="384" y="56"/>
                  </a:cubicBezTo>
                  <a:cubicBezTo>
                    <a:pt x="384" y="30"/>
                    <a:pt x="367" y="0"/>
                    <a:pt x="328" y="0"/>
                  </a:cubicBezTo>
                  <a:cubicBezTo>
                    <a:pt x="304" y="0"/>
                    <a:pt x="304" y="0"/>
                    <a:pt x="304" y="0"/>
                  </a:cubicBezTo>
                  <a:cubicBezTo>
                    <a:pt x="271" y="5"/>
                    <a:pt x="244" y="32"/>
                    <a:pt x="235" y="41"/>
                  </a:cubicBezTo>
                  <a:cubicBezTo>
                    <a:pt x="235" y="42"/>
                    <a:pt x="235" y="42"/>
                    <a:pt x="235" y="42"/>
                  </a:cubicBezTo>
                  <a:cubicBezTo>
                    <a:pt x="228" y="49"/>
                    <a:pt x="222" y="54"/>
                    <a:pt x="210" y="54"/>
                  </a:cubicBezTo>
                  <a:cubicBezTo>
                    <a:pt x="200" y="54"/>
                    <a:pt x="194" y="48"/>
                    <a:pt x="187" y="42"/>
                  </a:cubicBezTo>
                  <a:cubicBezTo>
                    <a:pt x="148" y="3"/>
                    <a:pt x="148" y="3"/>
                    <a:pt x="148" y="3"/>
                  </a:cubicBezTo>
                  <a:cubicBezTo>
                    <a:pt x="145" y="0"/>
                    <a:pt x="145" y="0"/>
                    <a:pt x="145" y="0"/>
                  </a:cubicBezTo>
                  <a:cubicBezTo>
                    <a:pt x="28" y="0"/>
                    <a:pt x="28" y="0"/>
                    <a:pt x="28" y="0"/>
                  </a:cubicBezTo>
                  <a:cubicBezTo>
                    <a:pt x="12" y="0"/>
                    <a:pt x="0" y="13"/>
                    <a:pt x="0" y="27"/>
                  </a:cubicBezTo>
                  <a:cubicBezTo>
                    <a:pt x="0" y="919"/>
                    <a:pt x="0" y="919"/>
                    <a:pt x="0" y="919"/>
                  </a:cubicBezTo>
                  <a:cubicBezTo>
                    <a:pt x="0" y="933"/>
                    <a:pt x="12" y="945"/>
                    <a:pt x="27" y="945"/>
                  </a:cubicBezTo>
                  <a:cubicBezTo>
                    <a:pt x="190" y="945"/>
                    <a:pt x="190" y="945"/>
                    <a:pt x="190" y="945"/>
                  </a:cubicBezTo>
                  <a:cubicBezTo>
                    <a:pt x="204" y="945"/>
                    <a:pt x="217" y="933"/>
                    <a:pt x="217" y="919"/>
                  </a:cubicBezTo>
                  <a:cubicBezTo>
                    <a:pt x="217" y="621"/>
                    <a:pt x="217" y="621"/>
                    <a:pt x="217" y="621"/>
                  </a:cubicBezTo>
                  <a:cubicBezTo>
                    <a:pt x="391" y="621"/>
                    <a:pt x="391" y="621"/>
                    <a:pt x="391" y="621"/>
                  </a:cubicBezTo>
                  <a:cubicBezTo>
                    <a:pt x="561" y="621"/>
                    <a:pt x="701" y="481"/>
                    <a:pt x="701" y="308"/>
                  </a:cubicBezTo>
                  <a:cubicBezTo>
                    <a:pt x="701" y="186"/>
                    <a:pt x="627" y="79"/>
                    <a:pt x="521" y="29"/>
                  </a:cubicBezTo>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5" name="Freeform 6">
              <a:extLst>
                <a:ext uri="{FF2B5EF4-FFF2-40B4-BE49-F238E27FC236}">
                  <a16:creationId xmlns:a16="http://schemas.microsoft.com/office/drawing/2014/main" id="{E0F092A0-0619-4C66-9A48-301FDBF73031}"/>
                </a:ext>
              </a:extLst>
            </p:cNvPr>
            <p:cNvSpPr>
              <a:spLocks noSelect="1"/>
            </p:cNvSpPr>
            <p:nvPr userDrawn="1"/>
          </p:nvSpPr>
          <p:spPr bwMode="gray">
            <a:xfrm>
              <a:off x="238" y="3749"/>
              <a:ext cx="7214" cy="12"/>
            </a:xfrm>
            <a:custGeom>
              <a:avLst/>
              <a:gdLst>
                <a:gd name="T0" fmla="*/ 13639 w 36095"/>
                <a:gd name="T1" fmla="*/ 0 h 64"/>
                <a:gd name="T2" fmla="*/ 13447 w 36095"/>
                <a:gd name="T3" fmla="*/ 0 h 64"/>
                <a:gd name="T4" fmla="*/ 13064 w 36095"/>
                <a:gd name="T5" fmla="*/ 0 h 64"/>
                <a:gd name="T6" fmla="*/ 12106 w 36095"/>
                <a:gd name="T7" fmla="*/ 0 h 64"/>
                <a:gd name="T8" fmla="*/ 9615 w 36095"/>
                <a:gd name="T9" fmla="*/ 0 h 64"/>
                <a:gd name="T10" fmla="*/ 10573 w 36095"/>
                <a:gd name="T11" fmla="*/ 0 h 64"/>
                <a:gd name="T12" fmla="*/ 10764 w 36095"/>
                <a:gd name="T13" fmla="*/ 0 h 64"/>
                <a:gd name="T14" fmla="*/ 13256 w 36095"/>
                <a:gd name="T15" fmla="*/ 0 h 64"/>
                <a:gd name="T16" fmla="*/ 16705 w 36095"/>
                <a:gd name="T17" fmla="*/ 0 h 64"/>
                <a:gd name="T18" fmla="*/ 17280 w 36095"/>
                <a:gd name="T19" fmla="*/ 0 h 64"/>
                <a:gd name="T20" fmla="*/ 17472 w 36095"/>
                <a:gd name="T21" fmla="*/ 0 h 64"/>
                <a:gd name="T22" fmla="*/ 16322 w 36095"/>
                <a:gd name="T23" fmla="*/ 0 h 64"/>
                <a:gd name="T24" fmla="*/ 14597 w 36095"/>
                <a:gd name="T25" fmla="*/ 0 h 64"/>
                <a:gd name="T26" fmla="*/ 15747 w 36095"/>
                <a:gd name="T27" fmla="*/ 0 h 64"/>
                <a:gd name="T28" fmla="*/ 15555 w 36095"/>
                <a:gd name="T29" fmla="*/ 0 h 64"/>
                <a:gd name="T30" fmla="*/ 3482 w 36095"/>
                <a:gd name="T31" fmla="*/ 0 h 64"/>
                <a:gd name="T32" fmla="*/ 2907 w 36095"/>
                <a:gd name="T33" fmla="*/ 0 h 64"/>
                <a:gd name="T34" fmla="*/ 3674 w 36095"/>
                <a:gd name="T35" fmla="*/ 0 h 64"/>
                <a:gd name="T36" fmla="*/ 4057 w 36095"/>
                <a:gd name="T37" fmla="*/ 0 h 64"/>
                <a:gd name="T38" fmla="*/ 607 w 36095"/>
                <a:gd name="T39" fmla="*/ 0 h 64"/>
                <a:gd name="T40" fmla="*/ 224 w 36095"/>
                <a:gd name="T41" fmla="*/ 0 h 64"/>
                <a:gd name="T42" fmla="*/ 2140 w 36095"/>
                <a:gd name="T43" fmla="*/ 0 h 64"/>
                <a:gd name="T44" fmla="*/ 1757 w 36095"/>
                <a:gd name="T45" fmla="*/ 0 h 64"/>
                <a:gd name="T46" fmla="*/ 7698 w 36095"/>
                <a:gd name="T47" fmla="*/ 0 h 64"/>
                <a:gd name="T48" fmla="*/ 6932 w 36095"/>
                <a:gd name="T49" fmla="*/ 0 h 64"/>
                <a:gd name="T50" fmla="*/ 8081 w 36095"/>
                <a:gd name="T51" fmla="*/ 0 h 64"/>
                <a:gd name="T52" fmla="*/ 8273 w 36095"/>
                <a:gd name="T53" fmla="*/ 0 h 64"/>
                <a:gd name="T54" fmla="*/ 5398 w 36095"/>
                <a:gd name="T55" fmla="*/ 0 h 64"/>
                <a:gd name="T56" fmla="*/ 5207 w 36095"/>
                <a:gd name="T57" fmla="*/ 0 h 64"/>
                <a:gd name="T58" fmla="*/ 6357 w 36095"/>
                <a:gd name="T59" fmla="*/ 0 h 64"/>
                <a:gd name="T60" fmla="*/ 5973 w 36095"/>
                <a:gd name="T61" fmla="*/ 0 h 64"/>
                <a:gd name="T62" fmla="*/ 30503 w 36095"/>
                <a:gd name="T63" fmla="*/ 0 h 64"/>
                <a:gd name="T64" fmla="*/ 29928 w 36095"/>
                <a:gd name="T65" fmla="*/ 0 h 64"/>
                <a:gd name="T66" fmla="*/ 31270 w 36095"/>
                <a:gd name="T67" fmla="*/ 0 h 64"/>
                <a:gd name="T68" fmla="*/ 29545 w 36095"/>
                <a:gd name="T69" fmla="*/ 0 h 64"/>
                <a:gd name="T70" fmla="*/ 27820 w 36095"/>
                <a:gd name="T71" fmla="*/ 0 h 64"/>
                <a:gd name="T72" fmla="*/ 27437 w 36095"/>
                <a:gd name="T73" fmla="*/ 0 h 64"/>
                <a:gd name="T74" fmla="*/ 29354 w 36095"/>
                <a:gd name="T75" fmla="*/ 0 h 64"/>
                <a:gd name="T76" fmla="*/ 28779 w 36095"/>
                <a:gd name="T77" fmla="*/ 0 h 64"/>
                <a:gd name="T78" fmla="*/ 34528 w 36095"/>
                <a:gd name="T79" fmla="*/ 0 h 64"/>
                <a:gd name="T80" fmla="*/ 34911 w 36095"/>
                <a:gd name="T81" fmla="*/ 0 h 64"/>
                <a:gd name="T82" fmla="*/ 35678 w 36095"/>
                <a:gd name="T83" fmla="*/ 0 h 64"/>
                <a:gd name="T84" fmla="*/ 35294 w 36095"/>
                <a:gd name="T85" fmla="*/ 0 h 64"/>
                <a:gd name="T86" fmla="*/ 32420 w 36095"/>
                <a:gd name="T87" fmla="*/ 0 h 64"/>
                <a:gd name="T88" fmla="*/ 27246 w 36095"/>
                <a:gd name="T89" fmla="*/ 0 h 64"/>
                <a:gd name="T90" fmla="*/ 32995 w 36095"/>
                <a:gd name="T91" fmla="*/ 0 h 64"/>
                <a:gd name="T92" fmla="*/ 33378 w 36095"/>
                <a:gd name="T93" fmla="*/ 0 h 64"/>
                <a:gd name="T94" fmla="*/ 20921 w 36095"/>
                <a:gd name="T95" fmla="*/ 0 h 64"/>
                <a:gd name="T96" fmla="*/ 21496 w 36095"/>
                <a:gd name="T97" fmla="*/ 0 h 64"/>
                <a:gd name="T98" fmla="*/ 22071 w 36095"/>
                <a:gd name="T99" fmla="*/ 0 h 64"/>
                <a:gd name="T100" fmla="*/ 22646 w 36095"/>
                <a:gd name="T101" fmla="*/ 0 h 64"/>
                <a:gd name="T102" fmla="*/ 18430 w 36095"/>
                <a:gd name="T103" fmla="*/ 0 h 64"/>
                <a:gd name="T104" fmla="*/ 19772 w 36095"/>
                <a:gd name="T105" fmla="*/ 0 h 64"/>
                <a:gd name="T106" fmla="*/ 19963 w 36095"/>
                <a:gd name="T107" fmla="*/ 0 h 64"/>
                <a:gd name="T108" fmla="*/ 19388 w 36095"/>
                <a:gd name="T109" fmla="*/ 0 h 64"/>
                <a:gd name="T110" fmla="*/ 25137 w 36095"/>
                <a:gd name="T111" fmla="*/ 0 h 64"/>
                <a:gd name="T112" fmla="*/ 26287 w 36095"/>
                <a:gd name="T113" fmla="*/ 0 h 64"/>
                <a:gd name="T114" fmla="*/ 26096 w 36095"/>
                <a:gd name="T115" fmla="*/ 0 h 64"/>
                <a:gd name="T116" fmla="*/ 22838 w 36095"/>
                <a:gd name="T117" fmla="*/ 0 h 64"/>
                <a:gd name="T118" fmla="*/ 23221 w 36095"/>
                <a:gd name="T119" fmla="*/ 0 h 64"/>
                <a:gd name="T120" fmla="*/ 23796 w 36095"/>
                <a:gd name="T121" fmla="*/ 0 h 64"/>
                <a:gd name="T122" fmla="*/ 24179 w 36095"/>
                <a:gd name="T123" fmla="*/ 0 h 64"/>
                <a:gd name="T124" fmla="*/ 36086 w 36095"/>
                <a:gd name="T12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95" h="64">
                  <a:moveTo>
                    <a:pt x="12329" y="32"/>
                  </a:moveTo>
                  <a:cubicBezTo>
                    <a:pt x="12329" y="49"/>
                    <a:pt x="12315" y="64"/>
                    <a:pt x="12298" y="64"/>
                  </a:cubicBezTo>
                  <a:cubicBezTo>
                    <a:pt x="12280" y="64"/>
                    <a:pt x="12266" y="49"/>
                    <a:pt x="12266" y="32"/>
                  </a:cubicBezTo>
                  <a:cubicBezTo>
                    <a:pt x="12266" y="14"/>
                    <a:pt x="12280" y="0"/>
                    <a:pt x="12298" y="0"/>
                  </a:cubicBezTo>
                  <a:cubicBezTo>
                    <a:pt x="12315" y="0"/>
                    <a:pt x="12329" y="14"/>
                    <a:pt x="12329" y="32"/>
                  </a:cubicBezTo>
                  <a:close/>
                  <a:moveTo>
                    <a:pt x="12489" y="0"/>
                  </a:moveTo>
                  <a:cubicBezTo>
                    <a:pt x="12471" y="0"/>
                    <a:pt x="12457" y="14"/>
                    <a:pt x="12457" y="32"/>
                  </a:cubicBezTo>
                  <a:cubicBezTo>
                    <a:pt x="12457" y="49"/>
                    <a:pt x="12471" y="64"/>
                    <a:pt x="12489" y="64"/>
                  </a:cubicBezTo>
                  <a:cubicBezTo>
                    <a:pt x="12507" y="64"/>
                    <a:pt x="12521" y="49"/>
                    <a:pt x="12521" y="32"/>
                  </a:cubicBezTo>
                  <a:cubicBezTo>
                    <a:pt x="12521" y="14"/>
                    <a:pt x="12507" y="0"/>
                    <a:pt x="12489" y="0"/>
                  </a:cubicBezTo>
                  <a:close/>
                  <a:moveTo>
                    <a:pt x="13639" y="0"/>
                  </a:moveTo>
                  <a:cubicBezTo>
                    <a:pt x="13621" y="0"/>
                    <a:pt x="13607" y="14"/>
                    <a:pt x="13607" y="32"/>
                  </a:cubicBezTo>
                  <a:cubicBezTo>
                    <a:pt x="13607" y="49"/>
                    <a:pt x="13621" y="64"/>
                    <a:pt x="13639" y="64"/>
                  </a:cubicBezTo>
                  <a:cubicBezTo>
                    <a:pt x="13657" y="64"/>
                    <a:pt x="13671" y="49"/>
                    <a:pt x="13671" y="32"/>
                  </a:cubicBezTo>
                  <a:cubicBezTo>
                    <a:pt x="13671" y="14"/>
                    <a:pt x="13657" y="0"/>
                    <a:pt x="13639" y="0"/>
                  </a:cubicBezTo>
                  <a:close/>
                  <a:moveTo>
                    <a:pt x="11914" y="0"/>
                  </a:moveTo>
                  <a:cubicBezTo>
                    <a:pt x="11897" y="0"/>
                    <a:pt x="11882" y="14"/>
                    <a:pt x="11882" y="32"/>
                  </a:cubicBezTo>
                  <a:cubicBezTo>
                    <a:pt x="11882" y="49"/>
                    <a:pt x="11897" y="64"/>
                    <a:pt x="11914" y="64"/>
                  </a:cubicBezTo>
                  <a:cubicBezTo>
                    <a:pt x="11932" y="64"/>
                    <a:pt x="11946" y="49"/>
                    <a:pt x="11946" y="32"/>
                  </a:cubicBezTo>
                  <a:cubicBezTo>
                    <a:pt x="11946" y="14"/>
                    <a:pt x="11932" y="0"/>
                    <a:pt x="11914" y="0"/>
                  </a:cubicBezTo>
                  <a:close/>
                  <a:moveTo>
                    <a:pt x="11723" y="0"/>
                  </a:moveTo>
                  <a:cubicBezTo>
                    <a:pt x="11705" y="0"/>
                    <a:pt x="11691" y="14"/>
                    <a:pt x="11691" y="32"/>
                  </a:cubicBezTo>
                  <a:cubicBezTo>
                    <a:pt x="11691" y="49"/>
                    <a:pt x="11705" y="64"/>
                    <a:pt x="11723" y="64"/>
                  </a:cubicBezTo>
                  <a:cubicBezTo>
                    <a:pt x="11740" y="64"/>
                    <a:pt x="11755" y="49"/>
                    <a:pt x="11755" y="32"/>
                  </a:cubicBezTo>
                  <a:cubicBezTo>
                    <a:pt x="11755" y="14"/>
                    <a:pt x="11740" y="0"/>
                    <a:pt x="11723" y="0"/>
                  </a:cubicBezTo>
                  <a:close/>
                  <a:moveTo>
                    <a:pt x="13447" y="0"/>
                  </a:moveTo>
                  <a:cubicBezTo>
                    <a:pt x="13430" y="0"/>
                    <a:pt x="13415" y="14"/>
                    <a:pt x="13415" y="32"/>
                  </a:cubicBezTo>
                  <a:cubicBezTo>
                    <a:pt x="13415" y="49"/>
                    <a:pt x="13430" y="64"/>
                    <a:pt x="13447" y="64"/>
                  </a:cubicBezTo>
                  <a:cubicBezTo>
                    <a:pt x="13465" y="64"/>
                    <a:pt x="13479" y="49"/>
                    <a:pt x="13479" y="32"/>
                  </a:cubicBezTo>
                  <a:cubicBezTo>
                    <a:pt x="13479" y="14"/>
                    <a:pt x="13465" y="0"/>
                    <a:pt x="13447" y="0"/>
                  </a:cubicBezTo>
                  <a:close/>
                  <a:moveTo>
                    <a:pt x="11531" y="0"/>
                  </a:moveTo>
                  <a:cubicBezTo>
                    <a:pt x="11513" y="0"/>
                    <a:pt x="11499" y="14"/>
                    <a:pt x="11499" y="32"/>
                  </a:cubicBezTo>
                  <a:cubicBezTo>
                    <a:pt x="11499" y="49"/>
                    <a:pt x="11513" y="64"/>
                    <a:pt x="11531" y="64"/>
                  </a:cubicBezTo>
                  <a:cubicBezTo>
                    <a:pt x="11549" y="64"/>
                    <a:pt x="11563" y="49"/>
                    <a:pt x="11563" y="32"/>
                  </a:cubicBezTo>
                  <a:cubicBezTo>
                    <a:pt x="11563" y="14"/>
                    <a:pt x="11549" y="0"/>
                    <a:pt x="11531" y="0"/>
                  </a:cubicBezTo>
                  <a:close/>
                  <a:moveTo>
                    <a:pt x="18047" y="0"/>
                  </a:moveTo>
                  <a:cubicBezTo>
                    <a:pt x="18029" y="0"/>
                    <a:pt x="18015" y="14"/>
                    <a:pt x="18015" y="32"/>
                  </a:cubicBezTo>
                  <a:cubicBezTo>
                    <a:pt x="18015" y="49"/>
                    <a:pt x="18029" y="64"/>
                    <a:pt x="18047" y="64"/>
                  </a:cubicBezTo>
                  <a:cubicBezTo>
                    <a:pt x="18064" y="64"/>
                    <a:pt x="18079" y="49"/>
                    <a:pt x="18079" y="32"/>
                  </a:cubicBezTo>
                  <a:cubicBezTo>
                    <a:pt x="18079" y="14"/>
                    <a:pt x="18064" y="0"/>
                    <a:pt x="18047" y="0"/>
                  </a:cubicBezTo>
                  <a:close/>
                  <a:moveTo>
                    <a:pt x="13064" y="0"/>
                  </a:moveTo>
                  <a:cubicBezTo>
                    <a:pt x="13046" y="0"/>
                    <a:pt x="13032" y="14"/>
                    <a:pt x="13032" y="32"/>
                  </a:cubicBezTo>
                  <a:cubicBezTo>
                    <a:pt x="13032" y="49"/>
                    <a:pt x="13046" y="64"/>
                    <a:pt x="13064" y="64"/>
                  </a:cubicBezTo>
                  <a:cubicBezTo>
                    <a:pt x="13082" y="64"/>
                    <a:pt x="13096" y="49"/>
                    <a:pt x="13096" y="32"/>
                  </a:cubicBezTo>
                  <a:cubicBezTo>
                    <a:pt x="13096" y="14"/>
                    <a:pt x="13082" y="0"/>
                    <a:pt x="13064" y="0"/>
                  </a:cubicBezTo>
                  <a:close/>
                  <a:moveTo>
                    <a:pt x="12872" y="0"/>
                  </a:moveTo>
                  <a:cubicBezTo>
                    <a:pt x="12855" y="0"/>
                    <a:pt x="12840" y="14"/>
                    <a:pt x="12840" y="32"/>
                  </a:cubicBezTo>
                  <a:cubicBezTo>
                    <a:pt x="12840" y="49"/>
                    <a:pt x="12855" y="64"/>
                    <a:pt x="12872" y="64"/>
                  </a:cubicBezTo>
                  <a:cubicBezTo>
                    <a:pt x="12890" y="64"/>
                    <a:pt x="12904" y="49"/>
                    <a:pt x="12904" y="32"/>
                  </a:cubicBezTo>
                  <a:cubicBezTo>
                    <a:pt x="12904" y="14"/>
                    <a:pt x="12890" y="0"/>
                    <a:pt x="12872" y="0"/>
                  </a:cubicBezTo>
                  <a:close/>
                  <a:moveTo>
                    <a:pt x="12681" y="0"/>
                  </a:moveTo>
                  <a:cubicBezTo>
                    <a:pt x="12663" y="0"/>
                    <a:pt x="12649" y="14"/>
                    <a:pt x="12649" y="32"/>
                  </a:cubicBezTo>
                  <a:cubicBezTo>
                    <a:pt x="12649" y="49"/>
                    <a:pt x="12663" y="64"/>
                    <a:pt x="12681" y="64"/>
                  </a:cubicBezTo>
                  <a:cubicBezTo>
                    <a:pt x="12698" y="64"/>
                    <a:pt x="12713" y="49"/>
                    <a:pt x="12713" y="32"/>
                  </a:cubicBezTo>
                  <a:cubicBezTo>
                    <a:pt x="12713" y="14"/>
                    <a:pt x="12698" y="0"/>
                    <a:pt x="12681" y="0"/>
                  </a:cubicBezTo>
                  <a:close/>
                  <a:moveTo>
                    <a:pt x="12106" y="0"/>
                  </a:moveTo>
                  <a:cubicBezTo>
                    <a:pt x="12088" y="0"/>
                    <a:pt x="12074" y="14"/>
                    <a:pt x="12074" y="32"/>
                  </a:cubicBezTo>
                  <a:cubicBezTo>
                    <a:pt x="12074" y="49"/>
                    <a:pt x="12088" y="64"/>
                    <a:pt x="12106" y="64"/>
                  </a:cubicBezTo>
                  <a:cubicBezTo>
                    <a:pt x="12124" y="64"/>
                    <a:pt x="12138" y="49"/>
                    <a:pt x="12138" y="32"/>
                  </a:cubicBezTo>
                  <a:cubicBezTo>
                    <a:pt x="12138" y="14"/>
                    <a:pt x="12124" y="0"/>
                    <a:pt x="12106" y="0"/>
                  </a:cubicBezTo>
                  <a:close/>
                  <a:moveTo>
                    <a:pt x="9806" y="0"/>
                  </a:moveTo>
                  <a:cubicBezTo>
                    <a:pt x="9788" y="0"/>
                    <a:pt x="9774" y="14"/>
                    <a:pt x="9774" y="32"/>
                  </a:cubicBezTo>
                  <a:cubicBezTo>
                    <a:pt x="9774" y="49"/>
                    <a:pt x="9788" y="64"/>
                    <a:pt x="9806" y="64"/>
                  </a:cubicBezTo>
                  <a:cubicBezTo>
                    <a:pt x="9824" y="64"/>
                    <a:pt x="9838" y="49"/>
                    <a:pt x="9838" y="32"/>
                  </a:cubicBezTo>
                  <a:cubicBezTo>
                    <a:pt x="9838" y="14"/>
                    <a:pt x="9824" y="0"/>
                    <a:pt x="9806" y="0"/>
                  </a:cubicBezTo>
                  <a:close/>
                  <a:moveTo>
                    <a:pt x="9998" y="0"/>
                  </a:moveTo>
                  <a:cubicBezTo>
                    <a:pt x="9980" y="0"/>
                    <a:pt x="9966" y="14"/>
                    <a:pt x="9966" y="32"/>
                  </a:cubicBezTo>
                  <a:cubicBezTo>
                    <a:pt x="9966" y="49"/>
                    <a:pt x="9980" y="64"/>
                    <a:pt x="9998" y="64"/>
                  </a:cubicBezTo>
                  <a:cubicBezTo>
                    <a:pt x="10015" y="64"/>
                    <a:pt x="10030" y="49"/>
                    <a:pt x="10030" y="32"/>
                  </a:cubicBezTo>
                  <a:cubicBezTo>
                    <a:pt x="10030" y="14"/>
                    <a:pt x="10015" y="0"/>
                    <a:pt x="9998" y="0"/>
                  </a:cubicBezTo>
                  <a:close/>
                  <a:moveTo>
                    <a:pt x="9615" y="0"/>
                  </a:moveTo>
                  <a:cubicBezTo>
                    <a:pt x="9597" y="0"/>
                    <a:pt x="9583" y="14"/>
                    <a:pt x="9583" y="32"/>
                  </a:cubicBezTo>
                  <a:cubicBezTo>
                    <a:pt x="9583" y="49"/>
                    <a:pt x="9597" y="64"/>
                    <a:pt x="9615" y="64"/>
                  </a:cubicBezTo>
                  <a:cubicBezTo>
                    <a:pt x="9632" y="64"/>
                    <a:pt x="9647" y="49"/>
                    <a:pt x="9647" y="32"/>
                  </a:cubicBezTo>
                  <a:cubicBezTo>
                    <a:pt x="9647" y="14"/>
                    <a:pt x="9632" y="0"/>
                    <a:pt x="9615" y="0"/>
                  </a:cubicBezTo>
                  <a:close/>
                  <a:moveTo>
                    <a:pt x="10189" y="0"/>
                  </a:moveTo>
                  <a:cubicBezTo>
                    <a:pt x="10172" y="0"/>
                    <a:pt x="10157" y="14"/>
                    <a:pt x="10157" y="32"/>
                  </a:cubicBezTo>
                  <a:cubicBezTo>
                    <a:pt x="10157" y="49"/>
                    <a:pt x="10172" y="64"/>
                    <a:pt x="10189" y="64"/>
                  </a:cubicBezTo>
                  <a:cubicBezTo>
                    <a:pt x="10207" y="64"/>
                    <a:pt x="10221" y="49"/>
                    <a:pt x="10221" y="32"/>
                  </a:cubicBezTo>
                  <a:cubicBezTo>
                    <a:pt x="10221" y="14"/>
                    <a:pt x="10207" y="0"/>
                    <a:pt x="10189" y="0"/>
                  </a:cubicBezTo>
                  <a:close/>
                  <a:moveTo>
                    <a:pt x="9423" y="0"/>
                  </a:moveTo>
                  <a:cubicBezTo>
                    <a:pt x="9405" y="0"/>
                    <a:pt x="9391" y="14"/>
                    <a:pt x="9391" y="32"/>
                  </a:cubicBezTo>
                  <a:cubicBezTo>
                    <a:pt x="9391" y="49"/>
                    <a:pt x="9405" y="64"/>
                    <a:pt x="9423" y="64"/>
                  </a:cubicBezTo>
                  <a:cubicBezTo>
                    <a:pt x="9441" y="64"/>
                    <a:pt x="9455" y="49"/>
                    <a:pt x="9455" y="32"/>
                  </a:cubicBezTo>
                  <a:cubicBezTo>
                    <a:pt x="9455" y="14"/>
                    <a:pt x="9441" y="0"/>
                    <a:pt x="9423" y="0"/>
                  </a:cubicBezTo>
                  <a:close/>
                  <a:moveTo>
                    <a:pt x="10573" y="0"/>
                  </a:moveTo>
                  <a:cubicBezTo>
                    <a:pt x="10555" y="0"/>
                    <a:pt x="10541" y="14"/>
                    <a:pt x="10541" y="32"/>
                  </a:cubicBezTo>
                  <a:cubicBezTo>
                    <a:pt x="10541" y="49"/>
                    <a:pt x="10555" y="64"/>
                    <a:pt x="10573" y="64"/>
                  </a:cubicBezTo>
                  <a:cubicBezTo>
                    <a:pt x="10590" y="64"/>
                    <a:pt x="10605" y="49"/>
                    <a:pt x="10605" y="32"/>
                  </a:cubicBezTo>
                  <a:cubicBezTo>
                    <a:pt x="10605" y="14"/>
                    <a:pt x="10590" y="0"/>
                    <a:pt x="10573" y="0"/>
                  </a:cubicBezTo>
                  <a:close/>
                  <a:moveTo>
                    <a:pt x="11148" y="0"/>
                  </a:moveTo>
                  <a:cubicBezTo>
                    <a:pt x="11130" y="0"/>
                    <a:pt x="11116" y="14"/>
                    <a:pt x="11116" y="32"/>
                  </a:cubicBezTo>
                  <a:cubicBezTo>
                    <a:pt x="11116" y="49"/>
                    <a:pt x="11130" y="64"/>
                    <a:pt x="11148" y="64"/>
                  </a:cubicBezTo>
                  <a:cubicBezTo>
                    <a:pt x="11165" y="64"/>
                    <a:pt x="11180" y="49"/>
                    <a:pt x="11180" y="32"/>
                  </a:cubicBezTo>
                  <a:cubicBezTo>
                    <a:pt x="11180" y="14"/>
                    <a:pt x="11165" y="0"/>
                    <a:pt x="11148" y="0"/>
                  </a:cubicBezTo>
                  <a:close/>
                  <a:moveTo>
                    <a:pt x="10956" y="0"/>
                  </a:moveTo>
                  <a:cubicBezTo>
                    <a:pt x="10938" y="0"/>
                    <a:pt x="10924" y="14"/>
                    <a:pt x="10924" y="32"/>
                  </a:cubicBezTo>
                  <a:cubicBezTo>
                    <a:pt x="10924" y="49"/>
                    <a:pt x="10938" y="64"/>
                    <a:pt x="10956" y="64"/>
                  </a:cubicBezTo>
                  <a:cubicBezTo>
                    <a:pt x="10974" y="64"/>
                    <a:pt x="10988" y="49"/>
                    <a:pt x="10988" y="32"/>
                  </a:cubicBezTo>
                  <a:cubicBezTo>
                    <a:pt x="10988" y="14"/>
                    <a:pt x="10974" y="0"/>
                    <a:pt x="10956" y="0"/>
                  </a:cubicBezTo>
                  <a:close/>
                  <a:moveTo>
                    <a:pt x="10764" y="0"/>
                  </a:moveTo>
                  <a:cubicBezTo>
                    <a:pt x="10747" y="0"/>
                    <a:pt x="10732" y="14"/>
                    <a:pt x="10732" y="32"/>
                  </a:cubicBezTo>
                  <a:cubicBezTo>
                    <a:pt x="10732" y="49"/>
                    <a:pt x="10747" y="64"/>
                    <a:pt x="10764" y="64"/>
                  </a:cubicBezTo>
                  <a:cubicBezTo>
                    <a:pt x="10782" y="64"/>
                    <a:pt x="10796" y="49"/>
                    <a:pt x="10796" y="32"/>
                  </a:cubicBezTo>
                  <a:cubicBezTo>
                    <a:pt x="10796" y="14"/>
                    <a:pt x="10782" y="0"/>
                    <a:pt x="10764" y="0"/>
                  </a:cubicBezTo>
                  <a:close/>
                  <a:moveTo>
                    <a:pt x="11339" y="0"/>
                  </a:moveTo>
                  <a:cubicBezTo>
                    <a:pt x="11322" y="0"/>
                    <a:pt x="11307" y="14"/>
                    <a:pt x="11307" y="32"/>
                  </a:cubicBezTo>
                  <a:cubicBezTo>
                    <a:pt x="11307" y="49"/>
                    <a:pt x="11322" y="64"/>
                    <a:pt x="11339" y="64"/>
                  </a:cubicBezTo>
                  <a:cubicBezTo>
                    <a:pt x="11357" y="64"/>
                    <a:pt x="11371" y="49"/>
                    <a:pt x="11371" y="32"/>
                  </a:cubicBezTo>
                  <a:cubicBezTo>
                    <a:pt x="11371" y="14"/>
                    <a:pt x="11357" y="0"/>
                    <a:pt x="11339" y="0"/>
                  </a:cubicBezTo>
                  <a:close/>
                  <a:moveTo>
                    <a:pt x="10381" y="0"/>
                  </a:moveTo>
                  <a:cubicBezTo>
                    <a:pt x="10363" y="0"/>
                    <a:pt x="10349" y="14"/>
                    <a:pt x="10349" y="32"/>
                  </a:cubicBezTo>
                  <a:cubicBezTo>
                    <a:pt x="10349" y="49"/>
                    <a:pt x="10363" y="64"/>
                    <a:pt x="10381" y="64"/>
                  </a:cubicBezTo>
                  <a:cubicBezTo>
                    <a:pt x="10399" y="64"/>
                    <a:pt x="10413" y="49"/>
                    <a:pt x="10413" y="32"/>
                  </a:cubicBezTo>
                  <a:cubicBezTo>
                    <a:pt x="10413" y="14"/>
                    <a:pt x="10399" y="0"/>
                    <a:pt x="10381" y="0"/>
                  </a:cubicBezTo>
                  <a:close/>
                  <a:moveTo>
                    <a:pt x="13256" y="0"/>
                  </a:moveTo>
                  <a:cubicBezTo>
                    <a:pt x="13238" y="0"/>
                    <a:pt x="13224" y="14"/>
                    <a:pt x="13224" y="32"/>
                  </a:cubicBezTo>
                  <a:cubicBezTo>
                    <a:pt x="13224" y="49"/>
                    <a:pt x="13238" y="64"/>
                    <a:pt x="13256" y="64"/>
                  </a:cubicBezTo>
                  <a:cubicBezTo>
                    <a:pt x="13273" y="64"/>
                    <a:pt x="13288" y="49"/>
                    <a:pt x="13288" y="32"/>
                  </a:cubicBezTo>
                  <a:cubicBezTo>
                    <a:pt x="13288" y="14"/>
                    <a:pt x="13273" y="0"/>
                    <a:pt x="13256" y="0"/>
                  </a:cubicBezTo>
                  <a:close/>
                  <a:moveTo>
                    <a:pt x="16897" y="0"/>
                  </a:moveTo>
                  <a:cubicBezTo>
                    <a:pt x="16879" y="0"/>
                    <a:pt x="16865" y="14"/>
                    <a:pt x="16865" y="32"/>
                  </a:cubicBezTo>
                  <a:cubicBezTo>
                    <a:pt x="16865" y="49"/>
                    <a:pt x="16879" y="64"/>
                    <a:pt x="16897" y="64"/>
                  </a:cubicBezTo>
                  <a:cubicBezTo>
                    <a:pt x="16915" y="64"/>
                    <a:pt x="16929" y="49"/>
                    <a:pt x="16929" y="32"/>
                  </a:cubicBezTo>
                  <a:cubicBezTo>
                    <a:pt x="16929" y="14"/>
                    <a:pt x="16915" y="0"/>
                    <a:pt x="16897" y="0"/>
                  </a:cubicBezTo>
                  <a:close/>
                  <a:moveTo>
                    <a:pt x="16514" y="0"/>
                  </a:moveTo>
                  <a:cubicBezTo>
                    <a:pt x="16496" y="0"/>
                    <a:pt x="16482" y="14"/>
                    <a:pt x="16482" y="32"/>
                  </a:cubicBezTo>
                  <a:cubicBezTo>
                    <a:pt x="16482" y="49"/>
                    <a:pt x="16496" y="64"/>
                    <a:pt x="16514" y="64"/>
                  </a:cubicBezTo>
                  <a:cubicBezTo>
                    <a:pt x="16531" y="64"/>
                    <a:pt x="16546" y="49"/>
                    <a:pt x="16546" y="32"/>
                  </a:cubicBezTo>
                  <a:cubicBezTo>
                    <a:pt x="16546" y="14"/>
                    <a:pt x="16531" y="0"/>
                    <a:pt x="16514" y="0"/>
                  </a:cubicBezTo>
                  <a:close/>
                  <a:moveTo>
                    <a:pt x="16705" y="0"/>
                  </a:moveTo>
                  <a:cubicBezTo>
                    <a:pt x="16688" y="0"/>
                    <a:pt x="16673" y="14"/>
                    <a:pt x="16673" y="32"/>
                  </a:cubicBezTo>
                  <a:cubicBezTo>
                    <a:pt x="16673" y="49"/>
                    <a:pt x="16688" y="64"/>
                    <a:pt x="16705" y="64"/>
                  </a:cubicBezTo>
                  <a:cubicBezTo>
                    <a:pt x="16723" y="64"/>
                    <a:pt x="16737" y="49"/>
                    <a:pt x="16737" y="32"/>
                  </a:cubicBezTo>
                  <a:cubicBezTo>
                    <a:pt x="16737" y="14"/>
                    <a:pt x="16723" y="0"/>
                    <a:pt x="16705" y="0"/>
                  </a:cubicBezTo>
                  <a:close/>
                  <a:moveTo>
                    <a:pt x="16130" y="0"/>
                  </a:moveTo>
                  <a:cubicBezTo>
                    <a:pt x="16113" y="0"/>
                    <a:pt x="16098" y="14"/>
                    <a:pt x="16098" y="32"/>
                  </a:cubicBezTo>
                  <a:cubicBezTo>
                    <a:pt x="16098" y="49"/>
                    <a:pt x="16113" y="64"/>
                    <a:pt x="16130" y="64"/>
                  </a:cubicBezTo>
                  <a:cubicBezTo>
                    <a:pt x="16148" y="64"/>
                    <a:pt x="16162" y="49"/>
                    <a:pt x="16162" y="32"/>
                  </a:cubicBezTo>
                  <a:cubicBezTo>
                    <a:pt x="16162" y="14"/>
                    <a:pt x="16148" y="0"/>
                    <a:pt x="16130" y="0"/>
                  </a:cubicBezTo>
                  <a:close/>
                  <a:moveTo>
                    <a:pt x="13831" y="0"/>
                  </a:moveTo>
                  <a:cubicBezTo>
                    <a:pt x="13813" y="0"/>
                    <a:pt x="13799" y="14"/>
                    <a:pt x="13799" y="32"/>
                  </a:cubicBezTo>
                  <a:cubicBezTo>
                    <a:pt x="13799" y="49"/>
                    <a:pt x="13813" y="64"/>
                    <a:pt x="13831" y="64"/>
                  </a:cubicBezTo>
                  <a:cubicBezTo>
                    <a:pt x="13848" y="64"/>
                    <a:pt x="13863" y="49"/>
                    <a:pt x="13863" y="32"/>
                  </a:cubicBezTo>
                  <a:cubicBezTo>
                    <a:pt x="13863" y="14"/>
                    <a:pt x="13848" y="0"/>
                    <a:pt x="13831" y="0"/>
                  </a:cubicBezTo>
                  <a:close/>
                  <a:moveTo>
                    <a:pt x="17280" y="0"/>
                  </a:moveTo>
                  <a:cubicBezTo>
                    <a:pt x="17263" y="0"/>
                    <a:pt x="17248" y="14"/>
                    <a:pt x="17248" y="32"/>
                  </a:cubicBezTo>
                  <a:cubicBezTo>
                    <a:pt x="17248" y="49"/>
                    <a:pt x="17263" y="64"/>
                    <a:pt x="17280" y="64"/>
                  </a:cubicBezTo>
                  <a:cubicBezTo>
                    <a:pt x="17298" y="64"/>
                    <a:pt x="17312" y="49"/>
                    <a:pt x="17312" y="32"/>
                  </a:cubicBezTo>
                  <a:cubicBezTo>
                    <a:pt x="17312" y="14"/>
                    <a:pt x="17298" y="0"/>
                    <a:pt x="17280" y="0"/>
                  </a:cubicBezTo>
                  <a:close/>
                  <a:moveTo>
                    <a:pt x="17663" y="0"/>
                  </a:moveTo>
                  <a:cubicBezTo>
                    <a:pt x="17646" y="0"/>
                    <a:pt x="17631" y="14"/>
                    <a:pt x="17631" y="32"/>
                  </a:cubicBezTo>
                  <a:cubicBezTo>
                    <a:pt x="17631" y="49"/>
                    <a:pt x="17646" y="64"/>
                    <a:pt x="17663" y="64"/>
                  </a:cubicBezTo>
                  <a:cubicBezTo>
                    <a:pt x="17681" y="64"/>
                    <a:pt x="17695" y="49"/>
                    <a:pt x="17695" y="32"/>
                  </a:cubicBezTo>
                  <a:cubicBezTo>
                    <a:pt x="17695" y="14"/>
                    <a:pt x="17681" y="0"/>
                    <a:pt x="17663" y="0"/>
                  </a:cubicBezTo>
                  <a:close/>
                  <a:moveTo>
                    <a:pt x="17855" y="0"/>
                  </a:moveTo>
                  <a:cubicBezTo>
                    <a:pt x="17837" y="0"/>
                    <a:pt x="17823" y="14"/>
                    <a:pt x="17823" y="32"/>
                  </a:cubicBezTo>
                  <a:cubicBezTo>
                    <a:pt x="17823" y="49"/>
                    <a:pt x="17837" y="64"/>
                    <a:pt x="17855" y="64"/>
                  </a:cubicBezTo>
                  <a:cubicBezTo>
                    <a:pt x="17873" y="64"/>
                    <a:pt x="17887" y="49"/>
                    <a:pt x="17887" y="32"/>
                  </a:cubicBezTo>
                  <a:cubicBezTo>
                    <a:pt x="17887" y="14"/>
                    <a:pt x="17873" y="0"/>
                    <a:pt x="17855" y="0"/>
                  </a:cubicBezTo>
                  <a:close/>
                  <a:moveTo>
                    <a:pt x="17472" y="0"/>
                  </a:moveTo>
                  <a:cubicBezTo>
                    <a:pt x="17454" y="0"/>
                    <a:pt x="17440" y="14"/>
                    <a:pt x="17440" y="32"/>
                  </a:cubicBezTo>
                  <a:cubicBezTo>
                    <a:pt x="17440" y="49"/>
                    <a:pt x="17454" y="64"/>
                    <a:pt x="17472" y="64"/>
                  </a:cubicBezTo>
                  <a:cubicBezTo>
                    <a:pt x="17489" y="64"/>
                    <a:pt x="17504" y="49"/>
                    <a:pt x="17504" y="32"/>
                  </a:cubicBezTo>
                  <a:cubicBezTo>
                    <a:pt x="17504" y="14"/>
                    <a:pt x="17489" y="0"/>
                    <a:pt x="17472" y="0"/>
                  </a:cubicBezTo>
                  <a:close/>
                  <a:moveTo>
                    <a:pt x="17089" y="0"/>
                  </a:moveTo>
                  <a:cubicBezTo>
                    <a:pt x="17071" y="0"/>
                    <a:pt x="17057" y="14"/>
                    <a:pt x="17057" y="32"/>
                  </a:cubicBezTo>
                  <a:cubicBezTo>
                    <a:pt x="17057" y="49"/>
                    <a:pt x="17071" y="64"/>
                    <a:pt x="17089" y="64"/>
                  </a:cubicBezTo>
                  <a:cubicBezTo>
                    <a:pt x="17106" y="64"/>
                    <a:pt x="17121" y="49"/>
                    <a:pt x="17121" y="32"/>
                  </a:cubicBezTo>
                  <a:cubicBezTo>
                    <a:pt x="17121" y="14"/>
                    <a:pt x="17106" y="0"/>
                    <a:pt x="17089" y="0"/>
                  </a:cubicBezTo>
                  <a:close/>
                  <a:moveTo>
                    <a:pt x="15939" y="0"/>
                  </a:moveTo>
                  <a:cubicBezTo>
                    <a:pt x="15921" y="0"/>
                    <a:pt x="15907" y="14"/>
                    <a:pt x="15907" y="32"/>
                  </a:cubicBezTo>
                  <a:cubicBezTo>
                    <a:pt x="15907" y="49"/>
                    <a:pt x="15921" y="64"/>
                    <a:pt x="15939" y="64"/>
                  </a:cubicBezTo>
                  <a:cubicBezTo>
                    <a:pt x="15956" y="64"/>
                    <a:pt x="15971" y="49"/>
                    <a:pt x="15971" y="32"/>
                  </a:cubicBezTo>
                  <a:cubicBezTo>
                    <a:pt x="15971" y="14"/>
                    <a:pt x="15956" y="0"/>
                    <a:pt x="15939" y="0"/>
                  </a:cubicBezTo>
                  <a:close/>
                  <a:moveTo>
                    <a:pt x="16322" y="0"/>
                  </a:moveTo>
                  <a:cubicBezTo>
                    <a:pt x="16304" y="0"/>
                    <a:pt x="16290" y="14"/>
                    <a:pt x="16290" y="32"/>
                  </a:cubicBezTo>
                  <a:cubicBezTo>
                    <a:pt x="16290" y="49"/>
                    <a:pt x="16304" y="64"/>
                    <a:pt x="16322" y="64"/>
                  </a:cubicBezTo>
                  <a:cubicBezTo>
                    <a:pt x="16340" y="64"/>
                    <a:pt x="16354" y="49"/>
                    <a:pt x="16354" y="32"/>
                  </a:cubicBezTo>
                  <a:cubicBezTo>
                    <a:pt x="16354" y="14"/>
                    <a:pt x="16340" y="0"/>
                    <a:pt x="16322" y="0"/>
                  </a:cubicBezTo>
                  <a:close/>
                  <a:moveTo>
                    <a:pt x="14406" y="0"/>
                  </a:moveTo>
                  <a:cubicBezTo>
                    <a:pt x="14388" y="0"/>
                    <a:pt x="14374" y="14"/>
                    <a:pt x="14374" y="32"/>
                  </a:cubicBezTo>
                  <a:cubicBezTo>
                    <a:pt x="14374" y="49"/>
                    <a:pt x="14388" y="64"/>
                    <a:pt x="14406" y="64"/>
                  </a:cubicBezTo>
                  <a:cubicBezTo>
                    <a:pt x="14423" y="64"/>
                    <a:pt x="14438" y="49"/>
                    <a:pt x="14438" y="32"/>
                  </a:cubicBezTo>
                  <a:cubicBezTo>
                    <a:pt x="14438" y="14"/>
                    <a:pt x="14423" y="0"/>
                    <a:pt x="14406" y="0"/>
                  </a:cubicBezTo>
                  <a:close/>
                  <a:moveTo>
                    <a:pt x="14789" y="0"/>
                  </a:moveTo>
                  <a:cubicBezTo>
                    <a:pt x="14771" y="0"/>
                    <a:pt x="14757" y="14"/>
                    <a:pt x="14757" y="32"/>
                  </a:cubicBezTo>
                  <a:cubicBezTo>
                    <a:pt x="14757" y="49"/>
                    <a:pt x="14771" y="64"/>
                    <a:pt x="14789" y="64"/>
                  </a:cubicBezTo>
                  <a:cubicBezTo>
                    <a:pt x="14807" y="64"/>
                    <a:pt x="14821" y="49"/>
                    <a:pt x="14821" y="32"/>
                  </a:cubicBezTo>
                  <a:cubicBezTo>
                    <a:pt x="14821" y="14"/>
                    <a:pt x="14807" y="0"/>
                    <a:pt x="14789" y="0"/>
                  </a:cubicBezTo>
                  <a:close/>
                  <a:moveTo>
                    <a:pt x="14597" y="0"/>
                  </a:moveTo>
                  <a:cubicBezTo>
                    <a:pt x="14580" y="0"/>
                    <a:pt x="14565" y="14"/>
                    <a:pt x="14565" y="32"/>
                  </a:cubicBezTo>
                  <a:cubicBezTo>
                    <a:pt x="14565" y="49"/>
                    <a:pt x="14580" y="64"/>
                    <a:pt x="14597" y="64"/>
                  </a:cubicBezTo>
                  <a:cubicBezTo>
                    <a:pt x="14615" y="64"/>
                    <a:pt x="14629" y="49"/>
                    <a:pt x="14629" y="32"/>
                  </a:cubicBezTo>
                  <a:cubicBezTo>
                    <a:pt x="14629" y="14"/>
                    <a:pt x="14615" y="0"/>
                    <a:pt x="14597" y="0"/>
                  </a:cubicBezTo>
                  <a:close/>
                  <a:moveTo>
                    <a:pt x="14022" y="0"/>
                  </a:moveTo>
                  <a:cubicBezTo>
                    <a:pt x="14005" y="0"/>
                    <a:pt x="13990" y="14"/>
                    <a:pt x="13990" y="32"/>
                  </a:cubicBezTo>
                  <a:cubicBezTo>
                    <a:pt x="13990" y="49"/>
                    <a:pt x="14005" y="64"/>
                    <a:pt x="14022" y="64"/>
                  </a:cubicBezTo>
                  <a:cubicBezTo>
                    <a:pt x="14040" y="64"/>
                    <a:pt x="14054" y="49"/>
                    <a:pt x="14054" y="32"/>
                  </a:cubicBezTo>
                  <a:cubicBezTo>
                    <a:pt x="14054" y="14"/>
                    <a:pt x="14040" y="0"/>
                    <a:pt x="14022" y="0"/>
                  </a:cubicBezTo>
                  <a:close/>
                  <a:moveTo>
                    <a:pt x="14214" y="0"/>
                  </a:moveTo>
                  <a:cubicBezTo>
                    <a:pt x="14196" y="0"/>
                    <a:pt x="14182" y="14"/>
                    <a:pt x="14182" y="32"/>
                  </a:cubicBezTo>
                  <a:cubicBezTo>
                    <a:pt x="14182" y="49"/>
                    <a:pt x="14196" y="64"/>
                    <a:pt x="14214" y="64"/>
                  </a:cubicBezTo>
                  <a:cubicBezTo>
                    <a:pt x="14232" y="64"/>
                    <a:pt x="14246" y="49"/>
                    <a:pt x="14246" y="32"/>
                  </a:cubicBezTo>
                  <a:cubicBezTo>
                    <a:pt x="14246" y="14"/>
                    <a:pt x="14232" y="0"/>
                    <a:pt x="14214" y="0"/>
                  </a:cubicBezTo>
                  <a:close/>
                  <a:moveTo>
                    <a:pt x="15747" y="0"/>
                  </a:moveTo>
                  <a:cubicBezTo>
                    <a:pt x="15729" y="0"/>
                    <a:pt x="15715" y="14"/>
                    <a:pt x="15715" y="32"/>
                  </a:cubicBezTo>
                  <a:cubicBezTo>
                    <a:pt x="15715" y="49"/>
                    <a:pt x="15729" y="64"/>
                    <a:pt x="15747" y="64"/>
                  </a:cubicBezTo>
                  <a:cubicBezTo>
                    <a:pt x="15765" y="64"/>
                    <a:pt x="15779" y="49"/>
                    <a:pt x="15779" y="32"/>
                  </a:cubicBezTo>
                  <a:cubicBezTo>
                    <a:pt x="15779" y="14"/>
                    <a:pt x="15765" y="0"/>
                    <a:pt x="15747" y="0"/>
                  </a:cubicBezTo>
                  <a:close/>
                  <a:moveTo>
                    <a:pt x="14980" y="0"/>
                  </a:moveTo>
                  <a:cubicBezTo>
                    <a:pt x="14963" y="0"/>
                    <a:pt x="14948" y="14"/>
                    <a:pt x="14948" y="32"/>
                  </a:cubicBezTo>
                  <a:cubicBezTo>
                    <a:pt x="14948" y="49"/>
                    <a:pt x="14963" y="64"/>
                    <a:pt x="14980" y="64"/>
                  </a:cubicBezTo>
                  <a:cubicBezTo>
                    <a:pt x="14998" y="64"/>
                    <a:pt x="15012" y="49"/>
                    <a:pt x="15012" y="32"/>
                  </a:cubicBezTo>
                  <a:cubicBezTo>
                    <a:pt x="15012" y="14"/>
                    <a:pt x="14998" y="0"/>
                    <a:pt x="14980" y="0"/>
                  </a:cubicBezTo>
                  <a:close/>
                  <a:moveTo>
                    <a:pt x="15364" y="0"/>
                  </a:moveTo>
                  <a:cubicBezTo>
                    <a:pt x="15346" y="0"/>
                    <a:pt x="15332" y="14"/>
                    <a:pt x="15332" y="32"/>
                  </a:cubicBezTo>
                  <a:cubicBezTo>
                    <a:pt x="15332" y="49"/>
                    <a:pt x="15346" y="64"/>
                    <a:pt x="15364" y="64"/>
                  </a:cubicBezTo>
                  <a:cubicBezTo>
                    <a:pt x="15381" y="64"/>
                    <a:pt x="15396" y="49"/>
                    <a:pt x="15396" y="32"/>
                  </a:cubicBezTo>
                  <a:cubicBezTo>
                    <a:pt x="15396" y="14"/>
                    <a:pt x="15381" y="0"/>
                    <a:pt x="15364" y="0"/>
                  </a:cubicBezTo>
                  <a:close/>
                  <a:moveTo>
                    <a:pt x="15555" y="0"/>
                  </a:moveTo>
                  <a:cubicBezTo>
                    <a:pt x="15538" y="0"/>
                    <a:pt x="15523" y="14"/>
                    <a:pt x="15523" y="32"/>
                  </a:cubicBezTo>
                  <a:cubicBezTo>
                    <a:pt x="15523" y="49"/>
                    <a:pt x="15538" y="64"/>
                    <a:pt x="15555" y="64"/>
                  </a:cubicBezTo>
                  <a:cubicBezTo>
                    <a:pt x="15573" y="64"/>
                    <a:pt x="15587" y="49"/>
                    <a:pt x="15587" y="32"/>
                  </a:cubicBezTo>
                  <a:cubicBezTo>
                    <a:pt x="15587" y="14"/>
                    <a:pt x="15573" y="0"/>
                    <a:pt x="15555" y="0"/>
                  </a:cubicBezTo>
                  <a:close/>
                  <a:moveTo>
                    <a:pt x="15172" y="0"/>
                  </a:moveTo>
                  <a:cubicBezTo>
                    <a:pt x="15154" y="0"/>
                    <a:pt x="15140" y="14"/>
                    <a:pt x="15140" y="32"/>
                  </a:cubicBezTo>
                  <a:cubicBezTo>
                    <a:pt x="15140" y="49"/>
                    <a:pt x="15154" y="64"/>
                    <a:pt x="15172" y="64"/>
                  </a:cubicBezTo>
                  <a:cubicBezTo>
                    <a:pt x="15190" y="64"/>
                    <a:pt x="15204" y="49"/>
                    <a:pt x="15204" y="32"/>
                  </a:cubicBezTo>
                  <a:cubicBezTo>
                    <a:pt x="15204" y="14"/>
                    <a:pt x="15190" y="0"/>
                    <a:pt x="15172" y="0"/>
                  </a:cubicBezTo>
                  <a:close/>
                  <a:moveTo>
                    <a:pt x="9231" y="0"/>
                  </a:moveTo>
                  <a:cubicBezTo>
                    <a:pt x="9214" y="0"/>
                    <a:pt x="9199" y="14"/>
                    <a:pt x="9199" y="32"/>
                  </a:cubicBezTo>
                  <a:cubicBezTo>
                    <a:pt x="9199" y="49"/>
                    <a:pt x="9214" y="64"/>
                    <a:pt x="9231" y="64"/>
                  </a:cubicBezTo>
                  <a:cubicBezTo>
                    <a:pt x="9249" y="64"/>
                    <a:pt x="9263" y="49"/>
                    <a:pt x="9263" y="32"/>
                  </a:cubicBezTo>
                  <a:cubicBezTo>
                    <a:pt x="9263" y="14"/>
                    <a:pt x="9249" y="0"/>
                    <a:pt x="9231" y="0"/>
                  </a:cubicBezTo>
                  <a:close/>
                  <a:moveTo>
                    <a:pt x="3482" y="0"/>
                  </a:moveTo>
                  <a:cubicBezTo>
                    <a:pt x="3464" y="0"/>
                    <a:pt x="3450" y="14"/>
                    <a:pt x="3450" y="32"/>
                  </a:cubicBezTo>
                  <a:cubicBezTo>
                    <a:pt x="3450" y="49"/>
                    <a:pt x="3464" y="64"/>
                    <a:pt x="3482" y="64"/>
                  </a:cubicBezTo>
                  <a:cubicBezTo>
                    <a:pt x="3500" y="64"/>
                    <a:pt x="3514" y="49"/>
                    <a:pt x="3514" y="32"/>
                  </a:cubicBezTo>
                  <a:cubicBezTo>
                    <a:pt x="3514" y="14"/>
                    <a:pt x="3500" y="0"/>
                    <a:pt x="3482" y="0"/>
                  </a:cubicBezTo>
                  <a:close/>
                  <a:moveTo>
                    <a:pt x="3099" y="0"/>
                  </a:moveTo>
                  <a:cubicBezTo>
                    <a:pt x="3081" y="0"/>
                    <a:pt x="3067" y="14"/>
                    <a:pt x="3067" y="32"/>
                  </a:cubicBezTo>
                  <a:cubicBezTo>
                    <a:pt x="3067" y="49"/>
                    <a:pt x="3081" y="64"/>
                    <a:pt x="3099" y="64"/>
                  </a:cubicBezTo>
                  <a:cubicBezTo>
                    <a:pt x="3116" y="64"/>
                    <a:pt x="3131" y="49"/>
                    <a:pt x="3131" y="32"/>
                  </a:cubicBezTo>
                  <a:cubicBezTo>
                    <a:pt x="3131" y="14"/>
                    <a:pt x="3116" y="0"/>
                    <a:pt x="3099" y="0"/>
                  </a:cubicBezTo>
                  <a:close/>
                  <a:moveTo>
                    <a:pt x="9040" y="0"/>
                  </a:moveTo>
                  <a:cubicBezTo>
                    <a:pt x="9022" y="0"/>
                    <a:pt x="9008" y="14"/>
                    <a:pt x="9008" y="32"/>
                  </a:cubicBezTo>
                  <a:cubicBezTo>
                    <a:pt x="9008" y="49"/>
                    <a:pt x="9022" y="64"/>
                    <a:pt x="9040" y="64"/>
                  </a:cubicBezTo>
                  <a:cubicBezTo>
                    <a:pt x="9057" y="64"/>
                    <a:pt x="9072" y="49"/>
                    <a:pt x="9072" y="32"/>
                  </a:cubicBezTo>
                  <a:cubicBezTo>
                    <a:pt x="9072" y="14"/>
                    <a:pt x="9057" y="0"/>
                    <a:pt x="9040" y="0"/>
                  </a:cubicBezTo>
                  <a:close/>
                  <a:moveTo>
                    <a:pt x="2907" y="0"/>
                  </a:moveTo>
                  <a:cubicBezTo>
                    <a:pt x="2889" y="0"/>
                    <a:pt x="2875" y="14"/>
                    <a:pt x="2875" y="32"/>
                  </a:cubicBezTo>
                  <a:cubicBezTo>
                    <a:pt x="2875" y="49"/>
                    <a:pt x="2889" y="64"/>
                    <a:pt x="2907" y="64"/>
                  </a:cubicBezTo>
                  <a:cubicBezTo>
                    <a:pt x="2925" y="64"/>
                    <a:pt x="2939" y="49"/>
                    <a:pt x="2939" y="32"/>
                  </a:cubicBezTo>
                  <a:cubicBezTo>
                    <a:pt x="2939" y="14"/>
                    <a:pt x="2925" y="0"/>
                    <a:pt x="2907" y="0"/>
                  </a:cubicBezTo>
                  <a:close/>
                  <a:moveTo>
                    <a:pt x="2715" y="0"/>
                  </a:moveTo>
                  <a:cubicBezTo>
                    <a:pt x="2698" y="0"/>
                    <a:pt x="2683" y="14"/>
                    <a:pt x="2683" y="32"/>
                  </a:cubicBezTo>
                  <a:cubicBezTo>
                    <a:pt x="2683" y="49"/>
                    <a:pt x="2698" y="64"/>
                    <a:pt x="2715" y="64"/>
                  </a:cubicBezTo>
                  <a:cubicBezTo>
                    <a:pt x="2733" y="64"/>
                    <a:pt x="2747" y="49"/>
                    <a:pt x="2747" y="32"/>
                  </a:cubicBezTo>
                  <a:cubicBezTo>
                    <a:pt x="2747" y="14"/>
                    <a:pt x="2733" y="0"/>
                    <a:pt x="2715" y="0"/>
                  </a:cubicBezTo>
                  <a:close/>
                  <a:moveTo>
                    <a:pt x="3290" y="0"/>
                  </a:moveTo>
                  <a:cubicBezTo>
                    <a:pt x="3273" y="0"/>
                    <a:pt x="3258" y="14"/>
                    <a:pt x="3258" y="32"/>
                  </a:cubicBezTo>
                  <a:cubicBezTo>
                    <a:pt x="3258" y="49"/>
                    <a:pt x="3273" y="64"/>
                    <a:pt x="3290" y="64"/>
                  </a:cubicBezTo>
                  <a:cubicBezTo>
                    <a:pt x="3308" y="64"/>
                    <a:pt x="3322" y="49"/>
                    <a:pt x="3322" y="32"/>
                  </a:cubicBezTo>
                  <a:cubicBezTo>
                    <a:pt x="3322" y="14"/>
                    <a:pt x="3308" y="0"/>
                    <a:pt x="3290" y="0"/>
                  </a:cubicBezTo>
                  <a:close/>
                  <a:moveTo>
                    <a:pt x="3674" y="0"/>
                  </a:moveTo>
                  <a:cubicBezTo>
                    <a:pt x="3656" y="0"/>
                    <a:pt x="3642" y="14"/>
                    <a:pt x="3642" y="32"/>
                  </a:cubicBezTo>
                  <a:cubicBezTo>
                    <a:pt x="3642" y="49"/>
                    <a:pt x="3656" y="64"/>
                    <a:pt x="3674" y="64"/>
                  </a:cubicBezTo>
                  <a:cubicBezTo>
                    <a:pt x="3691" y="64"/>
                    <a:pt x="3706" y="49"/>
                    <a:pt x="3706" y="32"/>
                  </a:cubicBezTo>
                  <a:cubicBezTo>
                    <a:pt x="3706" y="14"/>
                    <a:pt x="3691" y="0"/>
                    <a:pt x="3674" y="0"/>
                  </a:cubicBezTo>
                  <a:close/>
                  <a:moveTo>
                    <a:pt x="4440" y="0"/>
                  </a:moveTo>
                  <a:cubicBezTo>
                    <a:pt x="4423" y="0"/>
                    <a:pt x="4408" y="14"/>
                    <a:pt x="4408" y="32"/>
                  </a:cubicBezTo>
                  <a:cubicBezTo>
                    <a:pt x="4408" y="49"/>
                    <a:pt x="4423" y="64"/>
                    <a:pt x="4440" y="64"/>
                  </a:cubicBezTo>
                  <a:cubicBezTo>
                    <a:pt x="4458" y="64"/>
                    <a:pt x="4472" y="49"/>
                    <a:pt x="4472" y="32"/>
                  </a:cubicBezTo>
                  <a:cubicBezTo>
                    <a:pt x="4472" y="14"/>
                    <a:pt x="4458" y="0"/>
                    <a:pt x="4440" y="0"/>
                  </a:cubicBezTo>
                  <a:close/>
                  <a:moveTo>
                    <a:pt x="4249" y="0"/>
                  </a:moveTo>
                  <a:cubicBezTo>
                    <a:pt x="4231" y="0"/>
                    <a:pt x="4217" y="14"/>
                    <a:pt x="4217" y="32"/>
                  </a:cubicBezTo>
                  <a:cubicBezTo>
                    <a:pt x="4217" y="49"/>
                    <a:pt x="4231" y="64"/>
                    <a:pt x="4249" y="64"/>
                  </a:cubicBezTo>
                  <a:cubicBezTo>
                    <a:pt x="4266" y="64"/>
                    <a:pt x="4281" y="49"/>
                    <a:pt x="4281" y="32"/>
                  </a:cubicBezTo>
                  <a:cubicBezTo>
                    <a:pt x="4281" y="14"/>
                    <a:pt x="4266" y="0"/>
                    <a:pt x="4249" y="0"/>
                  </a:cubicBezTo>
                  <a:close/>
                  <a:moveTo>
                    <a:pt x="4057" y="0"/>
                  </a:moveTo>
                  <a:cubicBezTo>
                    <a:pt x="4039" y="0"/>
                    <a:pt x="4025" y="14"/>
                    <a:pt x="4025" y="32"/>
                  </a:cubicBezTo>
                  <a:cubicBezTo>
                    <a:pt x="4025" y="49"/>
                    <a:pt x="4039" y="64"/>
                    <a:pt x="4057" y="64"/>
                  </a:cubicBezTo>
                  <a:cubicBezTo>
                    <a:pt x="4075" y="64"/>
                    <a:pt x="4089" y="49"/>
                    <a:pt x="4089" y="32"/>
                  </a:cubicBezTo>
                  <a:cubicBezTo>
                    <a:pt x="4089" y="14"/>
                    <a:pt x="4075" y="0"/>
                    <a:pt x="4057" y="0"/>
                  </a:cubicBezTo>
                  <a:close/>
                  <a:moveTo>
                    <a:pt x="4632" y="0"/>
                  </a:moveTo>
                  <a:cubicBezTo>
                    <a:pt x="4614" y="0"/>
                    <a:pt x="4600" y="14"/>
                    <a:pt x="4600" y="32"/>
                  </a:cubicBezTo>
                  <a:cubicBezTo>
                    <a:pt x="4600" y="49"/>
                    <a:pt x="4614" y="64"/>
                    <a:pt x="4632" y="64"/>
                  </a:cubicBezTo>
                  <a:cubicBezTo>
                    <a:pt x="4649" y="64"/>
                    <a:pt x="4664" y="49"/>
                    <a:pt x="4664" y="32"/>
                  </a:cubicBezTo>
                  <a:cubicBezTo>
                    <a:pt x="4664" y="14"/>
                    <a:pt x="4649" y="0"/>
                    <a:pt x="4632" y="0"/>
                  </a:cubicBezTo>
                  <a:close/>
                  <a:moveTo>
                    <a:pt x="3865" y="0"/>
                  </a:moveTo>
                  <a:cubicBezTo>
                    <a:pt x="3848" y="0"/>
                    <a:pt x="3833" y="14"/>
                    <a:pt x="3833" y="32"/>
                  </a:cubicBezTo>
                  <a:cubicBezTo>
                    <a:pt x="3833" y="49"/>
                    <a:pt x="3848" y="64"/>
                    <a:pt x="3865" y="64"/>
                  </a:cubicBezTo>
                  <a:cubicBezTo>
                    <a:pt x="3883" y="64"/>
                    <a:pt x="3897" y="49"/>
                    <a:pt x="3897" y="32"/>
                  </a:cubicBezTo>
                  <a:cubicBezTo>
                    <a:pt x="3897" y="14"/>
                    <a:pt x="3883" y="0"/>
                    <a:pt x="3865" y="0"/>
                  </a:cubicBezTo>
                  <a:close/>
                  <a:moveTo>
                    <a:pt x="607" y="0"/>
                  </a:moveTo>
                  <a:cubicBezTo>
                    <a:pt x="590" y="0"/>
                    <a:pt x="575" y="14"/>
                    <a:pt x="575" y="32"/>
                  </a:cubicBezTo>
                  <a:cubicBezTo>
                    <a:pt x="575" y="49"/>
                    <a:pt x="590" y="64"/>
                    <a:pt x="607" y="64"/>
                  </a:cubicBezTo>
                  <a:cubicBezTo>
                    <a:pt x="625" y="64"/>
                    <a:pt x="639" y="49"/>
                    <a:pt x="639" y="32"/>
                  </a:cubicBezTo>
                  <a:cubicBezTo>
                    <a:pt x="639" y="14"/>
                    <a:pt x="625" y="0"/>
                    <a:pt x="607" y="0"/>
                  </a:cubicBezTo>
                  <a:close/>
                  <a:moveTo>
                    <a:pt x="991" y="0"/>
                  </a:moveTo>
                  <a:cubicBezTo>
                    <a:pt x="973" y="0"/>
                    <a:pt x="959" y="14"/>
                    <a:pt x="959" y="32"/>
                  </a:cubicBezTo>
                  <a:cubicBezTo>
                    <a:pt x="959" y="49"/>
                    <a:pt x="973" y="64"/>
                    <a:pt x="991" y="64"/>
                  </a:cubicBezTo>
                  <a:cubicBezTo>
                    <a:pt x="1008" y="64"/>
                    <a:pt x="1023" y="49"/>
                    <a:pt x="1023" y="32"/>
                  </a:cubicBezTo>
                  <a:cubicBezTo>
                    <a:pt x="1023" y="14"/>
                    <a:pt x="1008" y="0"/>
                    <a:pt x="991" y="0"/>
                  </a:cubicBezTo>
                  <a:close/>
                  <a:moveTo>
                    <a:pt x="1182" y="0"/>
                  </a:moveTo>
                  <a:cubicBezTo>
                    <a:pt x="1165" y="0"/>
                    <a:pt x="1150" y="14"/>
                    <a:pt x="1150" y="32"/>
                  </a:cubicBezTo>
                  <a:cubicBezTo>
                    <a:pt x="1150" y="49"/>
                    <a:pt x="1165" y="64"/>
                    <a:pt x="1182" y="64"/>
                  </a:cubicBezTo>
                  <a:cubicBezTo>
                    <a:pt x="1200" y="64"/>
                    <a:pt x="1214" y="49"/>
                    <a:pt x="1214" y="32"/>
                  </a:cubicBezTo>
                  <a:cubicBezTo>
                    <a:pt x="1214" y="14"/>
                    <a:pt x="1200" y="0"/>
                    <a:pt x="1182" y="0"/>
                  </a:cubicBezTo>
                  <a:close/>
                  <a:moveTo>
                    <a:pt x="224" y="0"/>
                  </a:moveTo>
                  <a:cubicBezTo>
                    <a:pt x="206" y="0"/>
                    <a:pt x="192" y="14"/>
                    <a:pt x="192" y="32"/>
                  </a:cubicBezTo>
                  <a:cubicBezTo>
                    <a:pt x="192" y="49"/>
                    <a:pt x="206" y="64"/>
                    <a:pt x="224" y="64"/>
                  </a:cubicBezTo>
                  <a:cubicBezTo>
                    <a:pt x="242" y="64"/>
                    <a:pt x="256" y="49"/>
                    <a:pt x="256" y="32"/>
                  </a:cubicBezTo>
                  <a:cubicBezTo>
                    <a:pt x="256" y="14"/>
                    <a:pt x="242" y="0"/>
                    <a:pt x="224" y="0"/>
                  </a:cubicBezTo>
                  <a:close/>
                  <a:moveTo>
                    <a:pt x="416" y="0"/>
                  </a:moveTo>
                  <a:cubicBezTo>
                    <a:pt x="398" y="0"/>
                    <a:pt x="384" y="14"/>
                    <a:pt x="384" y="32"/>
                  </a:cubicBezTo>
                  <a:cubicBezTo>
                    <a:pt x="384" y="49"/>
                    <a:pt x="398" y="64"/>
                    <a:pt x="416" y="64"/>
                  </a:cubicBezTo>
                  <a:cubicBezTo>
                    <a:pt x="433" y="64"/>
                    <a:pt x="448" y="49"/>
                    <a:pt x="448" y="32"/>
                  </a:cubicBezTo>
                  <a:cubicBezTo>
                    <a:pt x="448" y="14"/>
                    <a:pt x="433" y="0"/>
                    <a:pt x="416" y="0"/>
                  </a:cubicBezTo>
                  <a:close/>
                  <a:moveTo>
                    <a:pt x="1566" y="0"/>
                  </a:moveTo>
                  <a:cubicBezTo>
                    <a:pt x="1548" y="0"/>
                    <a:pt x="1534" y="14"/>
                    <a:pt x="1534" y="32"/>
                  </a:cubicBezTo>
                  <a:cubicBezTo>
                    <a:pt x="1534" y="49"/>
                    <a:pt x="1548" y="64"/>
                    <a:pt x="1566" y="64"/>
                  </a:cubicBezTo>
                  <a:cubicBezTo>
                    <a:pt x="1583" y="64"/>
                    <a:pt x="1598" y="49"/>
                    <a:pt x="1598" y="32"/>
                  </a:cubicBezTo>
                  <a:cubicBezTo>
                    <a:pt x="1598" y="14"/>
                    <a:pt x="1583" y="0"/>
                    <a:pt x="1566" y="0"/>
                  </a:cubicBezTo>
                  <a:close/>
                  <a:moveTo>
                    <a:pt x="2140" y="0"/>
                  </a:moveTo>
                  <a:cubicBezTo>
                    <a:pt x="2123" y="0"/>
                    <a:pt x="2108" y="14"/>
                    <a:pt x="2108" y="32"/>
                  </a:cubicBezTo>
                  <a:cubicBezTo>
                    <a:pt x="2108" y="49"/>
                    <a:pt x="2123" y="64"/>
                    <a:pt x="2140" y="64"/>
                  </a:cubicBezTo>
                  <a:cubicBezTo>
                    <a:pt x="2158" y="64"/>
                    <a:pt x="2172" y="49"/>
                    <a:pt x="2172" y="32"/>
                  </a:cubicBezTo>
                  <a:cubicBezTo>
                    <a:pt x="2172" y="14"/>
                    <a:pt x="2158" y="0"/>
                    <a:pt x="2140" y="0"/>
                  </a:cubicBezTo>
                  <a:close/>
                  <a:moveTo>
                    <a:pt x="1949" y="0"/>
                  </a:moveTo>
                  <a:cubicBezTo>
                    <a:pt x="1931" y="0"/>
                    <a:pt x="1917" y="14"/>
                    <a:pt x="1917" y="32"/>
                  </a:cubicBezTo>
                  <a:cubicBezTo>
                    <a:pt x="1917" y="49"/>
                    <a:pt x="1931" y="64"/>
                    <a:pt x="1949" y="64"/>
                  </a:cubicBezTo>
                  <a:cubicBezTo>
                    <a:pt x="1967" y="64"/>
                    <a:pt x="1981" y="49"/>
                    <a:pt x="1981" y="32"/>
                  </a:cubicBezTo>
                  <a:cubicBezTo>
                    <a:pt x="1981" y="14"/>
                    <a:pt x="1967" y="0"/>
                    <a:pt x="1949" y="0"/>
                  </a:cubicBezTo>
                  <a:close/>
                  <a:moveTo>
                    <a:pt x="2332" y="0"/>
                  </a:moveTo>
                  <a:cubicBezTo>
                    <a:pt x="2314" y="0"/>
                    <a:pt x="2300" y="14"/>
                    <a:pt x="2300" y="32"/>
                  </a:cubicBezTo>
                  <a:cubicBezTo>
                    <a:pt x="2300" y="49"/>
                    <a:pt x="2314" y="64"/>
                    <a:pt x="2332" y="64"/>
                  </a:cubicBezTo>
                  <a:cubicBezTo>
                    <a:pt x="2350" y="64"/>
                    <a:pt x="2364" y="49"/>
                    <a:pt x="2364" y="32"/>
                  </a:cubicBezTo>
                  <a:cubicBezTo>
                    <a:pt x="2364" y="14"/>
                    <a:pt x="2350" y="0"/>
                    <a:pt x="2332" y="0"/>
                  </a:cubicBezTo>
                  <a:close/>
                  <a:moveTo>
                    <a:pt x="1757" y="0"/>
                  </a:moveTo>
                  <a:cubicBezTo>
                    <a:pt x="1740" y="0"/>
                    <a:pt x="1725" y="14"/>
                    <a:pt x="1725" y="32"/>
                  </a:cubicBezTo>
                  <a:cubicBezTo>
                    <a:pt x="1725" y="49"/>
                    <a:pt x="1740" y="64"/>
                    <a:pt x="1757" y="64"/>
                  </a:cubicBezTo>
                  <a:cubicBezTo>
                    <a:pt x="1775" y="64"/>
                    <a:pt x="1789" y="49"/>
                    <a:pt x="1789" y="32"/>
                  </a:cubicBezTo>
                  <a:cubicBezTo>
                    <a:pt x="1789" y="14"/>
                    <a:pt x="1775" y="0"/>
                    <a:pt x="1757" y="0"/>
                  </a:cubicBezTo>
                  <a:close/>
                  <a:moveTo>
                    <a:pt x="1374" y="0"/>
                  </a:moveTo>
                  <a:cubicBezTo>
                    <a:pt x="1356" y="0"/>
                    <a:pt x="1342" y="14"/>
                    <a:pt x="1342" y="32"/>
                  </a:cubicBezTo>
                  <a:cubicBezTo>
                    <a:pt x="1342" y="49"/>
                    <a:pt x="1356" y="64"/>
                    <a:pt x="1374" y="64"/>
                  </a:cubicBezTo>
                  <a:cubicBezTo>
                    <a:pt x="1392" y="64"/>
                    <a:pt x="1406" y="49"/>
                    <a:pt x="1406" y="32"/>
                  </a:cubicBezTo>
                  <a:cubicBezTo>
                    <a:pt x="1406" y="14"/>
                    <a:pt x="1392" y="0"/>
                    <a:pt x="1374" y="0"/>
                  </a:cubicBezTo>
                  <a:close/>
                  <a:moveTo>
                    <a:pt x="2524" y="0"/>
                  </a:moveTo>
                  <a:cubicBezTo>
                    <a:pt x="2506" y="0"/>
                    <a:pt x="2492" y="14"/>
                    <a:pt x="2492" y="32"/>
                  </a:cubicBezTo>
                  <a:cubicBezTo>
                    <a:pt x="2492" y="49"/>
                    <a:pt x="2506" y="64"/>
                    <a:pt x="2524" y="64"/>
                  </a:cubicBezTo>
                  <a:cubicBezTo>
                    <a:pt x="2541" y="64"/>
                    <a:pt x="2556" y="49"/>
                    <a:pt x="2556" y="32"/>
                  </a:cubicBezTo>
                  <a:cubicBezTo>
                    <a:pt x="2556" y="14"/>
                    <a:pt x="2541" y="0"/>
                    <a:pt x="2524" y="0"/>
                  </a:cubicBezTo>
                  <a:close/>
                  <a:moveTo>
                    <a:pt x="7698" y="0"/>
                  </a:moveTo>
                  <a:cubicBezTo>
                    <a:pt x="7680" y="0"/>
                    <a:pt x="7666" y="14"/>
                    <a:pt x="7666" y="32"/>
                  </a:cubicBezTo>
                  <a:cubicBezTo>
                    <a:pt x="7666" y="49"/>
                    <a:pt x="7680" y="64"/>
                    <a:pt x="7698" y="64"/>
                  </a:cubicBezTo>
                  <a:cubicBezTo>
                    <a:pt x="7716" y="64"/>
                    <a:pt x="7730" y="49"/>
                    <a:pt x="7730" y="32"/>
                  </a:cubicBezTo>
                  <a:cubicBezTo>
                    <a:pt x="7730" y="14"/>
                    <a:pt x="7716" y="0"/>
                    <a:pt x="7698" y="0"/>
                  </a:cubicBezTo>
                  <a:close/>
                  <a:moveTo>
                    <a:pt x="4823" y="0"/>
                  </a:moveTo>
                  <a:cubicBezTo>
                    <a:pt x="4806" y="0"/>
                    <a:pt x="4791" y="14"/>
                    <a:pt x="4791" y="32"/>
                  </a:cubicBezTo>
                  <a:cubicBezTo>
                    <a:pt x="4791" y="49"/>
                    <a:pt x="4806" y="64"/>
                    <a:pt x="4823" y="64"/>
                  </a:cubicBezTo>
                  <a:cubicBezTo>
                    <a:pt x="4841" y="64"/>
                    <a:pt x="4855" y="49"/>
                    <a:pt x="4855" y="32"/>
                  </a:cubicBezTo>
                  <a:cubicBezTo>
                    <a:pt x="4855" y="14"/>
                    <a:pt x="4841" y="0"/>
                    <a:pt x="4823" y="0"/>
                  </a:cubicBezTo>
                  <a:close/>
                  <a:moveTo>
                    <a:pt x="7506" y="0"/>
                  </a:moveTo>
                  <a:cubicBezTo>
                    <a:pt x="7489" y="0"/>
                    <a:pt x="7474" y="14"/>
                    <a:pt x="7474" y="32"/>
                  </a:cubicBezTo>
                  <a:cubicBezTo>
                    <a:pt x="7474" y="49"/>
                    <a:pt x="7489" y="64"/>
                    <a:pt x="7506" y="64"/>
                  </a:cubicBezTo>
                  <a:cubicBezTo>
                    <a:pt x="7524" y="64"/>
                    <a:pt x="7538" y="49"/>
                    <a:pt x="7538" y="32"/>
                  </a:cubicBezTo>
                  <a:cubicBezTo>
                    <a:pt x="7538" y="14"/>
                    <a:pt x="7524" y="0"/>
                    <a:pt x="7506" y="0"/>
                  </a:cubicBezTo>
                  <a:close/>
                  <a:moveTo>
                    <a:pt x="6932" y="0"/>
                  </a:moveTo>
                  <a:cubicBezTo>
                    <a:pt x="6914" y="0"/>
                    <a:pt x="6900" y="14"/>
                    <a:pt x="6900" y="32"/>
                  </a:cubicBezTo>
                  <a:cubicBezTo>
                    <a:pt x="6900" y="49"/>
                    <a:pt x="6914" y="64"/>
                    <a:pt x="6932" y="64"/>
                  </a:cubicBezTo>
                  <a:cubicBezTo>
                    <a:pt x="6949" y="64"/>
                    <a:pt x="6964" y="49"/>
                    <a:pt x="6964" y="32"/>
                  </a:cubicBezTo>
                  <a:cubicBezTo>
                    <a:pt x="6964" y="14"/>
                    <a:pt x="6949" y="0"/>
                    <a:pt x="6932" y="0"/>
                  </a:cubicBezTo>
                  <a:close/>
                  <a:moveTo>
                    <a:pt x="7123" y="0"/>
                  </a:moveTo>
                  <a:cubicBezTo>
                    <a:pt x="7106" y="0"/>
                    <a:pt x="7091" y="14"/>
                    <a:pt x="7091" y="32"/>
                  </a:cubicBezTo>
                  <a:cubicBezTo>
                    <a:pt x="7091" y="49"/>
                    <a:pt x="7106" y="64"/>
                    <a:pt x="7123" y="64"/>
                  </a:cubicBezTo>
                  <a:cubicBezTo>
                    <a:pt x="7141" y="64"/>
                    <a:pt x="7155" y="49"/>
                    <a:pt x="7155" y="32"/>
                  </a:cubicBezTo>
                  <a:cubicBezTo>
                    <a:pt x="7155" y="14"/>
                    <a:pt x="7141" y="0"/>
                    <a:pt x="7123" y="0"/>
                  </a:cubicBezTo>
                  <a:close/>
                  <a:moveTo>
                    <a:pt x="7315" y="0"/>
                  </a:moveTo>
                  <a:cubicBezTo>
                    <a:pt x="7297" y="0"/>
                    <a:pt x="7283" y="14"/>
                    <a:pt x="7283" y="32"/>
                  </a:cubicBezTo>
                  <a:cubicBezTo>
                    <a:pt x="7283" y="49"/>
                    <a:pt x="7297" y="64"/>
                    <a:pt x="7315" y="64"/>
                  </a:cubicBezTo>
                  <a:cubicBezTo>
                    <a:pt x="7332" y="64"/>
                    <a:pt x="7347" y="49"/>
                    <a:pt x="7347" y="32"/>
                  </a:cubicBezTo>
                  <a:cubicBezTo>
                    <a:pt x="7347" y="14"/>
                    <a:pt x="7332" y="0"/>
                    <a:pt x="7315" y="0"/>
                  </a:cubicBezTo>
                  <a:close/>
                  <a:moveTo>
                    <a:pt x="8081" y="0"/>
                  </a:moveTo>
                  <a:cubicBezTo>
                    <a:pt x="8064" y="0"/>
                    <a:pt x="8049" y="14"/>
                    <a:pt x="8049" y="32"/>
                  </a:cubicBezTo>
                  <a:cubicBezTo>
                    <a:pt x="8049" y="49"/>
                    <a:pt x="8064" y="64"/>
                    <a:pt x="8081" y="64"/>
                  </a:cubicBezTo>
                  <a:cubicBezTo>
                    <a:pt x="8099" y="64"/>
                    <a:pt x="8113" y="49"/>
                    <a:pt x="8113" y="32"/>
                  </a:cubicBezTo>
                  <a:cubicBezTo>
                    <a:pt x="8113" y="14"/>
                    <a:pt x="8099" y="0"/>
                    <a:pt x="8081" y="0"/>
                  </a:cubicBezTo>
                  <a:close/>
                  <a:moveTo>
                    <a:pt x="8656" y="0"/>
                  </a:moveTo>
                  <a:cubicBezTo>
                    <a:pt x="8639" y="0"/>
                    <a:pt x="8624" y="14"/>
                    <a:pt x="8624" y="32"/>
                  </a:cubicBezTo>
                  <a:cubicBezTo>
                    <a:pt x="8624" y="49"/>
                    <a:pt x="8639" y="64"/>
                    <a:pt x="8656" y="64"/>
                  </a:cubicBezTo>
                  <a:cubicBezTo>
                    <a:pt x="8674" y="64"/>
                    <a:pt x="8688" y="49"/>
                    <a:pt x="8688" y="32"/>
                  </a:cubicBezTo>
                  <a:cubicBezTo>
                    <a:pt x="8688" y="14"/>
                    <a:pt x="8674" y="0"/>
                    <a:pt x="8656" y="0"/>
                  </a:cubicBezTo>
                  <a:close/>
                  <a:moveTo>
                    <a:pt x="8848" y="0"/>
                  </a:moveTo>
                  <a:cubicBezTo>
                    <a:pt x="8830" y="0"/>
                    <a:pt x="8816" y="14"/>
                    <a:pt x="8816" y="32"/>
                  </a:cubicBezTo>
                  <a:cubicBezTo>
                    <a:pt x="8816" y="49"/>
                    <a:pt x="8830" y="64"/>
                    <a:pt x="8848" y="64"/>
                  </a:cubicBezTo>
                  <a:cubicBezTo>
                    <a:pt x="8866" y="64"/>
                    <a:pt x="8880" y="49"/>
                    <a:pt x="8880" y="32"/>
                  </a:cubicBezTo>
                  <a:cubicBezTo>
                    <a:pt x="8880" y="14"/>
                    <a:pt x="8866" y="0"/>
                    <a:pt x="8848" y="0"/>
                  </a:cubicBezTo>
                  <a:close/>
                  <a:moveTo>
                    <a:pt x="8273" y="0"/>
                  </a:moveTo>
                  <a:cubicBezTo>
                    <a:pt x="8255" y="0"/>
                    <a:pt x="8241" y="14"/>
                    <a:pt x="8241" y="32"/>
                  </a:cubicBezTo>
                  <a:cubicBezTo>
                    <a:pt x="8241" y="49"/>
                    <a:pt x="8255" y="64"/>
                    <a:pt x="8273" y="64"/>
                  </a:cubicBezTo>
                  <a:cubicBezTo>
                    <a:pt x="8291" y="64"/>
                    <a:pt x="8305" y="49"/>
                    <a:pt x="8305" y="32"/>
                  </a:cubicBezTo>
                  <a:cubicBezTo>
                    <a:pt x="8305" y="14"/>
                    <a:pt x="8291" y="0"/>
                    <a:pt x="8273" y="0"/>
                  </a:cubicBezTo>
                  <a:close/>
                  <a:moveTo>
                    <a:pt x="8465" y="0"/>
                  </a:moveTo>
                  <a:cubicBezTo>
                    <a:pt x="8447" y="0"/>
                    <a:pt x="8433" y="14"/>
                    <a:pt x="8433" y="32"/>
                  </a:cubicBezTo>
                  <a:cubicBezTo>
                    <a:pt x="8433" y="49"/>
                    <a:pt x="8447" y="64"/>
                    <a:pt x="8465" y="64"/>
                  </a:cubicBezTo>
                  <a:cubicBezTo>
                    <a:pt x="8482" y="64"/>
                    <a:pt x="8497" y="49"/>
                    <a:pt x="8497" y="32"/>
                  </a:cubicBezTo>
                  <a:cubicBezTo>
                    <a:pt x="8497" y="14"/>
                    <a:pt x="8482" y="0"/>
                    <a:pt x="8465" y="0"/>
                  </a:cubicBezTo>
                  <a:close/>
                  <a:moveTo>
                    <a:pt x="7890" y="0"/>
                  </a:moveTo>
                  <a:cubicBezTo>
                    <a:pt x="7872" y="0"/>
                    <a:pt x="7858" y="14"/>
                    <a:pt x="7858" y="32"/>
                  </a:cubicBezTo>
                  <a:cubicBezTo>
                    <a:pt x="7858" y="49"/>
                    <a:pt x="7872" y="64"/>
                    <a:pt x="7890" y="64"/>
                  </a:cubicBezTo>
                  <a:cubicBezTo>
                    <a:pt x="7907" y="64"/>
                    <a:pt x="7922" y="49"/>
                    <a:pt x="7922" y="32"/>
                  </a:cubicBezTo>
                  <a:cubicBezTo>
                    <a:pt x="7922" y="14"/>
                    <a:pt x="7907" y="0"/>
                    <a:pt x="7890" y="0"/>
                  </a:cubicBezTo>
                  <a:close/>
                  <a:moveTo>
                    <a:pt x="5398" y="0"/>
                  </a:moveTo>
                  <a:cubicBezTo>
                    <a:pt x="5381" y="0"/>
                    <a:pt x="5366" y="14"/>
                    <a:pt x="5366" y="32"/>
                  </a:cubicBezTo>
                  <a:cubicBezTo>
                    <a:pt x="5366" y="49"/>
                    <a:pt x="5381" y="64"/>
                    <a:pt x="5398" y="64"/>
                  </a:cubicBezTo>
                  <a:cubicBezTo>
                    <a:pt x="5416" y="64"/>
                    <a:pt x="5430" y="49"/>
                    <a:pt x="5430" y="32"/>
                  </a:cubicBezTo>
                  <a:cubicBezTo>
                    <a:pt x="5430" y="14"/>
                    <a:pt x="5416" y="0"/>
                    <a:pt x="5398" y="0"/>
                  </a:cubicBezTo>
                  <a:close/>
                  <a:moveTo>
                    <a:pt x="6740" y="0"/>
                  </a:moveTo>
                  <a:cubicBezTo>
                    <a:pt x="6722" y="0"/>
                    <a:pt x="6708" y="14"/>
                    <a:pt x="6708" y="32"/>
                  </a:cubicBezTo>
                  <a:cubicBezTo>
                    <a:pt x="6708" y="49"/>
                    <a:pt x="6722" y="64"/>
                    <a:pt x="6740" y="64"/>
                  </a:cubicBezTo>
                  <a:cubicBezTo>
                    <a:pt x="6758" y="64"/>
                    <a:pt x="6772" y="49"/>
                    <a:pt x="6772" y="32"/>
                  </a:cubicBezTo>
                  <a:cubicBezTo>
                    <a:pt x="6772" y="14"/>
                    <a:pt x="6758" y="0"/>
                    <a:pt x="6740" y="0"/>
                  </a:cubicBezTo>
                  <a:close/>
                  <a:moveTo>
                    <a:pt x="5590" y="0"/>
                  </a:moveTo>
                  <a:cubicBezTo>
                    <a:pt x="5572" y="0"/>
                    <a:pt x="5558" y="14"/>
                    <a:pt x="5558" y="32"/>
                  </a:cubicBezTo>
                  <a:cubicBezTo>
                    <a:pt x="5558" y="49"/>
                    <a:pt x="5572" y="64"/>
                    <a:pt x="5590" y="64"/>
                  </a:cubicBezTo>
                  <a:cubicBezTo>
                    <a:pt x="5608" y="64"/>
                    <a:pt x="5622" y="49"/>
                    <a:pt x="5622" y="32"/>
                  </a:cubicBezTo>
                  <a:cubicBezTo>
                    <a:pt x="5622" y="14"/>
                    <a:pt x="5608" y="0"/>
                    <a:pt x="5590" y="0"/>
                  </a:cubicBezTo>
                  <a:close/>
                  <a:moveTo>
                    <a:pt x="5207" y="0"/>
                  </a:moveTo>
                  <a:cubicBezTo>
                    <a:pt x="5189" y="0"/>
                    <a:pt x="5175" y="14"/>
                    <a:pt x="5175" y="32"/>
                  </a:cubicBezTo>
                  <a:cubicBezTo>
                    <a:pt x="5175" y="49"/>
                    <a:pt x="5189" y="64"/>
                    <a:pt x="5207" y="64"/>
                  </a:cubicBezTo>
                  <a:cubicBezTo>
                    <a:pt x="5224" y="64"/>
                    <a:pt x="5239" y="49"/>
                    <a:pt x="5239" y="32"/>
                  </a:cubicBezTo>
                  <a:cubicBezTo>
                    <a:pt x="5239" y="14"/>
                    <a:pt x="5224" y="0"/>
                    <a:pt x="5207" y="0"/>
                  </a:cubicBezTo>
                  <a:close/>
                  <a:moveTo>
                    <a:pt x="5015" y="0"/>
                  </a:moveTo>
                  <a:cubicBezTo>
                    <a:pt x="4997" y="0"/>
                    <a:pt x="4983" y="14"/>
                    <a:pt x="4983" y="32"/>
                  </a:cubicBezTo>
                  <a:cubicBezTo>
                    <a:pt x="4983" y="49"/>
                    <a:pt x="4997" y="64"/>
                    <a:pt x="5015" y="64"/>
                  </a:cubicBezTo>
                  <a:cubicBezTo>
                    <a:pt x="5033" y="64"/>
                    <a:pt x="5047" y="49"/>
                    <a:pt x="5047" y="32"/>
                  </a:cubicBezTo>
                  <a:cubicBezTo>
                    <a:pt x="5047" y="14"/>
                    <a:pt x="5033" y="0"/>
                    <a:pt x="5015" y="0"/>
                  </a:cubicBezTo>
                  <a:close/>
                  <a:moveTo>
                    <a:pt x="5782" y="0"/>
                  </a:moveTo>
                  <a:cubicBezTo>
                    <a:pt x="5764" y="0"/>
                    <a:pt x="5750" y="14"/>
                    <a:pt x="5750" y="32"/>
                  </a:cubicBezTo>
                  <a:cubicBezTo>
                    <a:pt x="5750" y="49"/>
                    <a:pt x="5764" y="64"/>
                    <a:pt x="5782" y="64"/>
                  </a:cubicBezTo>
                  <a:cubicBezTo>
                    <a:pt x="5799" y="64"/>
                    <a:pt x="5814" y="49"/>
                    <a:pt x="5814" y="32"/>
                  </a:cubicBezTo>
                  <a:cubicBezTo>
                    <a:pt x="5814" y="14"/>
                    <a:pt x="5799" y="0"/>
                    <a:pt x="5782" y="0"/>
                  </a:cubicBezTo>
                  <a:close/>
                  <a:moveTo>
                    <a:pt x="6357" y="0"/>
                  </a:moveTo>
                  <a:cubicBezTo>
                    <a:pt x="6339" y="0"/>
                    <a:pt x="6325" y="14"/>
                    <a:pt x="6325" y="32"/>
                  </a:cubicBezTo>
                  <a:cubicBezTo>
                    <a:pt x="6325" y="49"/>
                    <a:pt x="6339" y="64"/>
                    <a:pt x="6357" y="64"/>
                  </a:cubicBezTo>
                  <a:cubicBezTo>
                    <a:pt x="6374" y="64"/>
                    <a:pt x="6389" y="49"/>
                    <a:pt x="6389" y="32"/>
                  </a:cubicBezTo>
                  <a:cubicBezTo>
                    <a:pt x="6389" y="14"/>
                    <a:pt x="6374" y="0"/>
                    <a:pt x="6357" y="0"/>
                  </a:cubicBezTo>
                  <a:close/>
                  <a:moveTo>
                    <a:pt x="6548" y="0"/>
                  </a:moveTo>
                  <a:cubicBezTo>
                    <a:pt x="6531" y="0"/>
                    <a:pt x="6516" y="14"/>
                    <a:pt x="6516" y="32"/>
                  </a:cubicBezTo>
                  <a:cubicBezTo>
                    <a:pt x="6516" y="49"/>
                    <a:pt x="6531" y="64"/>
                    <a:pt x="6548" y="64"/>
                  </a:cubicBezTo>
                  <a:cubicBezTo>
                    <a:pt x="6566" y="64"/>
                    <a:pt x="6580" y="49"/>
                    <a:pt x="6580" y="32"/>
                  </a:cubicBezTo>
                  <a:cubicBezTo>
                    <a:pt x="6580" y="14"/>
                    <a:pt x="6566" y="0"/>
                    <a:pt x="6548" y="0"/>
                  </a:cubicBezTo>
                  <a:close/>
                  <a:moveTo>
                    <a:pt x="6165" y="0"/>
                  </a:moveTo>
                  <a:cubicBezTo>
                    <a:pt x="6147" y="0"/>
                    <a:pt x="6133" y="14"/>
                    <a:pt x="6133" y="32"/>
                  </a:cubicBezTo>
                  <a:cubicBezTo>
                    <a:pt x="6133" y="49"/>
                    <a:pt x="6147" y="64"/>
                    <a:pt x="6165" y="64"/>
                  </a:cubicBezTo>
                  <a:cubicBezTo>
                    <a:pt x="6183" y="64"/>
                    <a:pt x="6197" y="49"/>
                    <a:pt x="6197" y="32"/>
                  </a:cubicBezTo>
                  <a:cubicBezTo>
                    <a:pt x="6197" y="14"/>
                    <a:pt x="6183" y="0"/>
                    <a:pt x="6165" y="0"/>
                  </a:cubicBezTo>
                  <a:close/>
                  <a:moveTo>
                    <a:pt x="5973" y="0"/>
                  </a:moveTo>
                  <a:cubicBezTo>
                    <a:pt x="5956" y="0"/>
                    <a:pt x="5941" y="14"/>
                    <a:pt x="5941" y="32"/>
                  </a:cubicBezTo>
                  <a:cubicBezTo>
                    <a:pt x="5941" y="49"/>
                    <a:pt x="5956" y="64"/>
                    <a:pt x="5973" y="64"/>
                  </a:cubicBezTo>
                  <a:cubicBezTo>
                    <a:pt x="5991" y="64"/>
                    <a:pt x="6005" y="49"/>
                    <a:pt x="6005" y="32"/>
                  </a:cubicBezTo>
                  <a:cubicBezTo>
                    <a:pt x="6005" y="14"/>
                    <a:pt x="5991" y="0"/>
                    <a:pt x="5973" y="0"/>
                  </a:cubicBezTo>
                  <a:close/>
                  <a:moveTo>
                    <a:pt x="799" y="0"/>
                  </a:moveTo>
                  <a:cubicBezTo>
                    <a:pt x="781" y="0"/>
                    <a:pt x="767" y="14"/>
                    <a:pt x="767" y="32"/>
                  </a:cubicBezTo>
                  <a:cubicBezTo>
                    <a:pt x="767" y="49"/>
                    <a:pt x="781" y="64"/>
                    <a:pt x="799" y="64"/>
                  </a:cubicBezTo>
                  <a:cubicBezTo>
                    <a:pt x="817" y="64"/>
                    <a:pt x="831" y="49"/>
                    <a:pt x="831" y="32"/>
                  </a:cubicBezTo>
                  <a:cubicBezTo>
                    <a:pt x="831" y="14"/>
                    <a:pt x="817" y="0"/>
                    <a:pt x="799" y="0"/>
                  </a:cubicBezTo>
                  <a:close/>
                  <a:moveTo>
                    <a:pt x="30120" y="0"/>
                  </a:moveTo>
                  <a:cubicBezTo>
                    <a:pt x="30102" y="0"/>
                    <a:pt x="30088" y="14"/>
                    <a:pt x="30088" y="32"/>
                  </a:cubicBezTo>
                  <a:cubicBezTo>
                    <a:pt x="30088" y="49"/>
                    <a:pt x="30102" y="64"/>
                    <a:pt x="30120" y="64"/>
                  </a:cubicBezTo>
                  <a:cubicBezTo>
                    <a:pt x="30138" y="64"/>
                    <a:pt x="30152" y="49"/>
                    <a:pt x="30152" y="32"/>
                  </a:cubicBezTo>
                  <a:cubicBezTo>
                    <a:pt x="30152" y="14"/>
                    <a:pt x="30138" y="0"/>
                    <a:pt x="30120" y="0"/>
                  </a:cubicBezTo>
                  <a:close/>
                  <a:moveTo>
                    <a:pt x="30503" y="0"/>
                  </a:moveTo>
                  <a:cubicBezTo>
                    <a:pt x="30486" y="0"/>
                    <a:pt x="30471" y="14"/>
                    <a:pt x="30471" y="32"/>
                  </a:cubicBezTo>
                  <a:cubicBezTo>
                    <a:pt x="30471" y="49"/>
                    <a:pt x="30486" y="64"/>
                    <a:pt x="30503" y="64"/>
                  </a:cubicBezTo>
                  <a:cubicBezTo>
                    <a:pt x="30521" y="64"/>
                    <a:pt x="30535" y="49"/>
                    <a:pt x="30535" y="32"/>
                  </a:cubicBezTo>
                  <a:cubicBezTo>
                    <a:pt x="30535" y="14"/>
                    <a:pt x="30521" y="0"/>
                    <a:pt x="30503" y="0"/>
                  </a:cubicBezTo>
                  <a:close/>
                  <a:moveTo>
                    <a:pt x="30312" y="0"/>
                  </a:moveTo>
                  <a:cubicBezTo>
                    <a:pt x="30294" y="0"/>
                    <a:pt x="30280" y="14"/>
                    <a:pt x="30280" y="32"/>
                  </a:cubicBezTo>
                  <a:cubicBezTo>
                    <a:pt x="30280" y="49"/>
                    <a:pt x="30294" y="64"/>
                    <a:pt x="30312" y="64"/>
                  </a:cubicBezTo>
                  <a:cubicBezTo>
                    <a:pt x="30329" y="64"/>
                    <a:pt x="30344" y="49"/>
                    <a:pt x="30344" y="32"/>
                  </a:cubicBezTo>
                  <a:cubicBezTo>
                    <a:pt x="30344" y="14"/>
                    <a:pt x="30329" y="0"/>
                    <a:pt x="30312" y="0"/>
                  </a:cubicBezTo>
                  <a:close/>
                  <a:moveTo>
                    <a:pt x="29737" y="0"/>
                  </a:moveTo>
                  <a:cubicBezTo>
                    <a:pt x="29719" y="0"/>
                    <a:pt x="29705" y="14"/>
                    <a:pt x="29705" y="32"/>
                  </a:cubicBezTo>
                  <a:cubicBezTo>
                    <a:pt x="29705" y="49"/>
                    <a:pt x="29719" y="64"/>
                    <a:pt x="29737" y="64"/>
                  </a:cubicBezTo>
                  <a:cubicBezTo>
                    <a:pt x="29754" y="64"/>
                    <a:pt x="29769" y="49"/>
                    <a:pt x="29769" y="32"/>
                  </a:cubicBezTo>
                  <a:cubicBezTo>
                    <a:pt x="29769" y="14"/>
                    <a:pt x="29754" y="0"/>
                    <a:pt x="29737" y="0"/>
                  </a:cubicBezTo>
                  <a:close/>
                  <a:moveTo>
                    <a:pt x="29928" y="0"/>
                  </a:moveTo>
                  <a:cubicBezTo>
                    <a:pt x="29911" y="0"/>
                    <a:pt x="29896" y="14"/>
                    <a:pt x="29896" y="32"/>
                  </a:cubicBezTo>
                  <a:cubicBezTo>
                    <a:pt x="29896" y="49"/>
                    <a:pt x="29911" y="64"/>
                    <a:pt x="29928" y="64"/>
                  </a:cubicBezTo>
                  <a:cubicBezTo>
                    <a:pt x="29946" y="64"/>
                    <a:pt x="29960" y="49"/>
                    <a:pt x="29960" y="32"/>
                  </a:cubicBezTo>
                  <a:cubicBezTo>
                    <a:pt x="29960" y="14"/>
                    <a:pt x="29946" y="0"/>
                    <a:pt x="29928" y="0"/>
                  </a:cubicBezTo>
                  <a:close/>
                  <a:moveTo>
                    <a:pt x="30887" y="0"/>
                  </a:moveTo>
                  <a:cubicBezTo>
                    <a:pt x="30869" y="0"/>
                    <a:pt x="30855" y="14"/>
                    <a:pt x="30855" y="32"/>
                  </a:cubicBezTo>
                  <a:cubicBezTo>
                    <a:pt x="30855" y="49"/>
                    <a:pt x="30869" y="64"/>
                    <a:pt x="30887" y="64"/>
                  </a:cubicBezTo>
                  <a:cubicBezTo>
                    <a:pt x="30904" y="64"/>
                    <a:pt x="30919" y="49"/>
                    <a:pt x="30919" y="32"/>
                  </a:cubicBezTo>
                  <a:cubicBezTo>
                    <a:pt x="30919" y="14"/>
                    <a:pt x="30904" y="0"/>
                    <a:pt x="30887" y="0"/>
                  </a:cubicBezTo>
                  <a:close/>
                  <a:moveTo>
                    <a:pt x="31462" y="0"/>
                  </a:moveTo>
                  <a:cubicBezTo>
                    <a:pt x="31444" y="0"/>
                    <a:pt x="31430" y="14"/>
                    <a:pt x="31430" y="32"/>
                  </a:cubicBezTo>
                  <a:cubicBezTo>
                    <a:pt x="31430" y="49"/>
                    <a:pt x="31444" y="64"/>
                    <a:pt x="31462" y="64"/>
                  </a:cubicBezTo>
                  <a:cubicBezTo>
                    <a:pt x="31479" y="64"/>
                    <a:pt x="31494" y="49"/>
                    <a:pt x="31494" y="32"/>
                  </a:cubicBezTo>
                  <a:cubicBezTo>
                    <a:pt x="31494" y="14"/>
                    <a:pt x="31479" y="0"/>
                    <a:pt x="31462" y="0"/>
                  </a:cubicBezTo>
                  <a:close/>
                  <a:moveTo>
                    <a:pt x="31270" y="0"/>
                  </a:moveTo>
                  <a:cubicBezTo>
                    <a:pt x="31252" y="0"/>
                    <a:pt x="31238" y="14"/>
                    <a:pt x="31238" y="32"/>
                  </a:cubicBezTo>
                  <a:cubicBezTo>
                    <a:pt x="31238" y="49"/>
                    <a:pt x="31252" y="64"/>
                    <a:pt x="31270" y="64"/>
                  </a:cubicBezTo>
                  <a:cubicBezTo>
                    <a:pt x="31288" y="64"/>
                    <a:pt x="31302" y="49"/>
                    <a:pt x="31302" y="32"/>
                  </a:cubicBezTo>
                  <a:cubicBezTo>
                    <a:pt x="31302" y="14"/>
                    <a:pt x="31288" y="0"/>
                    <a:pt x="31270" y="0"/>
                  </a:cubicBezTo>
                  <a:close/>
                  <a:moveTo>
                    <a:pt x="30695" y="0"/>
                  </a:moveTo>
                  <a:cubicBezTo>
                    <a:pt x="30677" y="0"/>
                    <a:pt x="30663" y="14"/>
                    <a:pt x="30663" y="32"/>
                  </a:cubicBezTo>
                  <a:cubicBezTo>
                    <a:pt x="30663" y="49"/>
                    <a:pt x="30677" y="64"/>
                    <a:pt x="30695" y="64"/>
                  </a:cubicBezTo>
                  <a:cubicBezTo>
                    <a:pt x="30713" y="64"/>
                    <a:pt x="30727" y="49"/>
                    <a:pt x="30727" y="32"/>
                  </a:cubicBezTo>
                  <a:cubicBezTo>
                    <a:pt x="30727" y="14"/>
                    <a:pt x="30713" y="0"/>
                    <a:pt x="30695" y="0"/>
                  </a:cubicBezTo>
                  <a:close/>
                  <a:moveTo>
                    <a:pt x="31078" y="0"/>
                  </a:moveTo>
                  <a:cubicBezTo>
                    <a:pt x="31061" y="0"/>
                    <a:pt x="31046" y="14"/>
                    <a:pt x="31046" y="32"/>
                  </a:cubicBezTo>
                  <a:cubicBezTo>
                    <a:pt x="31046" y="49"/>
                    <a:pt x="31061" y="64"/>
                    <a:pt x="31078" y="64"/>
                  </a:cubicBezTo>
                  <a:cubicBezTo>
                    <a:pt x="31096" y="64"/>
                    <a:pt x="31110" y="49"/>
                    <a:pt x="31110" y="32"/>
                  </a:cubicBezTo>
                  <a:cubicBezTo>
                    <a:pt x="31110" y="14"/>
                    <a:pt x="31096" y="0"/>
                    <a:pt x="31078" y="0"/>
                  </a:cubicBezTo>
                  <a:close/>
                  <a:moveTo>
                    <a:pt x="29545" y="0"/>
                  </a:moveTo>
                  <a:cubicBezTo>
                    <a:pt x="29528" y="0"/>
                    <a:pt x="29513" y="14"/>
                    <a:pt x="29513" y="32"/>
                  </a:cubicBezTo>
                  <a:cubicBezTo>
                    <a:pt x="29513" y="49"/>
                    <a:pt x="29528" y="64"/>
                    <a:pt x="29545" y="64"/>
                  </a:cubicBezTo>
                  <a:cubicBezTo>
                    <a:pt x="29563" y="64"/>
                    <a:pt x="29577" y="49"/>
                    <a:pt x="29577" y="32"/>
                  </a:cubicBezTo>
                  <a:cubicBezTo>
                    <a:pt x="29577" y="14"/>
                    <a:pt x="29563" y="0"/>
                    <a:pt x="29545" y="0"/>
                  </a:cubicBezTo>
                  <a:close/>
                  <a:moveTo>
                    <a:pt x="31653" y="0"/>
                  </a:moveTo>
                  <a:cubicBezTo>
                    <a:pt x="31636" y="0"/>
                    <a:pt x="31621" y="14"/>
                    <a:pt x="31621" y="32"/>
                  </a:cubicBezTo>
                  <a:cubicBezTo>
                    <a:pt x="31621" y="49"/>
                    <a:pt x="31636" y="64"/>
                    <a:pt x="31653" y="64"/>
                  </a:cubicBezTo>
                  <a:cubicBezTo>
                    <a:pt x="31671" y="64"/>
                    <a:pt x="31685" y="49"/>
                    <a:pt x="31685" y="32"/>
                  </a:cubicBezTo>
                  <a:cubicBezTo>
                    <a:pt x="31685" y="14"/>
                    <a:pt x="31671" y="0"/>
                    <a:pt x="31653" y="0"/>
                  </a:cubicBezTo>
                  <a:close/>
                  <a:moveTo>
                    <a:pt x="28012" y="0"/>
                  </a:moveTo>
                  <a:cubicBezTo>
                    <a:pt x="27994" y="0"/>
                    <a:pt x="27980" y="14"/>
                    <a:pt x="27980" y="32"/>
                  </a:cubicBezTo>
                  <a:cubicBezTo>
                    <a:pt x="27980" y="49"/>
                    <a:pt x="27994" y="64"/>
                    <a:pt x="28012" y="64"/>
                  </a:cubicBezTo>
                  <a:cubicBezTo>
                    <a:pt x="28030" y="64"/>
                    <a:pt x="28044" y="49"/>
                    <a:pt x="28044" y="32"/>
                  </a:cubicBezTo>
                  <a:cubicBezTo>
                    <a:pt x="28044" y="14"/>
                    <a:pt x="28030" y="0"/>
                    <a:pt x="28012" y="0"/>
                  </a:cubicBezTo>
                  <a:close/>
                  <a:moveTo>
                    <a:pt x="27820" y="0"/>
                  </a:moveTo>
                  <a:cubicBezTo>
                    <a:pt x="27803" y="0"/>
                    <a:pt x="27788" y="14"/>
                    <a:pt x="27788" y="32"/>
                  </a:cubicBezTo>
                  <a:cubicBezTo>
                    <a:pt x="27788" y="49"/>
                    <a:pt x="27803" y="64"/>
                    <a:pt x="27820" y="64"/>
                  </a:cubicBezTo>
                  <a:cubicBezTo>
                    <a:pt x="27838" y="64"/>
                    <a:pt x="27852" y="49"/>
                    <a:pt x="27852" y="32"/>
                  </a:cubicBezTo>
                  <a:cubicBezTo>
                    <a:pt x="27852" y="14"/>
                    <a:pt x="27838" y="0"/>
                    <a:pt x="27820" y="0"/>
                  </a:cubicBezTo>
                  <a:close/>
                  <a:moveTo>
                    <a:pt x="28204" y="0"/>
                  </a:moveTo>
                  <a:cubicBezTo>
                    <a:pt x="28186" y="0"/>
                    <a:pt x="28172" y="14"/>
                    <a:pt x="28172" y="32"/>
                  </a:cubicBezTo>
                  <a:cubicBezTo>
                    <a:pt x="28172" y="49"/>
                    <a:pt x="28186" y="64"/>
                    <a:pt x="28204" y="64"/>
                  </a:cubicBezTo>
                  <a:cubicBezTo>
                    <a:pt x="28221" y="64"/>
                    <a:pt x="28236" y="49"/>
                    <a:pt x="28236" y="32"/>
                  </a:cubicBezTo>
                  <a:cubicBezTo>
                    <a:pt x="28236" y="14"/>
                    <a:pt x="28221" y="0"/>
                    <a:pt x="28204" y="0"/>
                  </a:cubicBezTo>
                  <a:close/>
                  <a:moveTo>
                    <a:pt x="27629" y="0"/>
                  </a:moveTo>
                  <a:cubicBezTo>
                    <a:pt x="27611" y="0"/>
                    <a:pt x="27597" y="14"/>
                    <a:pt x="27597" y="32"/>
                  </a:cubicBezTo>
                  <a:cubicBezTo>
                    <a:pt x="27597" y="49"/>
                    <a:pt x="27611" y="64"/>
                    <a:pt x="27629" y="64"/>
                  </a:cubicBezTo>
                  <a:cubicBezTo>
                    <a:pt x="27646" y="64"/>
                    <a:pt x="27661" y="49"/>
                    <a:pt x="27661" y="32"/>
                  </a:cubicBezTo>
                  <a:cubicBezTo>
                    <a:pt x="27661" y="14"/>
                    <a:pt x="27646" y="0"/>
                    <a:pt x="27629" y="0"/>
                  </a:cubicBezTo>
                  <a:close/>
                  <a:moveTo>
                    <a:pt x="27437" y="0"/>
                  </a:moveTo>
                  <a:cubicBezTo>
                    <a:pt x="27419" y="0"/>
                    <a:pt x="27405" y="14"/>
                    <a:pt x="27405" y="32"/>
                  </a:cubicBezTo>
                  <a:cubicBezTo>
                    <a:pt x="27405" y="49"/>
                    <a:pt x="27419" y="64"/>
                    <a:pt x="27437" y="64"/>
                  </a:cubicBezTo>
                  <a:cubicBezTo>
                    <a:pt x="27455" y="64"/>
                    <a:pt x="27469" y="49"/>
                    <a:pt x="27469" y="32"/>
                  </a:cubicBezTo>
                  <a:cubicBezTo>
                    <a:pt x="27469" y="14"/>
                    <a:pt x="27455" y="0"/>
                    <a:pt x="27437" y="0"/>
                  </a:cubicBezTo>
                  <a:close/>
                  <a:moveTo>
                    <a:pt x="29162" y="0"/>
                  </a:moveTo>
                  <a:cubicBezTo>
                    <a:pt x="29144" y="0"/>
                    <a:pt x="29130" y="14"/>
                    <a:pt x="29130" y="32"/>
                  </a:cubicBezTo>
                  <a:cubicBezTo>
                    <a:pt x="29130" y="49"/>
                    <a:pt x="29144" y="64"/>
                    <a:pt x="29162" y="64"/>
                  </a:cubicBezTo>
                  <a:cubicBezTo>
                    <a:pt x="29180" y="64"/>
                    <a:pt x="29194" y="49"/>
                    <a:pt x="29194" y="32"/>
                  </a:cubicBezTo>
                  <a:cubicBezTo>
                    <a:pt x="29194" y="14"/>
                    <a:pt x="29180" y="0"/>
                    <a:pt x="29162" y="0"/>
                  </a:cubicBezTo>
                  <a:close/>
                  <a:moveTo>
                    <a:pt x="28970" y="0"/>
                  </a:moveTo>
                  <a:cubicBezTo>
                    <a:pt x="28953" y="0"/>
                    <a:pt x="28938" y="14"/>
                    <a:pt x="28938" y="32"/>
                  </a:cubicBezTo>
                  <a:cubicBezTo>
                    <a:pt x="28938" y="49"/>
                    <a:pt x="28953" y="64"/>
                    <a:pt x="28970" y="64"/>
                  </a:cubicBezTo>
                  <a:cubicBezTo>
                    <a:pt x="28988" y="64"/>
                    <a:pt x="29002" y="49"/>
                    <a:pt x="29002" y="32"/>
                  </a:cubicBezTo>
                  <a:cubicBezTo>
                    <a:pt x="29002" y="14"/>
                    <a:pt x="28988" y="0"/>
                    <a:pt x="28970" y="0"/>
                  </a:cubicBezTo>
                  <a:close/>
                  <a:moveTo>
                    <a:pt x="29354" y="0"/>
                  </a:moveTo>
                  <a:cubicBezTo>
                    <a:pt x="29336" y="0"/>
                    <a:pt x="29322" y="14"/>
                    <a:pt x="29322" y="32"/>
                  </a:cubicBezTo>
                  <a:cubicBezTo>
                    <a:pt x="29322" y="49"/>
                    <a:pt x="29336" y="64"/>
                    <a:pt x="29354" y="64"/>
                  </a:cubicBezTo>
                  <a:cubicBezTo>
                    <a:pt x="29371" y="64"/>
                    <a:pt x="29386" y="49"/>
                    <a:pt x="29386" y="32"/>
                  </a:cubicBezTo>
                  <a:cubicBezTo>
                    <a:pt x="29386" y="14"/>
                    <a:pt x="29371" y="0"/>
                    <a:pt x="29354" y="0"/>
                  </a:cubicBezTo>
                  <a:close/>
                  <a:moveTo>
                    <a:pt x="28395" y="0"/>
                  </a:moveTo>
                  <a:cubicBezTo>
                    <a:pt x="28378" y="0"/>
                    <a:pt x="28363" y="14"/>
                    <a:pt x="28363" y="32"/>
                  </a:cubicBezTo>
                  <a:cubicBezTo>
                    <a:pt x="28363" y="49"/>
                    <a:pt x="28378" y="64"/>
                    <a:pt x="28395" y="64"/>
                  </a:cubicBezTo>
                  <a:cubicBezTo>
                    <a:pt x="28413" y="64"/>
                    <a:pt x="28427" y="49"/>
                    <a:pt x="28427" y="32"/>
                  </a:cubicBezTo>
                  <a:cubicBezTo>
                    <a:pt x="28427" y="14"/>
                    <a:pt x="28413" y="0"/>
                    <a:pt x="28395" y="0"/>
                  </a:cubicBezTo>
                  <a:close/>
                  <a:moveTo>
                    <a:pt x="28587" y="0"/>
                  </a:moveTo>
                  <a:cubicBezTo>
                    <a:pt x="28569" y="0"/>
                    <a:pt x="28555" y="14"/>
                    <a:pt x="28555" y="32"/>
                  </a:cubicBezTo>
                  <a:cubicBezTo>
                    <a:pt x="28555" y="49"/>
                    <a:pt x="28569" y="64"/>
                    <a:pt x="28587" y="64"/>
                  </a:cubicBezTo>
                  <a:cubicBezTo>
                    <a:pt x="28605" y="64"/>
                    <a:pt x="28619" y="49"/>
                    <a:pt x="28619" y="32"/>
                  </a:cubicBezTo>
                  <a:cubicBezTo>
                    <a:pt x="28619" y="14"/>
                    <a:pt x="28605" y="0"/>
                    <a:pt x="28587" y="0"/>
                  </a:cubicBezTo>
                  <a:close/>
                  <a:moveTo>
                    <a:pt x="28779" y="0"/>
                  </a:moveTo>
                  <a:cubicBezTo>
                    <a:pt x="28761" y="0"/>
                    <a:pt x="28747" y="14"/>
                    <a:pt x="28747" y="32"/>
                  </a:cubicBezTo>
                  <a:cubicBezTo>
                    <a:pt x="28747" y="49"/>
                    <a:pt x="28761" y="64"/>
                    <a:pt x="28779" y="64"/>
                  </a:cubicBezTo>
                  <a:cubicBezTo>
                    <a:pt x="28796" y="64"/>
                    <a:pt x="28811" y="49"/>
                    <a:pt x="28811" y="32"/>
                  </a:cubicBezTo>
                  <a:cubicBezTo>
                    <a:pt x="28811" y="14"/>
                    <a:pt x="28796" y="0"/>
                    <a:pt x="28779" y="0"/>
                  </a:cubicBezTo>
                  <a:close/>
                  <a:moveTo>
                    <a:pt x="32228" y="0"/>
                  </a:moveTo>
                  <a:cubicBezTo>
                    <a:pt x="32210" y="0"/>
                    <a:pt x="32196" y="14"/>
                    <a:pt x="32196" y="32"/>
                  </a:cubicBezTo>
                  <a:cubicBezTo>
                    <a:pt x="32196" y="49"/>
                    <a:pt x="32210" y="64"/>
                    <a:pt x="32228" y="64"/>
                  </a:cubicBezTo>
                  <a:cubicBezTo>
                    <a:pt x="32246" y="64"/>
                    <a:pt x="32260" y="49"/>
                    <a:pt x="32260" y="32"/>
                  </a:cubicBezTo>
                  <a:cubicBezTo>
                    <a:pt x="32260" y="14"/>
                    <a:pt x="32246" y="0"/>
                    <a:pt x="32228" y="0"/>
                  </a:cubicBezTo>
                  <a:close/>
                  <a:moveTo>
                    <a:pt x="33953" y="0"/>
                  </a:moveTo>
                  <a:cubicBezTo>
                    <a:pt x="33935" y="0"/>
                    <a:pt x="33921" y="14"/>
                    <a:pt x="33921" y="32"/>
                  </a:cubicBezTo>
                  <a:cubicBezTo>
                    <a:pt x="33921" y="49"/>
                    <a:pt x="33935" y="64"/>
                    <a:pt x="33953" y="64"/>
                  </a:cubicBezTo>
                  <a:cubicBezTo>
                    <a:pt x="33971" y="64"/>
                    <a:pt x="33985" y="49"/>
                    <a:pt x="33985" y="32"/>
                  </a:cubicBezTo>
                  <a:cubicBezTo>
                    <a:pt x="33985" y="14"/>
                    <a:pt x="33971" y="0"/>
                    <a:pt x="33953" y="0"/>
                  </a:cubicBezTo>
                  <a:close/>
                  <a:moveTo>
                    <a:pt x="34528" y="0"/>
                  </a:moveTo>
                  <a:cubicBezTo>
                    <a:pt x="34510" y="0"/>
                    <a:pt x="34496" y="14"/>
                    <a:pt x="34496" y="32"/>
                  </a:cubicBezTo>
                  <a:cubicBezTo>
                    <a:pt x="34496" y="49"/>
                    <a:pt x="34510" y="64"/>
                    <a:pt x="34528" y="64"/>
                  </a:cubicBezTo>
                  <a:cubicBezTo>
                    <a:pt x="34546" y="64"/>
                    <a:pt x="34560" y="49"/>
                    <a:pt x="34560" y="32"/>
                  </a:cubicBezTo>
                  <a:cubicBezTo>
                    <a:pt x="34560" y="14"/>
                    <a:pt x="34546" y="0"/>
                    <a:pt x="34528" y="0"/>
                  </a:cubicBezTo>
                  <a:close/>
                  <a:moveTo>
                    <a:pt x="34145" y="0"/>
                  </a:moveTo>
                  <a:cubicBezTo>
                    <a:pt x="34127" y="0"/>
                    <a:pt x="34113" y="14"/>
                    <a:pt x="34113" y="32"/>
                  </a:cubicBezTo>
                  <a:cubicBezTo>
                    <a:pt x="34113" y="49"/>
                    <a:pt x="34127" y="64"/>
                    <a:pt x="34145" y="64"/>
                  </a:cubicBezTo>
                  <a:cubicBezTo>
                    <a:pt x="34162" y="64"/>
                    <a:pt x="34177" y="49"/>
                    <a:pt x="34177" y="32"/>
                  </a:cubicBezTo>
                  <a:cubicBezTo>
                    <a:pt x="34177" y="14"/>
                    <a:pt x="34162" y="0"/>
                    <a:pt x="34145" y="0"/>
                  </a:cubicBezTo>
                  <a:close/>
                  <a:moveTo>
                    <a:pt x="34336" y="0"/>
                  </a:moveTo>
                  <a:cubicBezTo>
                    <a:pt x="34319" y="0"/>
                    <a:pt x="34304" y="14"/>
                    <a:pt x="34304" y="32"/>
                  </a:cubicBezTo>
                  <a:cubicBezTo>
                    <a:pt x="34304" y="49"/>
                    <a:pt x="34319" y="64"/>
                    <a:pt x="34336" y="64"/>
                  </a:cubicBezTo>
                  <a:cubicBezTo>
                    <a:pt x="34354" y="64"/>
                    <a:pt x="34368" y="49"/>
                    <a:pt x="34368" y="32"/>
                  </a:cubicBezTo>
                  <a:cubicBezTo>
                    <a:pt x="34368" y="14"/>
                    <a:pt x="34354" y="0"/>
                    <a:pt x="34336" y="0"/>
                  </a:cubicBezTo>
                  <a:close/>
                  <a:moveTo>
                    <a:pt x="34911" y="0"/>
                  </a:moveTo>
                  <a:cubicBezTo>
                    <a:pt x="34893" y="0"/>
                    <a:pt x="34879" y="14"/>
                    <a:pt x="34879" y="32"/>
                  </a:cubicBezTo>
                  <a:cubicBezTo>
                    <a:pt x="34879" y="49"/>
                    <a:pt x="34893" y="64"/>
                    <a:pt x="34911" y="64"/>
                  </a:cubicBezTo>
                  <a:cubicBezTo>
                    <a:pt x="34929" y="64"/>
                    <a:pt x="34943" y="49"/>
                    <a:pt x="34943" y="32"/>
                  </a:cubicBezTo>
                  <a:cubicBezTo>
                    <a:pt x="34943" y="14"/>
                    <a:pt x="34929" y="0"/>
                    <a:pt x="34911" y="0"/>
                  </a:cubicBezTo>
                  <a:close/>
                  <a:moveTo>
                    <a:pt x="34719" y="0"/>
                  </a:moveTo>
                  <a:cubicBezTo>
                    <a:pt x="34702" y="0"/>
                    <a:pt x="34687" y="14"/>
                    <a:pt x="34687" y="32"/>
                  </a:cubicBezTo>
                  <a:cubicBezTo>
                    <a:pt x="34687" y="49"/>
                    <a:pt x="34702" y="64"/>
                    <a:pt x="34719" y="64"/>
                  </a:cubicBezTo>
                  <a:cubicBezTo>
                    <a:pt x="34737" y="64"/>
                    <a:pt x="34751" y="49"/>
                    <a:pt x="34751" y="32"/>
                  </a:cubicBezTo>
                  <a:cubicBezTo>
                    <a:pt x="34751" y="14"/>
                    <a:pt x="34737" y="0"/>
                    <a:pt x="34719" y="0"/>
                  </a:cubicBezTo>
                  <a:close/>
                  <a:moveTo>
                    <a:pt x="35869" y="0"/>
                  </a:moveTo>
                  <a:cubicBezTo>
                    <a:pt x="35852" y="0"/>
                    <a:pt x="35837" y="14"/>
                    <a:pt x="35837" y="32"/>
                  </a:cubicBezTo>
                  <a:cubicBezTo>
                    <a:pt x="35837" y="49"/>
                    <a:pt x="35852" y="64"/>
                    <a:pt x="35869" y="64"/>
                  </a:cubicBezTo>
                  <a:cubicBezTo>
                    <a:pt x="35887" y="64"/>
                    <a:pt x="35901" y="49"/>
                    <a:pt x="35901" y="32"/>
                  </a:cubicBezTo>
                  <a:cubicBezTo>
                    <a:pt x="35901" y="14"/>
                    <a:pt x="35887" y="0"/>
                    <a:pt x="35869" y="0"/>
                  </a:cubicBezTo>
                  <a:close/>
                  <a:moveTo>
                    <a:pt x="35678" y="0"/>
                  </a:moveTo>
                  <a:cubicBezTo>
                    <a:pt x="35660" y="0"/>
                    <a:pt x="35646" y="14"/>
                    <a:pt x="35646" y="32"/>
                  </a:cubicBezTo>
                  <a:cubicBezTo>
                    <a:pt x="35646" y="49"/>
                    <a:pt x="35660" y="64"/>
                    <a:pt x="35678" y="64"/>
                  </a:cubicBezTo>
                  <a:cubicBezTo>
                    <a:pt x="35695" y="64"/>
                    <a:pt x="35710" y="49"/>
                    <a:pt x="35710" y="32"/>
                  </a:cubicBezTo>
                  <a:cubicBezTo>
                    <a:pt x="35710" y="14"/>
                    <a:pt x="35695" y="0"/>
                    <a:pt x="35678" y="0"/>
                  </a:cubicBezTo>
                  <a:close/>
                  <a:moveTo>
                    <a:pt x="35486" y="0"/>
                  </a:moveTo>
                  <a:cubicBezTo>
                    <a:pt x="35468" y="0"/>
                    <a:pt x="35454" y="14"/>
                    <a:pt x="35454" y="32"/>
                  </a:cubicBezTo>
                  <a:cubicBezTo>
                    <a:pt x="35454" y="49"/>
                    <a:pt x="35468" y="64"/>
                    <a:pt x="35486" y="64"/>
                  </a:cubicBezTo>
                  <a:cubicBezTo>
                    <a:pt x="35504" y="64"/>
                    <a:pt x="35518" y="49"/>
                    <a:pt x="35518" y="32"/>
                  </a:cubicBezTo>
                  <a:cubicBezTo>
                    <a:pt x="35518" y="14"/>
                    <a:pt x="35504" y="0"/>
                    <a:pt x="35486" y="0"/>
                  </a:cubicBezTo>
                  <a:close/>
                  <a:moveTo>
                    <a:pt x="31845" y="0"/>
                  </a:moveTo>
                  <a:cubicBezTo>
                    <a:pt x="31827" y="0"/>
                    <a:pt x="31813" y="14"/>
                    <a:pt x="31813" y="32"/>
                  </a:cubicBezTo>
                  <a:cubicBezTo>
                    <a:pt x="31813" y="49"/>
                    <a:pt x="31827" y="64"/>
                    <a:pt x="31845" y="64"/>
                  </a:cubicBezTo>
                  <a:cubicBezTo>
                    <a:pt x="31863" y="64"/>
                    <a:pt x="31877" y="49"/>
                    <a:pt x="31877" y="32"/>
                  </a:cubicBezTo>
                  <a:cubicBezTo>
                    <a:pt x="31877" y="14"/>
                    <a:pt x="31863" y="0"/>
                    <a:pt x="31845" y="0"/>
                  </a:cubicBezTo>
                  <a:close/>
                  <a:moveTo>
                    <a:pt x="35294" y="0"/>
                  </a:moveTo>
                  <a:cubicBezTo>
                    <a:pt x="35277" y="0"/>
                    <a:pt x="35262" y="14"/>
                    <a:pt x="35262" y="32"/>
                  </a:cubicBezTo>
                  <a:cubicBezTo>
                    <a:pt x="35262" y="49"/>
                    <a:pt x="35277" y="64"/>
                    <a:pt x="35294" y="64"/>
                  </a:cubicBezTo>
                  <a:cubicBezTo>
                    <a:pt x="35312" y="64"/>
                    <a:pt x="35326" y="49"/>
                    <a:pt x="35326" y="32"/>
                  </a:cubicBezTo>
                  <a:cubicBezTo>
                    <a:pt x="35326" y="14"/>
                    <a:pt x="35312" y="0"/>
                    <a:pt x="35294" y="0"/>
                  </a:cubicBezTo>
                  <a:close/>
                  <a:moveTo>
                    <a:pt x="35103" y="0"/>
                  </a:moveTo>
                  <a:cubicBezTo>
                    <a:pt x="35085" y="0"/>
                    <a:pt x="35071" y="14"/>
                    <a:pt x="35071" y="32"/>
                  </a:cubicBezTo>
                  <a:cubicBezTo>
                    <a:pt x="35071" y="49"/>
                    <a:pt x="35085" y="64"/>
                    <a:pt x="35103" y="64"/>
                  </a:cubicBezTo>
                  <a:cubicBezTo>
                    <a:pt x="35120" y="64"/>
                    <a:pt x="35135" y="49"/>
                    <a:pt x="35135" y="32"/>
                  </a:cubicBezTo>
                  <a:cubicBezTo>
                    <a:pt x="35135" y="14"/>
                    <a:pt x="35120" y="0"/>
                    <a:pt x="35103" y="0"/>
                  </a:cubicBezTo>
                  <a:close/>
                  <a:moveTo>
                    <a:pt x="32611" y="0"/>
                  </a:moveTo>
                  <a:cubicBezTo>
                    <a:pt x="32594" y="0"/>
                    <a:pt x="32579" y="14"/>
                    <a:pt x="32579" y="32"/>
                  </a:cubicBezTo>
                  <a:cubicBezTo>
                    <a:pt x="32579" y="49"/>
                    <a:pt x="32594" y="64"/>
                    <a:pt x="32611" y="64"/>
                  </a:cubicBezTo>
                  <a:cubicBezTo>
                    <a:pt x="32629" y="64"/>
                    <a:pt x="32643" y="49"/>
                    <a:pt x="32643" y="32"/>
                  </a:cubicBezTo>
                  <a:cubicBezTo>
                    <a:pt x="32643" y="14"/>
                    <a:pt x="32629" y="0"/>
                    <a:pt x="32611" y="0"/>
                  </a:cubicBezTo>
                  <a:close/>
                  <a:moveTo>
                    <a:pt x="32420" y="0"/>
                  </a:moveTo>
                  <a:cubicBezTo>
                    <a:pt x="32402" y="0"/>
                    <a:pt x="32388" y="14"/>
                    <a:pt x="32388" y="32"/>
                  </a:cubicBezTo>
                  <a:cubicBezTo>
                    <a:pt x="32388" y="49"/>
                    <a:pt x="32402" y="64"/>
                    <a:pt x="32420" y="64"/>
                  </a:cubicBezTo>
                  <a:cubicBezTo>
                    <a:pt x="32437" y="64"/>
                    <a:pt x="32452" y="49"/>
                    <a:pt x="32452" y="32"/>
                  </a:cubicBezTo>
                  <a:cubicBezTo>
                    <a:pt x="32452" y="14"/>
                    <a:pt x="32437" y="0"/>
                    <a:pt x="32420" y="0"/>
                  </a:cubicBezTo>
                  <a:close/>
                  <a:moveTo>
                    <a:pt x="32803" y="0"/>
                  </a:moveTo>
                  <a:cubicBezTo>
                    <a:pt x="32785" y="0"/>
                    <a:pt x="32771" y="14"/>
                    <a:pt x="32771" y="32"/>
                  </a:cubicBezTo>
                  <a:cubicBezTo>
                    <a:pt x="32771" y="49"/>
                    <a:pt x="32785" y="64"/>
                    <a:pt x="32803" y="64"/>
                  </a:cubicBezTo>
                  <a:cubicBezTo>
                    <a:pt x="32821" y="64"/>
                    <a:pt x="32835" y="49"/>
                    <a:pt x="32835" y="32"/>
                  </a:cubicBezTo>
                  <a:cubicBezTo>
                    <a:pt x="32835" y="14"/>
                    <a:pt x="32821" y="0"/>
                    <a:pt x="32803" y="0"/>
                  </a:cubicBezTo>
                  <a:close/>
                  <a:moveTo>
                    <a:pt x="33761" y="0"/>
                  </a:moveTo>
                  <a:cubicBezTo>
                    <a:pt x="33744" y="0"/>
                    <a:pt x="33729" y="14"/>
                    <a:pt x="33729" y="32"/>
                  </a:cubicBezTo>
                  <a:cubicBezTo>
                    <a:pt x="33729" y="49"/>
                    <a:pt x="33744" y="64"/>
                    <a:pt x="33761" y="64"/>
                  </a:cubicBezTo>
                  <a:cubicBezTo>
                    <a:pt x="33779" y="64"/>
                    <a:pt x="33793" y="49"/>
                    <a:pt x="33793" y="32"/>
                  </a:cubicBezTo>
                  <a:cubicBezTo>
                    <a:pt x="33793" y="14"/>
                    <a:pt x="33779" y="0"/>
                    <a:pt x="33761" y="0"/>
                  </a:cubicBezTo>
                  <a:close/>
                  <a:moveTo>
                    <a:pt x="27246" y="0"/>
                  </a:moveTo>
                  <a:cubicBezTo>
                    <a:pt x="27228" y="0"/>
                    <a:pt x="27214" y="14"/>
                    <a:pt x="27214" y="32"/>
                  </a:cubicBezTo>
                  <a:cubicBezTo>
                    <a:pt x="27214" y="49"/>
                    <a:pt x="27228" y="64"/>
                    <a:pt x="27246" y="64"/>
                  </a:cubicBezTo>
                  <a:cubicBezTo>
                    <a:pt x="27263" y="64"/>
                    <a:pt x="27277" y="49"/>
                    <a:pt x="27277" y="32"/>
                  </a:cubicBezTo>
                  <a:cubicBezTo>
                    <a:pt x="27277" y="14"/>
                    <a:pt x="27263" y="0"/>
                    <a:pt x="27246" y="0"/>
                  </a:cubicBezTo>
                  <a:close/>
                  <a:moveTo>
                    <a:pt x="32037" y="0"/>
                  </a:moveTo>
                  <a:cubicBezTo>
                    <a:pt x="32019" y="0"/>
                    <a:pt x="32005" y="14"/>
                    <a:pt x="32005" y="32"/>
                  </a:cubicBezTo>
                  <a:cubicBezTo>
                    <a:pt x="32005" y="49"/>
                    <a:pt x="32019" y="64"/>
                    <a:pt x="32037" y="64"/>
                  </a:cubicBezTo>
                  <a:cubicBezTo>
                    <a:pt x="32054" y="64"/>
                    <a:pt x="32069" y="49"/>
                    <a:pt x="32069" y="32"/>
                  </a:cubicBezTo>
                  <a:cubicBezTo>
                    <a:pt x="32069" y="14"/>
                    <a:pt x="32054" y="0"/>
                    <a:pt x="32037" y="0"/>
                  </a:cubicBezTo>
                  <a:close/>
                  <a:moveTo>
                    <a:pt x="18238" y="0"/>
                  </a:moveTo>
                  <a:cubicBezTo>
                    <a:pt x="18221" y="0"/>
                    <a:pt x="18206" y="14"/>
                    <a:pt x="18206" y="32"/>
                  </a:cubicBezTo>
                  <a:cubicBezTo>
                    <a:pt x="18206" y="49"/>
                    <a:pt x="18221" y="64"/>
                    <a:pt x="18238" y="64"/>
                  </a:cubicBezTo>
                  <a:cubicBezTo>
                    <a:pt x="18256" y="64"/>
                    <a:pt x="18270" y="49"/>
                    <a:pt x="18270" y="32"/>
                  </a:cubicBezTo>
                  <a:cubicBezTo>
                    <a:pt x="18270" y="14"/>
                    <a:pt x="18256" y="0"/>
                    <a:pt x="18238" y="0"/>
                  </a:cubicBezTo>
                  <a:close/>
                  <a:moveTo>
                    <a:pt x="32995" y="0"/>
                  </a:moveTo>
                  <a:cubicBezTo>
                    <a:pt x="32977" y="0"/>
                    <a:pt x="32963" y="14"/>
                    <a:pt x="32963" y="32"/>
                  </a:cubicBezTo>
                  <a:cubicBezTo>
                    <a:pt x="32963" y="49"/>
                    <a:pt x="32977" y="64"/>
                    <a:pt x="32995" y="64"/>
                  </a:cubicBezTo>
                  <a:cubicBezTo>
                    <a:pt x="33012" y="64"/>
                    <a:pt x="33027" y="49"/>
                    <a:pt x="33027" y="32"/>
                  </a:cubicBezTo>
                  <a:cubicBezTo>
                    <a:pt x="33027" y="14"/>
                    <a:pt x="33012" y="0"/>
                    <a:pt x="32995" y="0"/>
                  </a:cubicBezTo>
                  <a:close/>
                  <a:moveTo>
                    <a:pt x="33570" y="0"/>
                  </a:moveTo>
                  <a:cubicBezTo>
                    <a:pt x="33552" y="0"/>
                    <a:pt x="33538" y="14"/>
                    <a:pt x="33538" y="32"/>
                  </a:cubicBezTo>
                  <a:cubicBezTo>
                    <a:pt x="33538" y="49"/>
                    <a:pt x="33552" y="64"/>
                    <a:pt x="33570" y="64"/>
                  </a:cubicBezTo>
                  <a:cubicBezTo>
                    <a:pt x="33587" y="64"/>
                    <a:pt x="33602" y="49"/>
                    <a:pt x="33602" y="32"/>
                  </a:cubicBezTo>
                  <a:cubicBezTo>
                    <a:pt x="33602" y="14"/>
                    <a:pt x="33587" y="0"/>
                    <a:pt x="33570" y="0"/>
                  </a:cubicBezTo>
                  <a:close/>
                  <a:moveTo>
                    <a:pt x="33186" y="0"/>
                  </a:moveTo>
                  <a:cubicBezTo>
                    <a:pt x="33169" y="0"/>
                    <a:pt x="33154" y="14"/>
                    <a:pt x="33154" y="32"/>
                  </a:cubicBezTo>
                  <a:cubicBezTo>
                    <a:pt x="33154" y="49"/>
                    <a:pt x="33169" y="64"/>
                    <a:pt x="33186" y="64"/>
                  </a:cubicBezTo>
                  <a:cubicBezTo>
                    <a:pt x="33204" y="64"/>
                    <a:pt x="33218" y="49"/>
                    <a:pt x="33218" y="32"/>
                  </a:cubicBezTo>
                  <a:cubicBezTo>
                    <a:pt x="33218" y="14"/>
                    <a:pt x="33204" y="0"/>
                    <a:pt x="33186" y="0"/>
                  </a:cubicBezTo>
                  <a:close/>
                  <a:moveTo>
                    <a:pt x="33378" y="0"/>
                  </a:moveTo>
                  <a:cubicBezTo>
                    <a:pt x="33360" y="0"/>
                    <a:pt x="33346" y="14"/>
                    <a:pt x="33346" y="32"/>
                  </a:cubicBezTo>
                  <a:cubicBezTo>
                    <a:pt x="33346" y="49"/>
                    <a:pt x="33360" y="64"/>
                    <a:pt x="33378" y="64"/>
                  </a:cubicBezTo>
                  <a:cubicBezTo>
                    <a:pt x="33396" y="64"/>
                    <a:pt x="33410" y="49"/>
                    <a:pt x="33410" y="32"/>
                  </a:cubicBezTo>
                  <a:cubicBezTo>
                    <a:pt x="33410" y="14"/>
                    <a:pt x="33396" y="0"/>
                    <a:pt x="33378" y="0"/>
                  </a:cubicBezTo>
                  <a:close/>
                  <a:moveTo>
                    <a:pt x="21305" y="0"/>
                  </a:moveTo>
                  <a:cubicBezTo>
                    <a:pt x="21287" y="0"/>
                    <a:pt x="21273" y="14"/>
                    <a:pt x="21273" y="32"/>
                  </a:cubicBezTo>
                  <a:cubicBezTo>
                    <a:pt x="21273" y="49"/>
                    <a:pt x="21287" y="64"/>
                    <a:pt x="21305" y="64"/>
                  </a:cubicBezTo>
                  <a:cubicBezTo>
                    <a:pt x="21322" y="64"/>
                    <a:pt x="21337" y="49"/>
                    <a:pt x="21337" y="32"/>
                  </a:cubicBezTo>
                  <a:cubicBezTo>
                    <a:pt x="21337" y="14"/>
                    <a:pt x="21322" y="0"/>
                    <a:pt x="21305" y="0"/>
                  </a:cubicBezTo>
                  <a:close/>
                  <a:moveTo>
                    <a:pt x="21113" y="0"/>
                  </a:moveTo>
                  <a:cubicBezTo>
                    <a:pt x="21095" y="0"/>
                    <a:pt x="21081" y="14"/>
                    <a:pt x="21081" y="32"/>
                  </a:cubicBezTo>
                  <a:cubicBezTo>
                    <a:pt x="21081" y="49"/>
                    <a:pt x="21095" y="64"/>
                    <a:pt x="21113" y="64"/>
                  </a:cubicBezTo>
                  <a:cubicBezTo>
                    <a:pt x="21131" y="64"/>
                    <a:pt x="21145" y="49"/>
                    <a:pt x="21145" y="32"/>
                  </a:cubicBezTo>
                  <a:cubicBezTo>
                    <a:pt x="21145" y="14"/>
                    <a:pt x="21131" y="0"/>
                    <a:pt x="21113" y="0"/>
                  </a:cubicBezTo>
                  <a:close/>
                  <a:moveTo>
                    <a:pt x="20921" y="0"/>
                  </a:moveTo>
                  <a:cubicBezTo>
                    <a:pt x="20904" y="0"/>
                    <a:pt x="20889" y="14"/>
                    <a:pt x="20889" y="32"/>
                  </a:cubicBezTo>
                  <a:cubicBezTo>
                    <a:pt x="20889" y="49"/>
                    <a:pt x="20904" y="64"/>
                    <a:pt x="20921" y="64"/>
                  </a:cubicBezTo>
                  <a:cubicBezTo>
                    <a:pt x="20939" y="64"/>
                    <a:pt x="20953" y="49"/>
                    <a:pt x="20953" y="32"/>
                  </a:cubicBezTo>
                  <a:cubicBezTo>
                    <a:pt x="20953" y="14"/>
                    <a:pt x="20939" y="0"/>
                    <a:pt x="20921" y="0"/>
                  </a:cubicBezTo>
                  <a:close/>
                  <a:moveTo>
                    <a:pt x="20730" y="0"/>
                  </a:moveTo>
                  <a:cubicBezTo>
                    <a:pt x="20712" y="0"/>
                    <a:pt x="20698" y="14"/>
                    <a:pt x="20698" y="32"/>
                  </a:cubicBezTo>
                  <a:cubicBezTo>
                    <a:pt x="20698" y="49"/>
                    <a:pt x="20712" y="64"/>
                    <a:pt x="20730" y="64"/>
                  </a:cubicBezTo>
                  <a:cubicBezTo>
                    <a:pt x="20747" y="64"/>
                    <a:pt x="20762" y="49"/>
                    <a:pt x="20762" y="32"/>
                  </a:cubicBezTo>
                  <a:cubicBezTo>
                    <a:pt x="20762" y="14"/>
                    <a:pt x="20747" y="0"/>
                    <a:pt x="20730" y="0"/>
                  </a:cubicBezTo>
                  <a:close/>
                  <a:moveTo>
                    <a:pt x="20538" y="0"/>
                  </a:moveTo>
                  <a:cubicBezTo>
                    <a:pt x="20520" y="0"/>
                    <a:pt x="20506" y="14"/>
                    <a:pt x="20506" y="32"/>
                  </a:cubicBezTo>
                  <a:cubicBezTo>
                    <a:pt x="20506" y="49"/>
                    <a:pt x="20520" y="64"/>
                    <a:pt x="20538" y="64"/>
                  </a:cubicBezTo>
                  <a:cubicBezTo>
                    <a:pt x="20556" y="64"/>
                    <a:pt x="20570" y="49"/>
                    <a:pt x="20570" y="32"/>
                  </a:cubicBezTo>
                  <a:cubicBezTo>
                    <a:pt x="20570" y="14"/>
                    <a:pt x="20556" y="0"/>
                    <a:pt x="20538" y="0"/>
                  </a:cubicBezTo>
                  <a:close/>
                  <a:moveTo>
                    <a:pt x="21496" y="0"/>
                  </a:moveTo>
                  <a:cubicBezTo>
                    <a:pt x="21479" y="0"/>
                    <a:pt x="21464" y="14"/>
                    <a:pt x="21464" y="32"/>
                  </a:cubicBezTo>
                  <a:cubicBezTo>
                    <a:pt x="21464" y="49"/>
                    <a:pt x="21479" y="64"/>
                    <a:pt x="21496" y="64"/>
                  </a:cubicBezTo>
                  <a:cubicBezTo>
                    <a:pt x="21514" y="64"/>
                    <a:pt x="21528" y="49"/>
                    <a:pt x="21528" y="32"/>
                  </a:cubicBezTo>
                  <a:cubicBezTo>
                    <a:pt x="21528" y="14"/>
                    <a:pt x="21514" y="0"/>
                    <a:pt x="21496" y="0"/>
                  </a:cubicBezTo>
                  <a:close/>
                  <a:moveTo>
                    <a:pt x="22263" y="0"/>
                  </a:moveTo>
                  <a:cubicBezTo>
                    <a:pt x="22245" y="0"/>
                    <a:pt x="22231" y="14"/>
                    <a:pt x="22231" y="32"/>
                  </a:cubicBezTo>
                  <a:cubicBezTo>
                    <a:pt x="22231" y="49"/>
                    <a:pt x="22245" y="64"/>
                    <a:pt x="22263" y="64"/>
                  </a:cubicBezTo>
                  <a:cubicBezTo>
                    <a:pt x="22281" y="64"/>
                    <a:pt x="22295" y="49"/>
                    <a:pt x="22295" y="32"/>
                  </a:cubicBezTo>
                  <a:cubicBezTo>
                    <a:pt x="22295" y="14"/>
                    <a:pt x="22281" y="0"/>
                    <a:pt x="22263" y="0"/>
                  </a:cubicBezTo>
                  <a:close/>
                  <a:moveTo>
                    <a:pt x="22454" y="0"/>
                  </a:moveTo>
                  <a:cubicBezTo>
                    <a:pt x="22437" y="0"/>
                    <a:pt x="22422" y="14"/>
                    <a:pt x="22422" y="32"/>
                  </a:cubicBezTo>
                  <a:cubicBezTo>
                    <a:pt x="22422" y="49"/>
                    <a:pt x="22437" y="64"/>
                    <a:pt x="22454" y="64"/>
                  </a:cubicBezTo>
                  <a:cubicBezTo>
                    <a:pt x="22472" y="64"/>
                    <a:pt x="22486" y="49"/>
                    <a:pt x="22486" y="32"/>
                  </a:cubicBezTo>
                  <a:cubicBezTo>
                    <a:pt x="22486" y="14"/>
                    <a:pt x="22472" y="0"/>
                    <a:pt x="22454" y="0"/>
                  </a:cubicBezTo>
                  <a:close/>
                  <a:moveTo>
                    <a:pt x="22071" y="0"/>
                  </a:moveTo>
                  <a:cubicBezTo>
                    <a:pt x="22054" y="0"/>
                    <a:pt x="22039" y="14"/>
                    <a:pt x="22039" y="32"/>
                  </a:cubicBezTo>
                  <a:cubicBezTo>
                    <a:pt x="22039" y="49"/>
                    <a:pt x="22054" y="64"/>
                    <a:pt x="22071" y="64"/>
                  </a:cubicBezTo>
                  <a:cubicBezTo>
                    <a:pt x="22089" y="64"/>
                    <a:pt x="22103" y="49"/>
                    <a:pt x="22103" y="32"/>
                  </a:cubicBezTo>
                  <a:cubicBezTo>
                    <a:pt x="22103" y="14"/>
                    <a:pt x="22089" y="0"/>
                    <a:pt x="22071" y="0"/>
                  </a:cubicBezTo>
                  <a:close/>
                  <a:moveTo>
                    <a:pt x="21688" y="0"/>
                  </a:moveTo>
                  <a:cubicBezTo>
                    <a:pt x="21670" y="0"/>
                    <a:pt x="21656" y="14"/>
                    <a:pt x="21656" y="32"/>
                  </a:cubicBezTo>
                  <a:cubicBezTo>
                    <a:pt x="21656" y="49"/>
                    <a:pt x="21670" y="64"/>
                    <a:pt x="21688" y="64"/>
                  </a:cubicBezTo>
                  <a:cubicBezTo>
                    <a:pt x="21706" y="64"/>
                    <a:pt x="21720" y="49"/>
                    <a:pt x="21720" y="32"/>
                  </a:cubicBezTo>
                  <a:cubicBezTo>
                    <a:pt x="21720" y="14"/>
                    <a:pt x="21706" y="0"/>
                    <a:pt x="21688" y="0"/>
                  </a:cubicBezTo>
                  <a:close/>
                  <a:moveTo>
                    <a:pt x="21880" y="0"/>
                  </a:moveTo>
                  <a:cubicBezTo>
                    <a:pt x="21862" y="0"/>
                    <a:pt x="21848" y="14"/>
                    <a:pt x="21848" y="32"/>
                  </a:cubicBezTo>
                  <a:cubicBezTo>
                    <a:pt x="21848" y="49"/>
                    <a:pt x="21862" y="64"/>
                    <a:pt x="21880" y="64"/>
                  </a:cubicBezTo>
                  <a:cubicBezTo>
                    <a:pt x="21897" y="64"/>
                    <a:pt x="21912" y="49"/>
                    <a:pt x="21912" y="32"/>
                  </a:cubicBezTo>
                  <a:cubicBezTo>
                    <a:pt x="21912" y="14"/>
                    <a:pt x="21897" y="0"/>
                    <a:pt x="21880" y="0"/>
                  </a:cubicBezTo>
                  <a:close/>
                  <a:moveTo>
                    <a:pt x="22646" y="0"/>
                  </a:moveTo>
                  <a:cubicBezTo>
                    <a:pt x="22628" y="0"/>
                    <a:pt x="22614" y="14"/>
                    <a:pt x="22614" y="32"/>
                  </a:cubicBezTo>
                  <a:cubicBezTo>
                    <a:pt x="22614" y="49"/>
                    <a:pt x="22628" y="64"/>
                    <a:pt x="22646" y="64"/>
                  </a:cubicBezTo>
                  <a:cubicBezTo>
                    <a:pt x="22664" y="64"/>
                    <a:pt x="22678" y="49"/>
                    <a:pt x="22678" y="32"/>
                  </a:cubicBezTo>
                  <a:cubicBezTo>
                    <a:pt x="22678" y="14"/>
                    <a:pt x="22664" y="0"/>
                    <a:pt x="22646" y="0"/>
                  </a:cubicBezTo>
                  <a:close/>
                  <a:moveTo>
                    <a:pt x="18813" y="0"/>
                  </a:moveTo>
                  <a:cubicBezTo>
                    <a:pt x="18796" y="0"/>
                    <a:pt x="18781" y="14"/>
                    <a:pt x="18781" y="32"/>
                  </a:cubicBezTo>
                  <a:cubicBezTo>
                    <a:pt x="18781" y="49"/>
                    <a:pt x="18796" y="64"/>
                    <a:pt x="18813" y="64"/>
                  </a:cubicBezTo>
                  <a:cubicBezTo>
                    <a:pt x="18831" y="64"/>
                    <a:pt x="18845" y="49"/>
                    <a:pt x="18845" y="32"/>
                  </a:cubicBezTo>
                  <a:cubicBezTo>
                    <a:pt x="18845" y="14"/>
                    <a:pt x="18831" y="0"/>
                    <a:pt x="18813" y="0"/>
                  </a:cubicBezTo>
                  <a:close/>
                  <a:moveTo>
                    <a:pt x="19005" y="0"/>
                  </a:moveTo>
                  <a:cubicBezTo>
                    <a:pt x="18987" y="0"/>
                    <a:pt x="18973" y="14"/>
                    <a:pt x="18973" y="32"/>
                  </a:cubicBezTo>
                  <a:cubicBezTo>
                    <a:pt x="18973" y="49"/>
                    <a:pt x="18987" y="64"/>
                    <a:pt x="19005" y="64"/>
                  </a:cubicBezTo>
                  <a:cubicBezTo>
                    <a:pt x="19023" y="64"/>
                    <a:pt x="19037" y="49"/>
                    <a:pt x="19037" y="32"/>
                  </a:cubicBezTo>
                  <a:cubicBezTo>
                    <a:pt x="19037" y="14"/>
                    <a:pt x="19023" y="0"/>
                    <a:pt x="19005" y="0"/>
                  </a:cubicBezTo>
                  <a:close/>
                  <a:moveTo>
                    <a:pt x="18430" y="0"/>
                  </a:moveTo>
                  <a:cubicBezTo>
                    <a:pt x="18412" y="0"/>
                    <a:pt x="18398" y="14"/>
                    <a:pt x="18398" y="32"/>
                  </a:cubicBezTo>
                  <a:cubicBezTo>
                    <a:pt x="18398" y="49"/>
                    <a:pt x="18412" y="64"/>
                    <a:pt x="18430" y="64"/>
                  </a:cubicBezTo>
                  <a:cubicBezTo>
                    <a:pt x="18448" y="64"/>
                    <a:pt x="18462" y="49"/>
                    <a:pt x="18462" y="32"/>
                  </a:cubicBezTo>
                  <a:cubicBezTo>
                    <a:pt x="18462" y="14"/>
                    <a:pt x="18448" y="0"/>
                    <a:pt x="18430" y="0"/>
                  </a:cubicBezTo>
                  <a:close/>
                  <a:moveTo>
                    <a:pt x="18622" y="0"/>
                  </a:moveTo>
                  <a:cubicBezTo>
                    <a:pt x="18604" y="0"/>
                    <a:pt x="18590" y="14"/>
                    <a:pt x="18590" y="32"/>
                  </a:cubicBezTo>
                  <a:cubicBezTo>
                    <a:pt x="18590" y="49"/>
                    <a:pt x="18604" y="64"/>
                    <a:pt x="18622" y="64"/>
                  </a:cubicBezTo>
                  <a:cubicBezTo>
                    <a:pt x="18639" y="64"/>
                    <a:pt x="18654" y="49"/>
                    <a:pt x="18654" y="32"/>
                  </a:cubicBezTo>
                  <a:cubicBezTo>
                    <a:pt x="18654" y="14"/>
                    <a:pt x="18639" y="0"/>
                    <a:pt x="18622" y="0"/>
                  </a:cubicBezTo>
                  <a:close/>
                  <a:moveTo>
                    <a:pt x="19197" y="0"/>
                  </a:moveTo>
                  <a:cubicBezTo>
                    <a:pt x="19179" y="0"/>
                    <a:pt x="19165" y="14"/>
                    <a:pt x="19165" y="32"/>
                  </a:cubicBezTo>
                  <a:cubicBezTo>
                    <a:pt x="19165" y="49"/>
                    <a:pt x="19179" y="64"/>
                    <a:pt x="19197" y="64"/>
                  </a:cubicBezTo>
                  <a:cubicBezTo>
                    <a:pt x="19214" y="64"/>
                    <a:pt x="19229" y="49"/>
                    <a:pt x="19229" y="32"/>
                  </a:cubicBezTo>
                  <a:cubicBezTo>
                    <a:pt x="19229" y="14"/>
                    <a:pt x="19214" y="0"/>
                    <a:pt x="19197" y="0"/>
                  </a:cubicBezTo>
                  <a:close/>
                  <a:moveTo>
                    <a:pt x="19772" y="0"/>
                  </a:moveTo>
                  <a:cubicBezTo>
                    <a:pt x="19754" y="0"/>
                    <a:pt x="19740" y="14"/>
                    <a:pt x="19740" y="32"/>
                  </a:cubicBezTo>
                  <a:cubicBezTo>
                    <a:pt x="19740" y="49"/>
                    <a:pt x="19754" y="64"/>
                    <a:pt x="19772" y="64"/>
                  </a:cubicBezTo>
                  <a:cubicBezTo>
                    <a:pt x="19789" y="64"/>
                    <a:pt x="19804" y="49"/>
                    <a:pt x="19804" y="32"/>
                  </a:cubicBezTo>
                  <a:cubicBezTo>
                    <a:pt x="19804" y="14"/>
                    <a:pt x="19789" y="0"/>
                    <a:pt x="19772" y="0"/>
                  </a:cubicBezTo>
                  <a:close/>
                  <a:moveTo>
                    <a:pt x="20155" y="0"/>
                  </a:moveTo>
                  <a:cubicBezTo>
                    <a:pt x="20137" y="0"/>
                    <a:pt x="20123" y="14"/>
                    <a:pt x="20123" y="32"/>
                  </a:cubicBezTo>
                  <a:cubicBezTo>
                    <a:pt x="20123" y="49"/>
                    <a:pt x="20137" y="64"/>
                    <a:pt x="20155" y="64"/>
                  </a:cubicBezTo>
                  <a:cubicBezTo>
                    <a:pt x="20172" y="64"/>
                    <a:pt x="20187" y="49"/>
                    <a:pt x="20187" y="32"/>
                  </a:cubicBezTo>
                  <a:cubicBezTo>
                    <a:pt x="20187" y="14"/>
                    <a:pt x="20172" y="0"/>
                    <a:pt x="20155" y="0"/>
                  </a:cubicBezTo>
                  <a:close/>
                  <a:moveTo>
                    <a:pt x="27054" y="0"/>
                  </a:moveTo>
                  <a:cubicBezTo>
                    <a:pt x="27036" y="0"/>
                    <a:pt x="27022" y="14"/>
                    <a:pt x="27022" y="32"/>
                  </a:cubicBezTo>
                  <a:cubicBezTo>
                    <a:pt x="27022" y="49"/>
                    <a:pt x="27036" y="64"/>
                    <a:pt x="27054" y="64"/>
                  </a:cubicBezTo>
                  <a:cubicBezTo>
                    <a:pt x="27072" y="64"/>
                    <a:pt x="27086" y="49"/>
                    <a:pt x="27086" y="32"/>
                  </a:cubicBezTo>
                  <a:cubicBezTo>
                    <a:pt x="27086" y="14"/>
                    <a:pt x="27072" y="0"/>
                    <a:pt x="27054" y="0"/>
                  </a:cubicBezTo>
                  <a:close/>
                  <a:moveTo>
                    <a:pt x="19963" y="0"/>
                  </a:moveTo>
                  <a:cubicBezTo>
                    <a:pt x="19945" y="0"/>
                    <a:pt x="19931" y="14"/>
                    <a:pt x="19931" y="32"/>
                  </a:cubicBezTo>
                  <a:cubicBezTo>
                    <a:pt x="19931" y="49"/>
                    <a:pt x="19945" y="64"/>
                    <a:pt x="19963" y="64"/>
                  </a:cubicBezTo>
                  <a:cubicBezTo>
                    <a:pt x="19981" y="64"/>
                    <a:pt x="19995" y="49"/>
                    <a:pt x="19995" y="32"/>
                  </a:cubicBezTo>
                  <a:cubicBezTo>
                    <a:pt x="19995" y="14"/>
                    <a:pt x="19981" y="0"/>
                    <a:pt x="19963" y="0"/>
                  </a:cubicBezTo>
                  <a:close/>
                  <a:moveTo>
                    <a:pt x="19580" y="0"/>
                  </a:moveTo>
                  <a:cubicBezTo>
                    <a:pt x="19562" y="0"/>
                    <a:pt x="19548" y="14"/>
                    <a:pt x="19548" y="32"/>
                  </a:cubicBezTo>
                  <a:cubicBezTo>
                    <a:pt x="19548" y="49"/>
                    <a:pt x="19562" y="64"/>
                    <a:pt x="19580" y="64"/>
                  </a:cubicBezTo>
                  <a:cubicBezTo>
                    <a:pt x="19598" y="64"/>
                    <a:pt x="19612" y="49"/>
                    <a:pt x="19612" y="32"/>
                  </a:cubicBezTo>
                  <a:cubicBezTo>
                    <a:pt x="19612" y="14"/>
                    <a:pt x="19598" y="0"/>
                    <a:pt x="19580" y="0"/>
                  </a:cubicBezTo>
                  <a:close/>
                  <a:moveTo>
                    <a:pt x="20346" y="0"/>
                  </a:moveTo>
                  <a:cubicBezTo>
                    <a:pt x="20329" y="0"/>
                    <a:pt x="20314" y="14"/>
                    <a:pt x="20314" y="32"/>
                  </a:cubicBezTo>
                  <a:cubicBezTo>
                    <a:pt x="20314" y="49"/>
                    <a:pt x="20329" y="64"/>
                    <a:pt x="20346" y="64"/>
                  </a:cubicBezTo>
                  <a:cubicBezTo>
                    <a:pt x="20364" y="64"/>
                    <a:pt x="20378" y="49"/>
                    <a:pt x="20378" y="32"/>
                  </a:cubicBezTo>
                  <a:cubicBezTo>
                    <a:pt x="20378" y="14"/>
                    <a:pt x="20364" y="0"/>
                    <a:pt x="20346" y="0"/>
                  </a:cubicBezTo>
                  <a:close/>
                  <a:moveTo>
                    <a:pt x="19388" y="0"/>
                  </a:moveTo>
                  <a:cubicBezTo>
                    <a:pt x="19371" y="0"/>
                    <a:pt x="19356" y="14"/>
                    <a:pt x="19356" y="32"/>
                  </a:cubicBezTo>
                  <a:cubicBezTo>
                    <a:pt x="19356" y="49"/>
                    <a:pt x="19371" y="64"/>
                    <a:pt x="19388" y="64"/>
                  </a:cubicBezTo>
                  <a:cubicBezTo>
                    <a:pt x="19406" y="64"/>
                    <a:pt x="19420" y="49"/>
                    <a:pt x="19420" y="32"/>
                  </a:cubicBezTo>
                  <a:cubicBezTo>
                    <a:pt x="19420" y="14"/>
                    <a:pt x="19406" y="0"/>
                    <a:pt x="19388" y="0"/>
                  </a:cubicBezTo>
                  <a:close/>
                  <a:moveTo>
                    <a:pt x="25521" y="0"/>
                  </a:moveTo>
                  <a:cubicBezTo>
                    <a:pt x="25503" y="0"/>
                    <a:pt x="25489" y="14"/>
                    <a:pt x="25489" y="32"/>
                  </a:cubicBezTo>
                  <a:cubicBezTo>
                    <a:pt x="25489" y="49"/>
                    <a:pt x="25503" y="64"/>
                    <a:pt x="25521" y="64"/>
                  </a:cubicBezTo>
                  <a:cubicBezTo>
                    <a:pt x="25538" y="64"/>
                    <a:pt x="25553" y="49"/>
                    <a:pt x="25553" y="32"/>
                  </a:cubicBezTo>
                  <a:cubicBezTo>
                    <a:pt x="25553" y="14"/>
                    <a:pt x="25538" y="0"/>
                    <a:pt x="25521" y="0"/>
                  </a:cubicBezTo>
                  <a:close/>
                  <a:moveTo>
                    <a:pt x="25712" y="0"/>
                  </a:moveTo>
                  <a:cubicBezTo>
                    <a:pt x="25695" y="0"/>
                    <a:pt x="25680" y="14"/>
                    <a:pt x="25680" y="32"/>
                  </a:cubicBezTo>
                  <a:cubicBezTo>
                    <a:pt x="25680" y="49"/>
                    <a:pt x="25695" y="64"/>
                    <a:pt x="25712" y="64"/>
                  </a:cubicBezTo>
                  <a:cubicBezTo>
                    <a:pt x="25730" y="64"/>
                    <a:pt x="25744" y="49"/>
                    <a:pt x="25744" y="32"/>
                  </a:cubicBezTo>
                  <a:cubicBezTo>
                    <a:pt x="25744" y="14"/>
                    <a:pt x="25730" y="0"/>
                    <a:pt x="25712" y="0"/>
                  </a:cubicBezTo>
                  <a:close/>
                  <a:moveTo>
                    <a:pt x="25137" y="0"/>
                  </a:moveTo>
                  <a:cubicBezTo>
                    <a:pt x="25120" y="0"/>
                    <a:pt x="25105" y="14"/>
                    <a:pt x="25105" y="32"/>
                  </a:cubicBezTo>
                  <a:cubicBezTo>
                    <a:pt x="25105" y="49"/>
                    <a:pt x="25120" y="64"/>
                    <a:pt x="25137" y="64"/>
                  </a:cubicBezTo>
                  <a:cubicBezTo>
                    <a:pt x="25155" y="64"/>
                    <a:pt x="25169" y="49"/>
                    <a:pt x="25169" y="32"/>
                  </a:cubicBezTo>
                  <a:cubicBezTo>
                    <a:pt x="25169" y="14"/>
                    <a:pt x="25155" y="0"/>
                    <a:pt x="25137" y="0"/>
                  </a:cubicBezTo>
                  <a:close/>
                  <a:moveTo>
                    <a:pt x="25904" y="0"/>
                  </a:moveTo>
                  <a:cubicBezTo>
                    <a:pt x="25886" y="0"/>
                    <a:pt x="25872" y="14"/>
                    <a:pt x="25872" y="32"/>
                  </a:cubicBezTo>
                  <a:cubicBezTo>
                    <a:pt x="25872" y="49"/>
                    <a:pt x="25886" y="64"/>
                    <a:pt x="25904" y="64"/>
                  </a:cubicBezTo>
                  <a:cubicBezTo>
                    <a:pt x="25922" y="64"/>
                    <a:pt x="25936" y="49"/>
                    <a:pt x="25936" y="32"/>
                  </a:cubicBezTo>
                  <a:cubicBezTo>
                    <a:pt x="25936" y="14"/>
                    <a:pt x="25922" y="0"/>
                    <a:pt x="25904" y="0"/>
                  </a:cubicBezTo>
                  <a:close/>
                  <a:moveTo>
                    <a:pt x="25329" y="0"/>
                  </a:moveTo>
                  <a:cubicBezTo>
                    <a:pt x="25311" y="0"/>
                    <a:pt x="25297" y="14"/>
                    <a:pt x="25297" y="32"/>
                  </a:cubicBezTo>
                  <a:cubicBezTo>
                    <a:pt x="25297" y="49"/>
                    <a:pt x="25311" y="64"/>
                    <a:pt x="25329" y="64"/>
                  </a:cubicBezTo>
                  <a:cubicBezTo>
                    <a:pt x="25347" y="64"/>
                    <a:pt x="25361" y="49"/>
                    <a:pt x="25361" y="32"/>
                  </a:cubicBezTo>
                  <a:cubicBezTo>
                    <a:pt x="25361" y="14"/>
                    <a:pt x="25347" y="0"/>
                    <a:pt x="25329" y="0"/>
                  </a:cubicBezTo>
                  <a:close/>
                  <a:moveTo>
                    <a:pt x="26287" y="0"/>
                  </a:moveTo>
                  <a:cubicBezTo>
                    <a:pt x="26270" y="0"/>
                    <a:pt x="26255" y="14"/>
                    <a:pt x="26255" y="32"/>
                  </a:cubicBezTo>
                  <a:cubicBezTo>
                    <a:pt x="26255" y="49"/>
                    <a:pt x="26270" y="64"/>
                    <a:pt x="26287" y="64"/>
                  </a:cubicBezTo>
                  <a:cubicBezTo>
                    <a:pt x="26305" y="64"/>
                    <a:pt x="26319" y="49"/>
                    <a:pt x="26319" y="32"/>
                  </a:cubicBezTo>
                  <a:cubicBezTo>
                    <a:pt x="26319" y="14"/>
                    <a:pt x="26305" y="0"/>
                    <a:pt x="26287" y="0"/>
                  </a:cubicBezTo>
                  <a:close/>
                  <a:moveTo>
                    <a:pt x="26862" y="0"/>
                  </a:moveTo>
                  <a:cubicBezTo>
                    <a:pt x="26845" y="0"/>
                    <a:pt x="26830" y="14"/>
                    <a:pt x="26830" y="32"/>
                  </a:cubicBezTo>
                  <a:cubicBezTo>
                    <a:pt x="26830" y="49"/>
                    <a:pt x="26845" y="64"/>
                    <a:pt x="26862" y="64"/>
                  </a:cubicBezTo>
                  <a:cubicBezTo>
                    <a:pt x="26880" y="64"/>
                    <a:pt x="26894" y="49"/>
                    <a:pt x="26894" y="32"/>
                  </a:cubicBezTo>
                  <a:cubicBezTo>
                    <a:pt x="26894" y="14"/>
                    <a:pt x="26880" y="0"/>
                    <a:pt x="26862" y="0"/>
                  </a:cubicBezTo>
                  <a:close/>
                  <a:moveTo>
                    <a:pt x="26671" y="0"/>
                  </a:moveTo>
                  <a:cubicBezTo>
                    <a:pt x="26653" y="0"/>
                    <a:pt x="26639" y="14"/>
                    <a:pt x="26639" y="32"/>
                  </a:cubicBezTo>
                  <a:cubicBezTo>
                    <a:pt x="26639" y="49"/>
                    <a:pt x="26653" y="64"/>
                    <a:pt x="26671" y="64"/>
                  </a:cubicBezTo>
                  <a:cubicBezTo>
                    <a:pt x="26688" y="64"/>
                    <a:pt x="26703" y="49"/>
                    <a:pt x="26703" y="32"/>
                  </a:cubicBezTo>
                  <a:cubicBezTo>
                    <a:pt x="26703" y="14"/>
                    <a:pt x="26688" y="0"/>
                    <a:pt x="26671" y="0"/>
                  </a:cubicBezTo>
                  <a:close/>
                  <a:moveTo>
                    <a:pt x="26096" y="0"/>
                  </a:moveTo>
                  <a:cubicBezTo>
                    <a:pt x="26078" y="0"/>
                    <a:pt x="26064" y="14"/>
                    <a:pt x="26064" y="32"/>
                  </a:cubicBezTo>
                  <a:cubicBezTo>
                    <a:pt x="26064" y="49"/>
                    <a:pt x="26078" y="64"/>
                    <a:pt x="26096" y="64"/>
                  </a:cubicBezTo>
                  <a:cubicBezTo>
                    <a:pt x="26113" y="64"/>
                    <a:pt x="26128" y="49"/>
                    <a:pt x="26128" y="32"/>
                  </a:cubicBezTo>
                  <a:cubicBezTo>
                    <a:pt x="26128" y="14"/>
                    <a:pt x="26113" y="0"/>
                    <a:pt x="26096" y="0"/>
                  </a:cubicBezTo>
                  <a:close/>
                  <a:moveTo>
                    <a:pt x="24946" y="0"/>
                  </a:moveTo>
                  <a:cubicBezTo>
                    <a:pt x="24928" y="0"/>
                    <a:pt x="24914" y="14"/>
                    <a:pt x="24914" y="32"/>
                  </a:cubicBezTo>
                  <a:cubicBezTo>
                    <a:pt x="24914" y="49"/>
                    <a:pt x="24928" y="64"/>
                    <a:pt x="24946" y="64"/>
                  </a:cubicBezTo>
                  <a:cubicBezTo>
                    <a:pt x="24963" y="64"/>
                    <a:pt x="24978" y="49"/>
                    <a:pt x="24978" y="32"/>
                  </a:cubicBezTo>
                  <a:cubicBezTo>
                    <a:pt x="24978" y="14"/>
                    <a:pt x="24963" y="0"/>
                    <a:pt x="24946" y="0"/>
                  </a:cubicBezTo>
                  <a:close/>
                  <a:moveTo>
                    <a:pt x="26479" y="0"/>
                  </a:moveTo>
                  <a:cubicBezTo>
                    <a:pt x="26461" y="0"/>
                    <a:pt x="26447" y="14"/>
                    <a:pt x="26447" y="32"/>
                  </a:cubicBezTo>
                  <a:cubicBezTo>
                    <a:pt x="26447" y="49"/>
                    <a:pt x="26461" y="64"/>
                    <a:pt x="26479" y="64"/>
                  </a:cubicBezTo>
                  <a:cubicBezTo>
                    <a:pt x="26497" y="64"/>
                    <a:pt x="26511" y="49"/>
                    <a:pt x="26511" y="32"/>
                  </a:cubicBezTo>
                  <a:cubicBezTo>
                    <a:pt x="26511" y="14"/>
                    <a:pt x="26497" y="0"/>
                    <a:pt x="26479" y="0"/>
                  </a:cubicBezTo>
                  <a:close/>
                  <a:moveTo>
                    <a:pt x="22838" y="0"/>
                  </a:moveTo>
                  <a:cubicBezTo>
                    <a:pt x="22820" y="0"/>
                    <a:pt x="22806" y="14"/>
                    <a:pt x="22806" y="32"/>
                  </a:cubicBezTo>
                  <a:cubicBezTo>
                    <a:pt x="22806" y="49"/>
                    <a:pt x="22820" y="64"/>
                    <a:pt x="22838" y="64"/>
                  </a:cubicBezTo>
                  <a:cubicBezTo>
                    <a:pt x="22855" y="64"/>
                    <a:pt x="22870" y="49"/>
                    <a:pt x="22870" y="32"/>
                  </a:cubicBezTo>
                  <a:cubicBezTo>
                    <a:pt x="22870" y="14"/>
                    <a:pt x="22855" y="0"/>
                    <a:pt x="22838" y="0"/>
                  </a:cubicBezTo>
                  <a:close/>
                  <a:moveTo>
                    <a:pt x="23413" y="0"/>
                  </a:moveTo>
                  <a:cubicBezTo>
                    <a:pt x="23395" y="0"/>
                    <a:pt x="23381" y="14"/>
                    <a:pt x="23381" y="32"/>
                  </a:cubicBezTo>
                  <a:cubicBezTo>
                    <a:pt x="23381" y="49"/>
                    <a:pt x="23395" y="64"/>
                    <a:pt x="23413" y="64"/>
                  </a:cubicBezTo>
                  <a:cubicBezTo>
                    <a:pt x="23430" y="64"/>
                    <a:pt x="23445" y="49"/>
                    <a:pt x="23445" y="32"/>
                  </a:cubicBezTo>
                  <a:cubicBezTo>
                    <a:pt x="23445" y="14"/>
                    <a:pt x="23430" y="0"/>
                    <a:pt x="23413" y="0"/>
                  </a:cubicBezTo>
                  <a:close/>
                  <a:moveTo>
                    <a:pt x="23604" y="0"/>
                  </a:moveTo>
                  <a:cubicBezTo>
                    <a:pt x="23587" y="0"/>
                    <a:pt x="23572" y="14"/>
                    <a:pt x="23572" y="32"/>
                  </a:cubicBezTo>
                  <a:cubicBezTo>
                    <a:pt x="23572" y="49"/>
                    <a:pt x="23587" y="64"/>
                    <a:pt x="23604" y="64"/>
                  </a:cubicBezTo>
                  <a:cubicBezTo>
                    <a:pt x="23622" y="64"/>
                    <a:pt x="23636" y="49"/>
                    <a:pt x="23636" y="32"/>
                  </a:cubicBezTo>
                  <a:cubicBezTo>
                    <a:pt x="23636" y="14"/>
                    <a:pt x="23622" y="0"/>
                    <a:pt x="23604" y="0"/>
                  </a:cubicBezTo>
                  <a:close/>
                  <a:moveTo>
                    <a:pt x="23221" y="0"/>
                  </a:moveTo>
                  <a:cubicBezTo>
                    <a:pt x="23203" y="0"/>
                    <a:pt x="23189" y="14"/>
                    <a:pt x="23189" y="32"/>
                  </a:cubicBezTo>
                  <a:cubicBezTo>
                    <a:pt x="23189" y="49"/>
                    <a:pt x="23203" y="64"/>
                    <a:pt x="23221" y="64"/>
                  </a:cubicBezTo>
                  <a:cubicBezTo>
                    <a:pt x="23239" y="64"/>
                    <a:pt x="23253" y="49"/>
                    <a:pt x="23253" y="32"/>
                  </a:cubicBezTo>
                  <a:cubicBezTo>
                    <a:pt x="23253" y="14"/>
                    <a:pt x="23239" y="0"/>
                    <a:pt x="23221" y="0"/>
                  </a:cubicBezTo>
                  <a:close/>
                  <a:moveTo>
                    <a:pt x="23029" y="0"/>
                  </a:moveTo>
                  <a:cubicBezTo>
                    <a:pt x="23012" y="0"/>
                    <a:pt x="22997" y="14"/>
                    <a:pt x="22997" y="32"/>
                  </a:cubicBezTo>
                  <a:cubicBezTo>
                    <a:pt x="22997" y="49"/>
                    <a:pt x="23012" y="64"/>
                    <a:pt x="23029" y="64"/>
                  </a:cubicBezTo>
                  <a:cubicBezTo>
                    <a:pt x="23047" y="64"/>
                    <a:pt x="23061" y="49"/>
                    <a:pt x="23061" y="32"/>
                  </a:cubicBezTo>
                  <a:cubicBezTo>
                    <a:pt x="23061" y="14"/>
                    <a:pt x="23047" y="0"/>
                    <a:pt x="23029" y="0"/>
                  </a:cubicBezTo>
                  <a:close/>
                  <a:moveTo>
                    <a:pt x="24754" y="0"/>
                  </a:moveTo>
                  <a:cubicBezTo>
                    <a:pt x="24737" y="0"/>
                    <a:pt x="24722" y="14"/>
                    <a:pt x="24722" y="32"/>
                  </a:cubicBezTo>
                  <a:cubicBezTo>
                    <a:pt x="24722" y="49"/>
                    <a:pt x="24737" y="64"/>
                    <a:pt x="24754" y="64"/>
                  </a:cubicBezTo>
                  <a:cubicBezTo>
                    <a:pt x="24772" y="64"/>
                    <a:pt x="24786" y="49"/>
                    <a:pt x="24786" y="32"/>
                  </a:cubicBezTo>
                  <a:cubicBezTo>
                    <a:pt x="24786" y="14"/>
                    <a:pt x="24772" y="0"/>
                    <a:pt x="24754" y="0"/>
                  </a:cubicBezTo>
                  <a:close/>
                  <a:moveTo>
                    <a:pt x="23796" y="0"/>
                  </a:moveTo>
                  <a:cubicBezTo>
                    <a:pt x="23778" y="0"/>
                    <a:pt x="23764" y="14"/>
                    <a:pt x="23764" y="32"/>
                  </a:cubicBezTo>
                  <a:cubicBezTo>
                    <a:pt x="23764" y="49"/>
                    <a:pt x="23778" y="64"/>
                    <a:pt x="23796" y="64"/>
                  </a:cubicBezTo>
                  <a:cubicBezTo>
                    <a:pt x="23814" y="64"/>
                    <a:pt x="23828" y="49"/>
                    <a:pt x="23828" y="32"/>
                  </a:cubicBezTo>
                  <a:cubicBezTo>
                    <a:pt x="23828" y="14"/>
                    <a:pt x="23814" y="0"/>
                    <a:pt x="23796" y="0"/>
                  </a:cubicBezTo>
                  <a:close/>
                  <a:moveTo>
                    <a:pt x="24371" y="0"/>
                  </a:moveTo>
                  <a:cubicBezTo>
                    <a:pt x="24353" y="0"/>
                    <a:pt x="24339" y="14"/>
                    <a:pt x="24339" y="32"/>
                  </a:cubicBezTo>
                  <a:cubicBezTo>
                    <a:pt x="24339" y="49"/>
                    <a:pt x="24353" y="64"/>
                    <a:pt x="24371" y="64"/>
                  </a:cubicBezTo>
                  <a:cubicBezTo>
                    <a:pt x="24389" y="64"/>
                    <a:pt x="24403" y="49"/>
                    <a:pt x="24403" y="32"/>
                  </a:cubicBezTo>
                  <a:cubicBezTo>
                    <a:pt x="24403" y="14"/>
                    <a:pt x="24389" y="0"/>
                    <a:pt x="24371" y="0"/>
                  </a:cubicBezTo>
                  <a:close/>
                  <a:moveTo>
                    <a:pt x="24563" y="0"/>
                  </a:moveTo>
                  <a:cubicBezTo>
                    <a:pt x="24545" y="0"/>
                    <a:pt x="24531" y="14"/>
                    <a:pt x="24531" y="32"/>
                  </a:cubicBezTo>
                  <a:cubicBezTo>
                    <a:pt x="24531" y="49"/>
                    <a:pt x="24545" y="64"/>
                    <a:pt x="24563" y="64"/>
                  </a:cubicBezTo>
                  <a:cubicBezTo>
                    <a:pt x="24580" y="64"/>
                    <a:pt x="24595" y="49"/>
                    <a:pt x="24595" y="32"/>
                  </a:cubicBezTo>
                  <a:cubicBezTo>
                    <a:pt x="24595" y="14"/>
                    <a:pt x="24580" y="0"/>
                    <a:pt x="24563" y="0"/>
                  </a:cubicBezTo>
                  <a:close/>
                  <a:moveTo>
                    <a:pt x="24179" y="0"/>
                  </a:moveTo>
                  <a:cubicBezTo>
                    <a:pt x="24162" y="0"/>
                    <a:pt x="24147" y="14"/>
                    <a:pt x="24147" y="32"/>
                  </a:cubicBezTo>
                  <a:cubicBezTo>
                    <a:pt x="24147" y="49"/>
                    <a:pt x="24162" y="64"/>
                    <a:pt x="24179" y="64"/>
                  </a:cubicBezTo>
                  <a:cubicBezTo>
                    <a:pt x="24197" y="64"/>
                    <a:pt x="24211" y="49"/>
                    <a:pt x="24211" y="32"/>
                  </a:cubicBezTo>
                  <a:cubicBezTo>
                    <a:pt x="24211" y="14"/>
                    <a:pt x="24197" y="0"/>
                    <a:pt x="24179" y="0"/>
                  </a:cubicBezTo>
                  <a:close/>
                  <a:moveTo>
                    <a:pt x="23988" y="0"/>
                  </a:moveTo>
                  <a:cubicBezTo>
                    <a:pt x="23970" y="0"/>
                    <a:pt x="23956" y="14"/>
                    <a:pt x="23956" y="32"/>
                  </a:cubicBezTo>
                  <a:cubicBezTo>
                    <a:pt x="23956" y="49"/>
                    <a:pt x="23970" y="64"/>
                    <a:pt x="23988" y="64"/>
                  </a:cubicBezTo>
                  <a:cubicBezTo>
                    <a:pt x="24005" y="64"/>
                    <a:pt x="24020" y="49"/>
                    <a:pt x="24020" y="32"/>
                  </a:cubicBezTo>
                  <a:cubicBezTo>
                    <a:pt x="24020" y="14"/>
                    <a:pt x="24005" y="0"/>
                    <a:pt x="23988" y="0"/>
                  </a:cubicBezTo>
                  <a:close/>
                  <a:moveTo>
                    <a:pt x="32" y="0"/>
                  </a:moveTo>
                  <a:cubicBezTo>
                    <a:pt x="24" y="0"/>
                    <a:pt x="16" y="3"/>
                    <a:pt x="10" y="9"/>
                  </a:cubicBezTo>
                  <a:cubicBezTo>
                    <a:pt x="4" y="15"/>
                    <a:pt x="0" y="23"/>
                    <a:pt x="0" y="32"/>
                  </a:cubicBezTo>
                  <a:cubicBezTo>
                    <a:pt x="0" y="40"/>
                    <a:pt x="4" y="48"/>
                    <a:pt x="10" y="54"/>
                  </a:cubicBezTo>
                  <a:cubicBezTo>
                    <a:pt x="16" y="60"/>
                    <a:pt x="24" y="64"/>
                    <a:pt x="32" y="64"/>
                  </a:cubicBezTo>
                  <a:cubicBezTo>
                    <a:pt x="41" y="64"/>
                    <a:pt x="49" y="60"/>
                    <a:pt x="55" y="54"/>
                  </a:cubicBezTo>
                  <a:cubicBezTo>
                    <a:pt x="61" y="48"/>
                    <a:pt x="64" y="40"/>
                    <a:pt x="64" y="32"/>
                  </a:cubicBezTo>
                  <a:cubicBezTo>
                    <a:pt x="64" y="23"/>
                    <a:pt x="61" y="15"/>
                    <a:pt x="55" y="9"/>
                  </a:cubicBezTo>
                  <a:cubicBezTo>
                    <a:pt x="49" y="3"/>
                    <a:pt x="41" y="0"/>
                    <a:pt x="32" y="0"/>
                  </a:cubicBezTo>
                  <a:close/>
                  <a:moveTo>
                    <a:pt x="36086" y="9"/>
                  </a:moveTo>
                  <a:cubicBezTo>
                    <a:pt x="36080" y="3"/>
                    <a:pt x="36072" y="0"/>
                    <a:pt x="36063" y="0"/>
                  </a:cubicBezTo>
                  <a:cubicBezTo>
                    <a:pt x="36055" y="0"/>
                    <a:pt x="36047" y="3"/>
                    <a:pt x="36041" y="9"/>
                  </a:cubicBezTo>
                  <a:cubicBezTo>
                    <a:pt x="36035" y="15"/>
                    <a:pt x="36031" y="23"/>
                    <a:pt x="36031" y="32"/>
                  </a:cubicBezTo>
                  <a:cubicBezTo>
                    <a:pt x="36031" y="40"/>
                    <a:pt x="36035" y="48"/>
                    <a:pt x="36041" y="54"/>
                  </a:cubicBezTo>
                  <a:cubicBezTo>
                    <a:pt x="36047" y="60"/>
                    <a:pt x="36055" y="64"/>
                    <a:pt x="36063" y="64"/>
                  </a:cubicBezTo>
                  <a:cubicBezTo>
                    <a:pt x="36072" y="64"/>
                    <a:pt x="36080" y="60"/>
                    <a:pt x="36086" y="54"/>
                  </a:cubicBezTo>
                  <a:cubicBezTo>
                    <a:pt x="36092" y="48"/>
                    <a:pt x="36095" y="40"/>
                    <a:pt x="36095" y="32"/>
                  </a:cubicBezTo>
                  <a:cubicBezTo>
                    <a:pt x="36095" y="23"/>
                    <a:pt x="36092" y="15"/>
                    <a:pt x="36086" y="9"/>
                  </a:cubicBezTo>
                  <a:close/>
                </a:path>
              </a:pathLst>
            </a:custGeom>
            <a:solidFill>
              <a:srgbClr val="E83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10" name="Slide Number Placeholder 5"/>
          <p:cNvSpPr>
            <a:spLocks noGrp="1" noSelect="1"/>
          </p:cNvSpPr>
          <p:nvPr>
            <p:ph type="sldNum" sz="quarter" idx="4"/>
          </p:nvPr>
        </p:nvSpPr>
        <p:spPr>
          <a:xfrm>
            <a:off x="11687892" y="6347880"/>
            <a:ext cx="252000" cy="144000"/>
          </a:xfrm>
          <a:prstGeom prst="rect">
            <a:avLst/>
          </a:prstGeom>
        </p:spPr>
        <p:txBody>
          <a:bodyPr vert="horz" lIns="0" tIns="0" rIns="0" bIns="0" rtlCol="0" anchor="t" anchorCtr="0"/>
          <a:lstStyle>
            <a:lvl1pPr algn="r">
              <a:defRPr sz="900">
                <a:solidFill>
                  <a:schemeClr val="accent1"/>
                </a:solidFill>
              </a:defRPr>
            </a:lvl1pPr>
          </a:lstStyle>
          <a:p>
            <a:pPr algn="l"/>
            <a:r>
              <a:rPr lang="en-GB"/>
              <a:t>|  </a:t>
            </a:r>
            <a:fld id="{4E826A4D-02C1-4201-B32A-4F1FD7521BB1}" type="slidenum">
              <a:rPr lang="en-GB" smtClean="0"/>
              <a:pPr algn="l"/>
              <a:t>‹nr.›</a:t>
            </a:fld>
            <a:r>
              <a:rPr lang="en-GB"/>
              <a:t> </a:t>
            </a:r>
            <a:endParaRPr lang="en-GB" dirty="0"/>
          </a:p>
        </p:txBody>
      </p:sp>
      <p:sp>
        <p:nvSpPr>
          <p:cNvPr id="11" name="Tijdelijke aanduiding voor voettekst 4"/>
          <p:cNvSpPr>
            <a:spLocks noGrp="1" noSelect="1"/>
          </p:cNvSpPr>
          <p:nvPr>
            <p:ph type="ftr" sz="quarter" idx="3"/>
          </p:nvPr>
        </p:nvSpPr>
        <p:spPr>
          <a:xfrm>
            <a:off x="6155678" y="6347880"/>
            <a:ext cx="5503578" cy="144000"/>
          </a:xfrm>
          <a:prstGeom prst="rect">
            <a:avLst/>
          </a:prstGeom>
        </p:spPr>
        <p:txBody>
          <a:bodyPr vert="horz" lIns="0" tIns="0" rIns="0" bIns="0" rtlCol="0" anchor="t"/>
          <a:lstStyle>
            <a:lvl1pPr algn="r">
              <a:defRPr sz="900" cap="all" baseline="0">
                <a:solidFill>
                  <a:schemeClr val="accent1"/>
                </a:solidFill>
              </a:defRPr>
            </a:lvl1pPr>
          </a:lstStyle>
          <a:p>
            <a:r>
              <a:rPr lang="nl-NL"/>
              <a:t>KLANT | KENMERK</a:t>
            </a:r>
            <a:endParaRPr lang="nl-NL" dirty="0"/>
          </a:p>
        </p:txBody>
      </p:sp>
      <p:sp>
        <p:nvSpPr>
          <p:cNvPr id="12" name="Tijdelijke aanduiding voor datum 3"/>
          <p:cNvSpPr>
            <a:spLocks noGrp="1" noSelect="1"/>
          </p:cNvSpPr>
          <p:nvPr>
            <p:ph type="dt" sz="half" idx="2"/>
          </p:nvPr>
        </p:nvSpPr>
        <p:spPr>
          <a:xfrm>
            <a:off x="243630" y="3881200"/>
            <a:ext cx="134195" cy="1693056"/>
          </a:xfrm>
          <a:prstGeom prst="rect">
            <a:avLst/>
          </a:prstGeom>
        </p:spPr>
        <p:txBody>
          <a:bodyPr vert="horz" lIns="0" tIns="0" rIns="0" bIns="0" rtlCol="0" anchor="t"/>
          <a:lstStyle>
            <a:lvl1pPr algn="r">
              <a:defRPr sz="1200" spc="0" baseline="0">
                <a:solidFill>
                  <a:srgbClr val="FFFFFF"/>
                </a:solidFill>
              </a:defRPr>
            </a:lvl1pPr>
          </a:lstStyle>
          <a:p>
            <a:fld id="{B4265C0F-7013-4EBB-93DD-26B77A09D90A}" type="datetime1">
              <a:rPr lang="en-GB" smtClean="0"/>
              <a:pPr/>
              <a:t>22/11/2022</a:t>
            </a:fld>
            <a:r>
              <a:rPr lang="en-US"/>
              <a:t> • P2.NL</a:t>
            </a:r>
            <a:endParaRPr lang="nl-NL"/>
          </a:p>
          <a:p>
            <a:endParaRPr lang="nl-NL" dirty="0"/>
          </a:p>
        </p:txBody>
      </p:sp>
    </p:spTree>
  </p:cSld>
  <p:clrMap bg1="lt1" tx1="dk1" bg2="lt2" tx2="dk2" accent1="accent1" accent2="accent2" accent3="accent3" accent4="accent4" accent5="accent5" accent6="accent6" hlink="hlink" folHlink="folHlink"/>
  <p:sldLayoutIdLst>
    <p:sldLayoutId id="2147483709" r:id="rId1"/>
    <p:sldLayoutId id="2147483716" r:id="rId2"/>
    <p:sldLayoutId id="2147483715" r:id="rId3"/>
    <p:sldLayoutId id="2147483724" r:id="rId4"/>
    <p:sldLayoutId id="2147483710" r:id="rId5"/>
    <p:sldLayoutId id="2147483711" r:id="rId6"/>
    <p:sldLayoutId id="2147483719" r:id="rId7"/>
    <p:sldLayoutId id="2147483720" r:id="rId8"/>
    <p:sldLayoutId id="2147483717" r:id="rId9"/>
    <p:sldLayoutId id="2147483722" r:id="rId10"/>
    <p:sldLayoutId id="2147483714" r:id="rId11"/>
    <p:sldLayoutId id="2147483713" r:id="rId12"/>
    <p:sldLayoutId id="2147483723" r:id="rId13"/>
    <p:sldLayoutId id="2147483721" r:id="rId14"/>
  </p:sldLayoutIdLst>
  <p:hf hdr="0" ftr="0"/>
  <p:txStyles>
    <p:titleStyle>
      <a:lvl1pPr algn="l" defTabSz="1088520" rtl="0" eaLnBrk="1" latinLnBrk="0" hangingPunct="1">
        <a:lnSpc>
          <a:spcPct val="102000"/>
        </a:lnSpc>
        <a:spcBef>
          <a:spcPct val="0"/>
        </a:spcBef>
        <a:buNone/>
        <a:defRPr sz="6132" b="1" kern="1200" cap="all" baseline="0">
          <a:solidFill>
            <a:schemeClr val="tx1"/>
          </a:solidFill>
          <a:latin typeface="+mj-lt"/>
          <a:ea typeface="+mj-ea"/>
          <a:cs typeface="+mj-cs"/>
        </a:defRPr>
      </a:lvl1pPr>
    </p:titleStyle>
    <p:bodyStyle>
      <a:lvl1pPr marL="287928" indent="-287928" algn="l" defTabSz="1088520" rtl="0" eaLnBrk="1" latinLnBrk="0" hangingPunct="1">
        <a:lnSpc>
          <a:spcPct val="114000"/>
        </a:lnSpc>
        <a:spcBef>
          <a:spcPts val="0"/>
        </a:spcBef>
        <a:buFont typeface="Arial" pitchFamily="34" charset="0"/>
        <a:buChar char="&gt;"/>
        <a:defRPr sz="2550" b="0" kern="1200" baseline="0">
          <a:solidFill>
            <a:schemeClr val="tx1"/>
          </a:solidFill>
          <a:latin typeface="+mn-lt"/>
          <a:ea typeface="+mn-ea"/>
          <a:cs typeface="+mn-cs"/>
        </a:defRPr>
      </a:lvl1pPr>
      <a:lvl2pPr marL="479880" indent="-191952" algn="l" defTabSz="1088520" rtl="0" eaLnBrk="1" latinLnBrk="0" hangingPunct="1">
        <a:lnSpc>
          <a:spcPct val="114000"/>
        </a:lnSpc>
        <a:spcBef>
          <a:spcPts val="0"/>
        </a:spcBef>
        <a:buFont typeface="Arial" pitchFamily="34" charset="0"/>
        <a:buChar char="•"/>
        <a:defRPr sz="2550" kern="1200">
          <a:solidFill>
            <a:schemeClr val="tx1"/>
          </a:solidFill>
          <a:latin typeface="+mn-lt"/>
          <a:ea typeface="+mn-ea"/>
          <a:cs typeface="+mn-cs"/>
        </a:defRPr>
      </a:lvl2pPr>
      <a:lvl3pPr marL="743814" indent="-263934" algn="l" defTabSz="1088520" rtl="0" eaLnBrk="1" latinLnBrk="0" hangingPunct="1">
        <a:lnSpc>
          <a:spcPct val="114000"/>
        </a:lnSpc>
        <a:spcBef>
          <a:spcPts val="0"/>
        </a:spcBef>
        <a:buFont typeface="Arial" pitchFamily="34" charset="0"/>
        <a:buChar char="−"/>
        <a:defRPr sz="2550" b="0" kern="1200">
          <a:solidFill>
            <a:schemeClr val="tx1"/>
          </a:solidFill>
          <a:latin typeface="+mn-lt"/>
          <a:ea typeface="+mn-ea"/>
          <a:cs typeface="+mn-cs"/>
        </a:defRPr>
      </a:lvl3pPr>
      <a:lvl4pPr marL="0" indent="0" algn="l" defTabSz="1088520" rtl="0" eaLnBrk="1" latinLnBrk="0" hangingPunct="1">
        <a:lnSpc>
          <a:spcPct val="114000"/>
        </a:lnSpc>
        <a:spcBef>
          <a:spcPts val="0"/>
        </a:spcBef>
        <a:buFont typeface="Arial" pitchFamily="34" charset="0"/>
        <a:buNone/>
        <a:defRPr sz="2550" b="1" kern="1200">
          <a:solidFill>
            <a:schemeClr val="tx1"/>
          </a:solidFill>
          <a:latin typeface="+mn-lt"/>
          <a:ea typeface="+mn-ea"/>
          <a:cs typeface="+mn-cs"/>
        </a:defRPr>
      </a:lvl4pPr>
      <a:lvl5pPr marL="0" indent="0" algn="l" defTabSz="1088520" rtl="0" eaLnBrk="1" latinLnBrk="0" hangingPunct="1">
        <a:lnSpc>
          <a:spcPct val="114000"/>
        </a:lnSpc>
        <a:spcBef>
          <a:spcPts val="0"/>
        </a:spcBef>
        <a:buFont typeface="Arial" pitchFamily="34" charset="0"/>
        <a:buNone/>
        <a:defRPr sz="2550" kern="1200">
          <a:solidFill>
            <a:schemeClr val="tx1"/>
          </a:solidFill>
          <a:latin typeface="+mn-lt"/>
          <a:ea typeface="+mn-ea"/>
          <a:cs typeface="+mn-cs"/>
        </a:defRPr>
      </a:lvl5pPr>
      <a:lvl6pPr marL="287928" indent="0" algn="l" defTabSz="1088520" rtl="0" eaLnBrk="1" latinLnBrk="0" hangingPunct="1">
        <a:lnSpc>
          <a:spcPct val="114000"/>
        </a:lnSpc>
        <a:spcBef>
          <a:spcPts val="0"/>
        </a:spcBef>
        <a:buFont typeface="Arial" pitchFamily="34" charset="0"/>
        <a:buNone/>
        <a:defRPr sz="2550" kern="1200">
          <a:solidFill>
            <a:schemeClr val="tx1"/>
          </a:solidFill>
          <a:latin typeface="+mn-lt"/>
          <a:ea typeface="+mn-ea"/>
          <a:cs typeface="+mn-cs"/>
        </a:defRPr>
      </a:lvl6pPr>
      <a:lvl7pPr marL="479880" indent="0" algn="l" defTabSz="1088520" rtl="0" eaLnBrk="1" latinLnBrk="0" hangingPunct="1">
        <a:lnSpc>
          <a:spcPct val="114000"/>
        </a:lnSpc>
        <a:spcBef>
          <a:spcPts val="0"/>
        </a:spcBef>
        <a:buFont typeface="Arial" pitchFamily="34" charset="0"/>
        <a:buNone/>
        <a:defRPr sz="2550" kern="1200">
          <a:solidFill>
            <a:schemeClr val="tx1"/>
          </a:solidFill>
          <a:latin typeface="+mn-lt"/>
          <a:ea typeface="+mn-ea"/>
          <a:cs typeface="+mn-cs"/>
        </a:defRPr>
      </a:lvl7pPr>
      <a:lvl8pPr marL="743814" indent="0" algn="l" defTabSz="1088520" rtl="0" eaLnBrk="1" latinLnBrk="0" hangingPunct="1">
        <a:lnSpc>
          <a:spcPct val="114000"/>
        </a:lnSpc>
        <a:spcBef>
          <a:spcPts val="0"/>
        </a:spcBef>
        <a:buFont typeface="Arial" pitchFamily="34" charset="0"/>
        <a:buNone/>
        <a:defRPr sz="2550" kern="1200">
          <a:solidFill>
            <a:schemeClr val="tx1"/>
          </a:solidFill>
          <a:latin typeface="+mn-lt"/>
          <a:ea typeface="+mn-ea"/>
          <a:cs typeface="+mn-cs"/>
        </a:defRPr>
      </a:lvl8pPr>
      <a:lvl9pPr marL="0" indent="0" algn="l" defTabSz="1088520" rtl="0" eaLnBrk="1" latinLnBrk="0" hangingPunct="1">
        <a:lnSpc>
          <a:spcPct val="114000"/>
        </a:lnSpc>
        <a:spcBef>
          <a:spcPts val="0"/>
        </a:spcBef>
        <a:buFont typeface="Arial" pitchFamily="34" charset="0"/>
        <a:buNone/>
        <a:defRPr sz="2933" kern="1200">
          <a:solidFill>
            <a:schemeClr val="tx1"/>
          </a:solidFill>
          <a:latin typeface="+mn-lt"/>
          <a:ea typeface="+mn-ea"/>
          <a:cs typeface="+mn-cs"/>
        </a:defRPr>
      </a:lvl9pPr>
    </p:bodyStyle>
    <p:otherStyle>
      <a:defPPr>
        <a:defRPr lang="nl-NL"/>
      </a:defPPr>
      <a:lvl1pPr marL="0" algn="l" defTabSz="1088520" rtl="0" eaLnBrk="1" latinLnBrk="0" hangingPunct="1">
        <a:defRPr sz="2099" kern="1200">
          <a:solidFill>
            <a:schemeClr val="tx1"/>
          </a:solidFill>
          <a:latin typeface="+mn-lt"/>
          <a:ea typeface="+mn-ea"/>
          <a:cs typeface="+mn-cs"/>
        </a:defRPr>
      </a:lvl1pPr>
      <a:lvl2pPr marL="544260" algn="l" defTabSz="1088520" rtl="0" eaLnBrk="1" latinLnBrk="0" hangingPunct="1">
        <a:defRPr sz="2099" kern="1200">
          <a:solidFill>
            <a:schemeClr val="tx1"/>
          </a:solidFill>
          <a:latin typeface="+mn-lt"/>
          <a:ea typeface="+mn-ea"/>
          <a:cs typeface="+mn-cs"/>
        </a:defRPr>
      </a:lvl2pPr>
      <a:lvl3pPr marL="1088520" algn="l" defTabSz="1088520" rtl="0" eaLnBrk="1" latinLnBrk="0" hangingPunct="1">
        <a:defRPr sz="2099" kern="1200">
          <a:solidFill>
            <a:schemeClr val="tx1"/>
          </a:solidFill>
          <a:latin typeface="+mn-lt"/>
          <a:ea typeface="+mn-ea"/>
          <a:cs typeface="+mn-cs"/>
        </a:defRPr>
      </a:lvl3pPr>
      <a:lvl4pPr marL="1632780" algn="l" defTabSz="1088520" rtl="0" eaLnBrk="1" latinLnBrk="0" hangingPunct="1">
        <a:defRPr sz="2099" kern="1200">
          <a:solidFill>
            <a:schemeClr val="tx1"/>
          </a:solidFill>
          <a:latin typeface="+mn-lt"/>
          <a:ea typeface="+mn-ea"/>
          <a:cs typeface="+mn-cs"/>
        </a:defRPr>
      </a:lvl4pPr>
      <a:lvl5pPr marL="2177040" algn="l" defTabSz="1088520" rtl="0" eaLnBrk="1" latinLnBrk="0" hangingPunct="1">
        <a:defRPr sz="2099" kern="1200">
          <a:solidFill>
            <a:schemeClr val="tx1"/>
          </a:solidFill>
          <a:latin typeface="+mn-lt"/>
          <a:ea typeface="+mn-ea"/>
          <a:cs typeface="+mn-cs"/>
        </a:defRPr>
      </a:lvl5pPr>
      <a:lvl6pPr marL="2721300" algn="l" defTabSz="1088520" rtl="0" eaLnBrk="1" latinLnBrk="0" hangingPunct="1">
        <a:defRPr sz="2099" kern="1200">
          <a:solidFill>
            <a:schemeClr val="tx1"/>
          </a:solidFill>
          <a:latin typeface="+mn-lt"/>
          <a:ea typeface="+mn-ea"/>
          <a:cs typeface="+mn-cs"/>
        </a:defRPr>
      </a:lvl6pPr>
      <a:lvl7pPr marL="3265559" algn="l" defTabSz="1088520" rtl="0" eaLnBrk="1" latinLnBrk="0" hangingPunct="1">
        <a:defRPr sz="2099" kern="1200">
          <a:solidFill>
            <a:schemeClr val="tx1"/>
          </a:solidFill>
          <a:latin typeface="+mn-lt"/>
          <a:ea typeface="+mn-ea"/>
          <a:cs typeface="+mn-cs"/>
        </a:defRPr>
      </a:lvl7pPr>
      <a:lvl8pPr marL="3809819" algn="l" defTabSz="1088520" rtl="0" eaLnBrk="1" latinLnBrk="0" hangingPunct="1">
        <a:defRPr sz="2099" kern="1200">
          <a:solidFill>
            <a:schemeClr val="tx1"/>
          </a:solidFill>
          <a:latin typeface="+mn-lt"/>
          <a:ea typeface="+mn-ea"/>
          <a:cs typeface="+mn-cs"/>
        </a:defRPr>
      </a:lvl8pPr>
      <a:lvl9pPr marL="4354079" algn="l" defTabSz="1088520"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12188825" cy="1011238"/>
          </a:xfrm>
          <a:prstGeom prst="rect">
            <a:avLst/>
          </a:prstGeom>
          <a:solidFill>
            <a:srgbClr val="007BC7"/>
          </a:solidFill>
          <a:ln w="9525">
            <a:noFill/>
            <a:miter lim="800000"/>
            <a:headEnd/>
            <a:tailEnd/>
          </a:ln>
          <a:effectLst/>
        </p:spPr>
        <p:txBody>
          <a:bodyPr wrap="none" anchor="ctr"/>
          <a:lstStyle/>
          <a:p>
            <a:endParaRPr lang="nl-NL" sz="2100"/>
          </a:p>
        </p:txBody>
      </p:sp>
      <p:sp>
        <p:nvSpPr>
          <p:cNvPr id="9219" name="Rectangle 3"/>
          <p:cNvSpPr>
            <a:spLocks noChangeArrowheads="1"/>
          </p:cNvSpPr>
          <p:nvPr/>
        </p:nvSpPr>
        <p:spPr bwMode="auto">
          <a:xfrm>
            <a:off x="0" y="6350000"/>
            <a:ext cx="12188825" cy="508000"/>
          </a:xfrm>
          <a:prstGeom prst="rect">
            <a:avLst/>
          </a:prstGeom>
          <a:solidFill>
            <a:srgbClr val="007BC7"/>
          </a:solidFill>
          <a:ln w="9525">
            <a:noFill/>
            <a:miter lim="800000"/>
            <a:headEnd/>
            <a:tailEnd/>
          </a:ln>
          <a:effectLst/>
        </p:spPr>
        <p:txBody>
          <a:bodyPr wrap="none" anchor="ctr"/>
          <a:lstStyle/>
          <a:p>
            <a:endParaRPr lang="nl-NL" sz="2100"/>
          </a:p>
        </p:txBody>
      </p:sp>
      <p:sp>
        <p:nvSpPr>
          <p:cNvPr id="9220" name="Rectangle 4"/>
          <p:cNvSpPr>
            <a:spLocks noGrp="1" noChangeArrowheads="1"/>
          </p:cNvSpPr>
          <p:nvPr>
            <p:ph type="title"/>
          </p:nvPr>
        </p:nvSpPr>
        <p:spPr bwMode="auto">
          <a:xfrm>
            <a:off x="622138" y="1340769"/>
            <a:ext cx="11198483" cy="4921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nl-NL" dirty="0"/>
              <a:t>Klik om het opmaakprofiel van de modeltitel te bewerken</a:t>
            </a:r>
          </a:p>
        </p:txBody>
      </p:sp>
      <p:sp>
        <p:nvSpPr>
          <p:cNvPr id="9221" name="Rectangle 5"/>
          <p:cNvSpPr>
            <a:spLocks noGrp="1" noChangeArrowheads="1"/>
          </p:cNvSpPr>
          <p:nvPr>
            <p:ph type="body" idx="1"/>
          </p:nvPr>
        </p:nvSpPr>
        <p:spPr bwMode="auto">
          <a:xfrm>
            <a:off x="622138" y="2068513"/>
            <a:ext cx="11198483" cy="41386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dirty="0"/>
              <a:t>Klik om de opmaakprofielen van de modeltekst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223" name="Rectangle 7"/>
          <p:cNvSpPr>
            <a:spLocks noGrp="1" noChangeArrowheads="1"/>
          </p:cNvSpPr>
          <p:nvPr>
            <p:ph type="sldNum" sz="quarter" idx="4"/>
          </p:nvPr>
        </p:nvSpPr>
        <p:spPr bwMode="auto">
          <a:xfrm>
            <a:off x="622138" y="6611938"/>
            <a:ext cx="2539339" cy="11906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a:solidFill>
                  <a:srgbClr val="FFFFFF"/>
                </a:solidFill>
                <a:latin typeface="+mn-lt"/>
                <a:cs typeface="Arial" charset="0"/>
              </a:defRPr>
            </a:lvl1pPr>
          </a:lstStyle>
          <a:p>
            <a:fld id="{A7767DB5-9DBB-4547-9226-1DA966EC9086}" type="slidenum">
              <a:rPr lang="nl-NL"/>
              <a:pPr/>
              <a:t>‹nr.›</a:t>
            </a:fld>
            <a:endParaRPr lang="nl-NL"/>
          </a:p>
        </p:txBody>
      </p:sp>
      <p:sp>
        <p:nvSpPr>
          <p:cNvPr id="11" name="shpTitel"/>
          <p:cNvSpPr>
            <a:spLocks noGrp="1" noChangeArrowheads="1"/>
          </p:cNvSpPr>
          <p:nvPr>
            <p:ph type="dt" sz="half" idx="2"/>
          </p:nvPr>
        </p:nvSpPr>
        <p:spPr bwMode="auto">
          <a:xfrm>
            <a:off x="9683345" y="6611938"/>
            <a:ext cx="2010310" cy="1190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defTabSz="608013" eaLnBrk="0" hangingPunct="0">
              <a:defRPr sz="1000">
                <a:solidFill>
                  <a:srgbClr val="FFFFFF"/>
                </a:solidFill>
                <a:latin typeface="+mn-lt"/>
                <a:cs typeface="Arial" charset="0"/>
              </a:defRPr>
            </a:lvl1pPr>
          </a:lstStyle>
          <a:p>
            <a:r>
              <a:rPr lang="nl-NL"/>
              <a:t>25 september 2018</a:t>
            </a:r>
            <a:endParaRPr lang="nl-NL" dirty="0"/>
          </a:p>
        </p:txBody>
      </p:sp>
      <p:pic>
        <p:nvPicPr>
          <p:cNvPr id="9225" name="Picture 9" descr="Z:\KA\Carma\DocSys\Customers\VenW Rijksbreed\Models\Presentaties\background_pictures\logo wit\RO_VW_diap.png"/>
          <p:cNvPicPr>
            <a:picLocks noChangeAspect="1" noChangeArrowheads="1"/>
          </p:cNvPicPr>
          <p:nvPr/>
        </p:nvPicPr>
        <p:blipFill>
          <a:blip r:embed="rId14" cstate="print"/>
          <a:srcRect l="46451" t="15443" r="46289" b="20656"/>
          <a:stretch>
            <a:fillRect/>
          </a:stretch>
        </p:blipFill>
        <p:spPr bwMode="auto">
          <a:xfrm>
            <a:off x="5834131" y="1"/>
            <a:ext cx="524797" cy="758825"/>
          </a:xfrm>
          <a:prstGeom prst="rect">
            <a:avLst/>
          </a:prstGeom>
          <a:noFill/>
          <a:ln w="9525">
            <a:noFill/>
            <a:miter lim="800000"/>
            <a:headEnd/>
            <a:tailEnd/>
          </a:ln>
        </p:spPr>
      </p:pic>
      <p:sp>
        <p:nvSpPr>
          <p:cNvPr id="10" name="Rectangle 6"/>
          <p:cNvSpPr>
            <a:spLocks noGrp="1" noChangeArrowheads="1"/>
          </p:cNvSpPr>
          <p:nvPr>
            <p:ph type="ftr" sz="quarter" idx="3"/>
          </p:nvPr>
        </p:nvSpPr>
        <p:spPr bwMode="auto">
          <a:xfrm>
            <a:off x="4846599" y="6525344"/>
            <a:ext cx="4511326" cy="216024"/>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608013" eaLnBrk="0" hangingPunct="0">
              <a:defRPr sz="1000">
                <a:solidFill>
                  <a:srgbClr val="FFFFFF"/>
                </a:solidFill>
                <a:latin typeface="+mn-lt"/>
                <a:cs typeface="Arial" charset="0"/>
              </a:defRPr>
            </a:lvl1pPr>
          </a:lstStyle>
          <a:p>
            <a:endParaRPr lang="nl-NL" dirty="0"/>
          </a:p>
        </p:txBody>
      </p:sp>
    </p:spTree>
    <p:extLst>
      <p:ext uri="{BB962C8B-B14F-4D97-AF65-F5344CB8AC3E}">
        <p14:creationId xmlns:p14="http://schemas.microsoft.com/office/powerpoint/2010/main" val="19702981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p:txStyles>
    <p:titleStyle>
      <a:lvl1pPr algn="l" rtl="0" eaLnBrk="1" fontAlgn="base" hangingPunct="1">
        <a:spcBef>
          <a:spcPct val="0"/>
        </a:spcBef>
        <a:spcAft>
          <a:spcPct val="0"/>
        </a:spcAft>
        <a:defRPr sz="2600">
          <a:solidFill>
            <a:srgbClr val="CC003D"/>
          </a:solidFill>
          <a:latin typeface="+mj-lt"/>
          <a:ea typeface="+mj-ea"/>
          <a:cs typeface="+mj-cs"/>
        </a:defRPr>
      </a:lvl1pPr>
      <a:lvl2pPr algn="l" rtl="0" eaLnBrk="1" fontAlgn="base" hangingPunct="1">
        <a:spcBef>
          <a:spcPct val="0"/>
        </a:spcBef>
        <a:spcAft>
          <a:spcPct val="0"/>
        </a:spcAft>
        <a:defRPr sz="2600">
          <a:solidFill>
            <a:srgbClr val="CC003D"/>
          </a:solidFill>
          <a:latin typeface="Verdana" pitchFamily="34" charset="0"/>
        </a:defRPr>
      </a:lvl2pPr>
      <a:lvl3pPr algn="l" rtl="0" eaLnBrk="1" fontAlgn="base" hangingPunct="1">
        <a:spcBef>
          <a:spcPct val="0"/>
        </a:spcBef>
        <a:spcAft>
          <a:spcPct val="0"/>
        </a:spcAft>
        <a:defRPr sz="2600">
          <a:solidFill>
            <a:srgbClr val="CC003D"/>
          </a:solidFill>
          <a:latin typeface="Verdana" pitchFamily="34" charset="0"/>
        </a:defRPr>
      </a:lvl3pPr>
      <a:lvl4pPr algn="l" rtl="0" eaLnBrk="1" fontAlgn="base" hangingPunct="1">
        <a:spcBef>
          <a:spcPct val="0"/>
        </a:spcBef>
        <a:spcAft>
          <a:spcPct val="0"/>
        </a:spcAft>
        <a:defRPr sz="2600">
          <a:solidFill>
            <a:srgbClr val="CC003D"/>
          </a:solidFill>
          <a:latin typeface="Verdana" pitchFamily="34" charset="0"/>
        </a:defRPr>
      </a:lvl4pPr>
      <a:lvl5pPr algn="l" rtl="0" eaLnBrk="1" fontAlgn="base" hangingPunct="1">
        <a:spcBef>
          <a:spcPct val="0"/>
        </a:spcBef>
        <a:spcAft>
          <a:spcPct val="0"/>
        </a:spcAft>
        <a:defRPr sz="2600">
          <a:solidFill>
            <a:srgbClr val="CC003D"/>
          </a:solidFill>
          <a:latin typeface="Verdana" pitchFamily="34" charset="0"/>
        </a:defRPr>
      </a:lvl5pPr>
      <a:lvl6pPr marL="457200" algn="l" rtl="0" eaLnBrk="1" fontAlgn="base" hangingPunct="1">
        <a:spcBef>
          <a:spcPct val="0"/>
        </a:spcBef>
        <a:spcAft>
          <a:spcPct val="0"/>
        </a:spcAft>
        <a:defRPr sz="2600">
          <a:solidFill>
            <a:srgbClr val="CC003D"/>
          </a:solidFill>
          <a:latin typeface="Verdana" pitchFamily="34" charset="0"/>
        </a:defRPr>
      </a:lvl6pPr>
      <a:lvl7pPr marL="914400" algn="l" rtl="0" eaLnBrk="1" fontAlgn="base" hangingPunct="1">
        <a:spcBef>
          <a:spcPct val="0"/>
        </a:spcBef>
        <a:spcAft>
          <a:spcPct val="0"/>
        </a:spcAft>
        <a:defRPr sz="2600">
          <a:solidFill>
            <a:srgbClr val="CC003D"/>
          </a:solidFill>
          <a:latin typeface="Verdana" pitchFamily="34" charset="0"/>
        </a:defRPr>
      </a:lvl7pPr>
      <a:lvl8pPr marL="1371600" algn="l" rtl="0" eaLnBrk="1" fontAlgn="base" hangingPunct="1">
        <a:spcBef>
          <a:spcPct val="0"/>
        </a:spcBef>
        <a:spcAft>
          <a:spcPct val="0"/>
        </a:spcAft>
        <a:defRPr sz="2600">
          <a:solidFill>
            <a:srgbClr val="CC003D"/>
          </a:solidFill>
          <a:latin typeface="Verdana" pitchFamily="34" charset="0"/>
        </a:defRPr>
      </a:lvl8pPr>
      <a:lvl9pPr marL="1828800" algn="l" rtl="0" eaLnBrk="1" fontAlgn="base" hangingPunct="1">
        <a:spcBef>
          <a:spcPct val="0"/>
        </a:spcBef>
        <a:spcAft>
          <a:spcPct val="0"/>
        </a:spcAft>
        <a:defRPr sz="2600">
          <a:solidFill>
            <a:srgbClr val="CC003D"/>
          </a:solidFill>
          <a:latin typeface="Verdana"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4835" y="1052514"/>
            <a:ext cx="10920743"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4835" y="2289485"/>
            <a:ext cx="10920743"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4835" y="6543488"/>
            <a:ext cx="5002497"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r>
              <a:rPr lang="nl-NL"/>
              <a:t>18-2-2019</a:t>
            </a:r>
            <a:endParaRPr lang="nl-NL" dirty="0"/>
          </a:p>
        </p:txBody>
      </p:sp>
      <p:sp>
        <p:nvSpPr>
          <p:cNvPr id="14" name="Tijdelijke aanduiding voor voettekst 4"/>
          <p:cNvSpPr>
            <a:spLocks noGrp="1"/>
          </p:cNvSpPr>
          <p:nvPr>
            <p:ph type="ftr" sz="quarter" idx="3"/>
          </p:nvPr>
        </p:nvSpPr>
        <p:spPr>
          <a:xfrm>
            <a:off x="634835" y="6221414"/>
            <a:ext cx="5002497"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1493" y="6221414"/>
            <a:ext cx="5004086"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5637332" y="1075"/>
            <a:ext cx="914162" cy="1008062"/>
          </a:xfrm>
          <a:prstGeom prst="rect">
            <a:avLst/>
          </a:prstGeom>
        </p:spPr>
      </p:pic>
    </p:spTree>
    <p:extLst>
      <p:ext uri="{BB962C8B-B14F-4D97-AF65-F5344CB8AC3E}">
        <p14:creationId xmlns:p14="http://schemas.microsoft.com/office/powerpoint/2010/main" val="56154742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Lst>
  <p:hf sldNum="0" hdr="0" ftr="0" dt="0"/>
  <p:txStyles>
    <p:titleStyle>
      <a:lvl1pPr algn="l" defTabSz="914126" rtl="0" eaLnBrk="1" latinLnBrk="0" hangingPunct="1">
        <a:lnSpc>
          <a:spcPct val="90000"/>
        </a:lnSpc>
        <a:spcBef>
          <a:spcPct val="0"/>
        </a:spcBef>
        <a:buNone/>
        <a:defRPr sz="3599" b="0" kern="1200" baseline="0">
          <a:solidFill>
            <a:schemeClr val="tx2"/>
          </a:solidFill>
          <a:latin typeface="+mj-lt"/>
          <a:ea typeface="+mj-ea"/>
          <a:cs typeface="+mj-cs"/>
        </a:defRPr>
      </a:lvl1pPr>
    </p:titleStyle>
    <p:bodyStyle>
      <a:lvl1pPr marL="316705" indent="-316705" algn="l" defTabSz="914126" rtl="0" eaLnBrk="1" latinLnBrk="0" hangingPunct="1">
        <a:lnSpc>
          <a:spcPct val="90000"/>
        </a:lnSpc>
        <a:spcBef>
          <a:spcPts val="1200"/>
        </a:spcBef>
        <a:buClr>
          <a:schemeClr val="tx2"/>
        </a:buClr>
        <a:buSzPct val="80000"/>
        <a:buFont typeface="Verdana" panose="020B0604030504040204" pitchFamily="34" charset="0"/>
        <a:buChar char="›"/>
        <a:defRPr sz="2399" kern="1200">
          <a:solidFill>
            <a:schemeClr val="tx1"/>
          </a:solidFill>
          <a:latin typeface="+mn-lt"/>
          <a:ea typeface="+mn-ea"/>
          <a:cs typeface="+mn-cs"/>
        </a:defRPr>
      </a:lvl1pPr>
      <a:lvl2pPr marL="629811" indent="-316705" algn="l" defTabSz="914126" rtl="0" eaLnBrk="1" latinLnBrk="0" hangingPunct="1">
        <a:lnSpc>
          <a:spcPct val="90000"/>
        </a:lnSpc>
        <a:spcBef>
          <a:spcPts val="1000"/>
        </a:spcBef>
        <a:buClr>
          <a:schemeClr val="tx2"/>
        </a:buClr>
        <a:buFont typeface="Verdana" panose="020B0604030504040204" pitchFamily="34" charset="0"/>
        <a:buChar char="–"/>
        <a:defRPr sz="1999" kern="1200">
          <a:solidFill>
            <a:schemeClr val="tx1"/>
          </a:solidFill>
          <a:latin typeface="+mn-lt"/>
          <a:ea typeface="+mn-ea"/>
          <a:cs typeface="+mn-cs"/>
        </a:defRPr>
      </a:lvl2pPr>
      <a:lvl3pPr marL="946516" indent="-316705" algn="l" defTabSz="914126" rtl="0" eaLnBrk="1" latinLnBrk="0" hangingPunct="1">
        <a:lnSpc>
          <a:spcPct val="90000"/>
        </a:lnSpc>
        <a:spcBef>
          <a:spcPts val="800"/>
        </a:spcBef>
        <a:buClr>
          <a:schemeClr val="tx2"/>
        </a:buClr>
        <a:buFont typeface="Wingdings" panose="05000000000000000000" pitchFamily="2" charset="2"/>
        <a:buChar char="§"/>
        <a:defRPr sz="1799" kern="1200">
          <a:solidFill>
            <a:schemeClr val="tx1"/>
          </a:solidFill>
          <a:latin typeface="+mn-lt"/>
          <a:ea typeface="+mn-ea"/>
          <a:cs typeface="+mn-cs"/>
        </a:defRPr>
      </a:lvl3pPr>
      <a:lvl4pPr marL="1259622" indent="-316705" algn="l" defTabSz="914126" rtl="0" eaLnBrk="1" latinLnBrk="0" hangingPunct="1">
        <a:lnSpc>
          <a:spcPct val="90000"/>
        </a:lnSpc>
        <a:spcBef>
          <a:spcPts val="600"/>
        </a:spcBef>
        <a:buClr>
          <a:schemeClr val="tx2"/>
        </a:buClr>
        <a:buFont typeface="Arial" panose="020B0604020202020204" pitchFamily="34" charset="0"/>
        <a:buChar char="•"/>
        <a:defRPr sz="1799" kern="1200">
          <a:solidFill>
            <a:schemeClr val="tx1"/>
          </a:solidFill>
          <a:latin typeface="+mn-lt"/>
          <a:ea typeface="+mn-ea"/>
          <a:cs typeface="+mn-cs"/>
        </a:defRPr>
      </a:lvl4pPr>
      <a:lvl5pPr marL="1576327" indent="-316705" algn="l" defTabSz="914126"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89433" indent="-316705" algn="l" defTabSz="914126"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1978" indent="-71978" algn="l" defTabSz="914126"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1978" indent="-71978" algn="l" defTabSz="914126"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5935" indent="-143957" algn="l" defTabSz="914126"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65C0F-7013-4EBB-93DD-26B77A09D90A}" type="datetime1">
              <a:rPr lang="en-GB" smtClean="0"/>
              <a:pPr/>
              <a:t>22/11/2022</a:t>
            </a:fld>
            <a:r>
              <a:rPr lang="en-US"/>
              <a:t> • P2.NL</a:t>
            </a:r>
            <a:endParaRPr lang="nl-NL"/>
          </a:p>
          <a:p>
            <a:endParaRPr lang="nl-NL" dirty="0"/>
          </a:p>
        </p:txBody>
      </p:sp>
      <p:sp>
        <p:nvSpPr>
          <p:cNvPr id="5" name="Tijdelijke aanduiding voor voettekst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KLANT | KENMERK</a:t>
            </a:r>
            <a:endParaRPr lang="nl-NL" dirty="0"/>
          </a:p>
        </p:txBody>
      </p:sp>
      <p:sp>
        <p:nvSpPr>
          <p:cNvPr id="6" name="Tijdelijke aanduiding voor dianumm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r>
              <a:rPr lang="en-GB"/>
              <a:t>|  </a:t>
            </a:r>
            <a:fld id="{4E826A4D-02C1-4201-B32A-4F1FD7521BB1}" type="slidenum">
              <a:rPr lang="en-GB" smtClean="0"/>
              <a:pPr algn="l"/>
              <a:t>‹nr.›</a:t>
            </a:fld>
            <a:r>
              <a:rPr lang="en-GB"/>
              <a:t> </a:t>
            </a:r>
            <a:endParaRPr lang="en-GB" dirty="0"/>
          </a:p>
        </p:txBody>
      </p:sp>
    </p:spTree>
    <p:extLst>
      <p:ext uri="{BB962C8B-B14F-4D97-AF65-F5344CB8AC3E}">
        <p14:creationId xmlns:p14="http://schemas.microsoft.com/office/powerpoint/2010/main" val="172237863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5.xml"/><Relationship Id="rId5" Type="http://schemas.openxmlformats.org/officeDocument/2006/relationships/image" Target="../media/image17.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g"/><Relationship Id="rId7" Type="http://schemas.openxmlformats.org/officeDocument/2006/relationships/hyperlink" Target="https://www.google.nl/url?sa=i&amp;rct=j&amp;q=&amp;esrc=s&amp;source=images&amp;cd=&amp;cad=rja&amp;uact=8&amp;ved=0ahUKEwjG69_GzZLZAhVFvY8KHVXJCxkQjRwIBw&amp;url=https://rijswijksdagblad.nl/algemene-waterschapspartij-roept-op-eendenkroos-melden/&amp;psig=AOvVaw0weZyoEek1dTUa2Pme5u5M&amp;ust=1518051730657769" TargetMode="External"/><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20.jpeg"/><Relationship Id="rId5" Type="http://schemas.openxmlformats.org/officeDocument/2006/relationships/hyperlink" Target="http://www.google.nl/url?sa=i&amp;rct=j&amp;q=&amp;esrc=s&amp;source=images&amp;cd=&amp;cad=rja&amp;uact=8&amp;ved=0ahUKEwjG69_GzZLZAhVFvY8KHVXJCxkQjRwIBw&amp;url=http://waer.org/post/skaneateles-lake-algae-blooms-pose-no-danger-citys-drinking-water-supply-officials-say&amp;psig=AOvVaw0weZyoEek1dTUa2Pme5u5M&amp;ust=1518051730657769" TargetMode="External"/><Relationship Id="rId10" Type="http://schemas.openxmlformats.org/officeDocument/2006/relationships/image" Target="../media/image23.jpeg"/><Relationship Id="rId4" Type="http://schemas.openxmlformats.org/officeDocument/2006/relationships/image" Target="../media/image19.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r>
              <a:rPr lang="nl-NL" dirty="0"/>
              <a:t>|  </a:t>
            </a:r>
            <a:fld id="{4E826A4D-02C1-4201-B32A-4F1FD7521BB1}" type="slidenum">
              <a:rPr lang="nl-NL" smtClean="0"/>
              <a:pPr/>
              <a:t>1</a:t>
            </a:fld>
            <a:r>
              <a:rPr lang="nl-NL" dirty="0"/>
              <a:t> </a:t>
            </a:r>
          </a:p>
        </p:txBody>
      </p:sp>
      <p:sp>
        <p:nvSpPr>
          <p:cNvPr id="5" name="Title 4"/>
          <p:cNvSpPr>
            <a:spLocks noGrp="1"/>
          </p:cNvSpPr>
          <p:nvPr>
            <p:ph type="ctrTitle"/>
          </p:nvPr>
        </p:nvSpPr>
        <p:spPr/>
        <p:txBody>
          <a:bodyPr>
            <a:normAutofit fontScale="90000"/>
          </a:bodyPr>
          <a:lstStyle/>
          <a:p>
            <a:r>
              <a:rPr lang="nl-NL" sz="4800" dirty="0"/>
              <a:t>Medicijnresten en de effecten in het watersysteem</a:t>
            </a:r>
            <a:br>
              <a:rPr lang="nl-NL" sz="3600" i="1" dirty="0"/>
            </a:br>
            <a:br>
              <a:rPr lang="nl-NL" sz="3600" i="1" dirty="0"/>
            </a:br>
            <a:br>
              <a:rPr lang="nl-NL" sz="3600" i="1" dirty="0"/>
            </a:br>
            <a:br>
              <a:rPr lang="nl-NL" sz="3600" i="1" dirty="0"/>
            </a:br>
            <a:r>
              <a:rPr lang="nl-NL" sz="3600" i="1" dirty="0"/>
              <a:t>22 november 2022</a:t>
            </a:r>
            <a:br>
              <a:rPr lang="nl-NL" sz="2400" dirty="0"/>
            </a:br>
            <a:br>
              <a:rPr lang="nl-NL" sz="2400" dirty="0"/>
            </a:br>
            <a:endParaRPr lang="nl-NL" sz="4800" dirty="0"/>
          </a:p>
        </p:txBody>
      </p:sp>
      <p:sp>
        <p:nvSpPr>
          <p:cNvPr id="9" name="Date Placeholder 8"/>
          <p:cNvSpPr>
            <a:spLocks noGrp="1"/>
          </p:cNvSpPr>
          <p:nvPr>
            <p:ph type="dt" sz="half" idx="16"/>
          </p:nvPr>
        </p:nvSpPr>
        <p:spPr/>
        <p:txBody>
          <a:bodyPr/>
          <a:lstStyle/>
          <a:p>
            <a:r>
              <a:rPr lang="en-US" dirty="0"/>
              <a:t> </a:t>
            </a:r>
            <a:endParaRPr lang="nl-NL" dirty="0"/>
          </a:p>
          <a:p>
            <a:endParaRPr lang="nl-NL" dirty="0"/>
          </a:p>
        </p:txBody>
      </p:sp>
      <p:pic>
        <p:nvPicPr>
          <p:cNvPr id="2049" name="Tijdelijke aanduiding voor afbeelding 2048">
            <a:extLst>
              <a:ext uri="{FF2B5EF4-FFF2-40B4-BE49-F238E27FC236}">
                <a16:creationId xmlns:a16="http://schemas.microsoft.com/office/drawing/2014/main" id="{F8F18705-49EF-4011-8E62-C2141FAB2B9F}"/>
              </a:ext>
            </a:extLst>
          </p:cNvPr>
          <p:cNvPicPr>
            <a:picLocks noGrp="1" noChangeAspect="1"/>
          </p:cNvPicPr>
          <p:nvPr>
            <p:ph type="pic" sz="quarter" idx="17"/>
          </p:nvPr>
        </p:nvPicPr>
        <p:blipFill rotWithShape="1">
          <a:blip r:embed="rId3"/>
          <a:srcRect l="486" r="27264"/>
          <a:stretch/>
        </p:blipFill>
        <p:spPr>
          <a:xfrm>
            <a:off x="2719838" y="0"/>
            <a:ext cx="9468988" cy="6858000"/>
          </a:xfrm>
        </p:spPr>
      </p:pic>
      <p:pic>
        <p:nvPicPr>
          <p:cNvPr id="2" name="Afbeelding 1"/>
          <p:cNvPicPr>
            <a:picLocks noChangeAspect="1"/>
          </p:cNvPicPr>
          <p:nvPr/>
        </p:nvPicPr>
        <p:blipFill>
          <a:blip r:embed="rId4"/>
          <a:stretch>
            <a:fillRect/>
          </a:stretch>
        </p:blipFill>
        <p:spPr>
          <a:xfrm>
            <a:off x="9620933" y="6010075"/>
            <a:ext cx="2375442" cy="800812"/>
          </a:xfrm>
          <a:prstGeom prst="rect">
            <a:avLst/>
          </a:prstGeom>
        </p:spPr>
      </p:pic>
    </p:spTree>
    <p:extLst>
      <p:ext uri="{BB962C8B-B14F-4D97-AF65-F5344CB8AC3E}">
        <p14:creationId xmlns:p14="http://schemas.microsoft.com/office/powerpoint/2010/main" val="306992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Fira Sans" panose="020B0503050000020004" pitchFamily="34" charset="0"/>
              </a:rPr>
              <a:t>Huidige verwijdering zuivering drinkwater</a:t>
            </a:r>
          </a:p>
        </p:txBody>
      </p:sp>
      <p:pic>
        <p:nvPicPr>
          <p:cNvPr id="6" name="Tijdelijke aanduiding voor inhoud 5"/>
          <p:cNvPicPr>
            <a:picLocks noGrp="1" noChangeAspect="1"/>
          </p:cNvPicPr>
          <p:nvPr>
            <p:ph idx="1"/>
          </p:nvPr>
        </p:nvPicPr>
        <p:blipFill>
          <a:blip r:embed="rId3"/>
          <a:stretch>
            <a:fillRect/>
          </a:stretch>
        </p:blipFill>
        <p:spPr>
          <a:xfrm>
            <a:off x="287924" y="1616533"/>
            <a:ext cx="5676982" cy="4368615"/>
          </a:xfrm>
          <a:prstGeom prst="rect">
            <a:avLst/>
          </a:prstGeom>
        </p:spPr>
      </p:pic>
      <p:pic>
        <p:nvPicPr>
          <p:cNvPr id="8" name="Afbeelding 7"/>
          <p:cNvPicPr>
            <a:picLocks noChangeAspect="1"/>
          </p:cNvPicPr>
          <p:nvPr/>
        </p:nvPicPr>
        <p:blipFill>
          <a:blip r:embed="rId4"/>
          <a:stretch>
            <a:fillRect/>
          </a:stretch>
        </p:blipFill>
        <p:spPr>
          <a:xfrm>
            <a:off x="5870378" y="1616533"/>
            <a:ext cx="6318447" cy="4368614"/>
          </a:xfrm>
          <a:prstGeom prst="rect">
            <a:avLst/>
          </a:prstGeom>
        </p:spPr>
      </p:pic>
      <p:grpSp>
        <p:nvGrpSpPr>
          <p:cNvPr id="10" name="Group 9">
            <a:extLst>
              <a:ext uri="{FF2B5EF4-FFF2-40B4-BE49-F238E27FC236}">
                <a16:creationId xmlns:a16="http://schemas.microsoft.com/office/drawing/2014/main" id="{1E5F1C06-6BCA-4EF8-BFB1-DF9A2A046CD7}"/>
              </a:ext>
            </a:extLst>
          </p:cNvPr>
          <p:cNvGrpSpPr/>
          <p:nvPr/>
        </p:nvGrpSpPr>
        <p:grpSpPr>
          <a:xfrm>
            <a:off x="3790156" y="5601507"/>
            <a:ext cx="1220012" cy="923837"/>
            <a:chOff x="3635051" y="5565366"/>
            <a:chExt cx="1220012" cy="923837"/>
          </a:xfrm>
        </p:grpSpPr>
        <p:sp>
          <p:nvSpPr>
            <p:cNvPr id="3" name="TextBox 2">
              <a:extLst>
                <a:ext uri="{FF2B5EF4-FFF2-40B4-BE49-F238E27FC236}">
                  <a16:creationId xmlns:a16="http://schemas.microsoft.com/office/drawing/2014/main" id="{894B4FAD-6DB2-46A8-BE89-F6BE84A8FE5E}"/>
                </a:ext>
              </a:extLst>
            </p:cNvPr>
            <p:cNvSpPr txBox="1"/>
            <p:nvPr/>
          </p:nvSpPr>
          <p:spPr>
            <a:xfrm>
              <a:off x="3652490" y="6048846"/>
              <a:ext cx="1202573" cy="338554"/>
            </a:xfrm>
            <a:prstGeom prst="rect">
              <a:avLst/>
            </a:prstGeom>
            <a:noFill/>
          </p:spPr>
          <p:txBody>
            <a:bodyPr wrap="none" rtlCol="0">
              <a:spAutoFit/>
            </a:bodyPr>
            <a:lstStyle/>
            <a:p>
              <a:r>
                <a:rPr lang="nl-NL" sz="1600" dirty="0">
                  <a:solidFill>
                    <a:srgbClr val="0070C0"/>
                  </a:solidFill>
                  <a:latin typeface="Fira Sans" panose="020B0503050000020004" pitchFamily="34" charset="0"/>
                </a:rPr>
                <a:t>Drinkwater</a:t>
              </a:r>
              <a:endParaRPr lang="en-GB" sz="1600" dirty="0">
                <a:solidFill>
                  <a:srgbClr val="0070C0"/>
                </a:solidFill>
                <a:latin typeface="Fira Sans" panose="020B0503050000020004" pitchFamily="34" charset="0"/>
              </a:endParaRPr>
            </a:p>
          </p:txBody>
        </p:sp>
        <p:cxnSp>
          <p:nvCxnSpPr>
            <p:cNvPr id="7" name="Straight Arrow Connector 6">
              <a:extLst>
                <a:ext uri="{FF2B5EF4-FFF2-40B4-BE49-F238E27FC236}">
                  <a16:creationId xmlns:a16="http://schemas.microsoft.com/office/drawing/2014/main" id="{D6A98AD3-BA08-4AF9-8009-39F0DC41D251}"/>
                </a:ext>
              </a:extLst>
            </p:cNvPr>
            <p:cNvCxnSpPr/>
            <p:nvPr/>
          </p:nvCxnSpPr>
          <p:spPr>
            <a:xfrm flipV="1">
              <a:off x="4217102" y="5565366"/>
              <a:ext cx="0" cy="41978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B50D81A-F766-48E2-B73C-431B9992D855}"/>
                </a:ext>
              </a:extLst>
            </p:cNvPr>
            <p:cNvSpPr/>
            <p:nvPr/>
          </p:nvSpPr>
          <p:spPr>
            <a:xfrm>
              <a:off x="3635051" y="5985147"/>
              <a:ext cx="1164101"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ira Sans" panose="020B0503050000020004" pitchFamily="34" charset="0"/>
              </a:endParaRPr>
            </a:p>
          </p:txBody>
        </p:sp>
      </p:grpSp>
      <p:grpSp>
        <p:nvGrpSpPr>
          <p:cNvPr id="11" name="Group 10">
            <a:extLst>
              <a:ext uri="{FF2B5EF4-FFF2-40B4-BE49-F238E27FC236}">
                <a16:creationId xmlns:a16="http://schemas.microsoft.com/office/drawing/2014/main" id="{F10472A1-C73D-4314-8358-422E6EBF1265}"/>
              </a:ext>
            </a:extLst>
          </p:cNvPr>
          <p:cNvGrpSpPr/>
          <p:nvPr/>
        </p:nvGrpSpPr>
        <p:grpSpPr>
          <a:xfrm>
            <a:off x="9953432" y="5601507"/>
            <a:ext cx="1220012" cy="923837"/>
            <a:chOff x="3635051" y="5565366"/>
            <a:chExt cx="1220012" cy="923837"/>
          </a:xfrm>
        </p:grpSpPr>
        <p:sp>
          <p:nvSpPr>
            <p:cNvPr id="12" name="TextBox 11">
              <a:extLst>
                <a:ext uri="{FF2B5EF4-FFF2-40B4-BE49-F238E27FC236}">
                  <a16:creationId xmlns:a16="http://schemas.microsoft.com/office/drawing/2014/main" id="{7B821EAF-4CCE-49D7-84F0-D87AF5B5E947}"/>
                </a:ext>
              </a:extLst>
            </p:cNvPr>
            <p:cNvSpPr txBox="1"/>
            <p:nvPr/>
          </p:nvSpPr>
          <p:spPr>
            <a:xfrm>
              <a:off x="3652490" y="6048846"/>
              <a:ext cx="1202573" cy="338554"/>
            </a:xfrm>
            <a:prstGeom prst="rect">
              <a:avLst/>
            </a:prstGeom>
            <a:noFill/>
          </p:spPr>
          <p:txBody>
            <a:bodyPr wrap="none" rtlCol="0">
              <a:spAutoFit/>
            </a:bodyPr>
            <a:lstStyle/>
            <a:p>
              <a:r>
                <a:rPr lang="nl-NL" sz="1600" dirty="0">
                  <a:solidFill>
                    <a:srgbClr val="0070C0"/>
                  </a:solidFill>
                  <a:latin typeface="Fira Sans" panose="020B0503050000020004" pitchFamily="34" charset="0"/>
                </a:rPr>
                <a:t>Drinkwater</a:t>
              </a:r>
              <a:endParaRPr lang="en-GB" sz="1600" dirty="0">
                <a:solidFill>
                  <a:srgbClr val="0070C0"/>
                </a:solidFill>
                <a:latin typeface="Fira Sans" panose="020B0503050000020004" pitchFamily="34" charset="0"/>
              </a:endParaRPr>
            </a:p>
          </p:txBody>
        </p:sp>
        <p:cxnSp>
          <p:nvCxnSpPr>
            <p:cNvPr id="13" name="Straight Arrow Connector 12">
              <a:extLst>
                <a:ext uri="{FF2B5EF4-FFF2-40B4-BE49-F238E27FC236}">
                  <a16:creationId xmlns:a16="http://schemas.microsoft.com/office/drawing/2014/main" id="{B3D6526F-52A1-4278-9E99-98C10846932A}"/>
                </a:ext>
              </a:extLst>
            </p:cNvPr>
            <p:cNvCxnSpPr/>
            <p:nvPr/>
          </p:nvCxnSpPr>
          <p:spPr>
            <a:xfrm flipV="1">
              <a:off x="4217102" y="5565366"/>
              <a:ext cx="0" cy="41978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695F505-A2CE-473C-BCAA-5D6F2F0B2AB5}"/>
                </a:ext>
              </a:extLst>
            </p:cNvPr>
            <p:cNvSpPr/>
            <p:nvPr/>
          </p:nvSpPr>
          <p:spPr>
            <a:xfrm>
              <a:off x="3635051" y="5985147"/>
              <a:ext cx="1164101"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ira Sans" panose="020B0503050000020004" pitchFamily="34" charset="0"/>
              </a:endParaRPr>
            </a:p>
          </p:txBody>
        </p:sp>
      </p:grpSp>
      <p:grpSp>
        <p:nvGrpSpPr>
          <p:cNvPr id="15" name="Group 14">
            <a:extLst>
              <a:ext uri="{FF2B5EF4-FFF2-40B4-BE49-F238E27FC236}">
                <a16:creationId xmlns:a16="http://schemas.microsoft.com/office/drawing/2014/main" id="{015B98CC-3505-4C5A-896A-AEF1254748F9}"/>
              </a:ext>
            </a:extLst>
          </p:cNvPr>
          <p:cNvGrpSpPr/>
          <p:nvPr/>
        </p:nvGrpSpPr>
        <p:grpSpPr>
          <a:xfrm>
            <a:off x="2459021" y="5720299"/>
            <a:ext cx="1169762" cy="801382"/>
            <a:chOff x="3635051" y="5687821"/>
            <a:chExt cx="1169762" cy="801382"/>
          </a:xfrm>
        </p:grpSpPr>
        <p:sp>
          <p:nvSpPr>
            <p:cNvPr id="16" name="TextBox 15">
              <a:extLst>
                <a:ext uri="{FF2B5EF4-FFF2-40B4-BE49-F238E27FC236}">
                  <a16:creationId xmlns:a16="http://schemas.microsoft.com/office/drawing/2014/main" id="{6A3182EA-98E5-456A-B9D7-AB5B7A94EB00}"/>
                </a:ext>
              </a:extLst>
            </p:cNvPr>
            <p:cNvSpPr txBox="1"/>
            <p:nvPr/>
          </p:nvSpPr>
          <p:spPr>
            <a:xfrm>
              <a:off x="3642315" y="5934952"/>
              <a:ext cx="1162498" cy="523220"/>
            </a:xfrm>
            <a:prstGeom prst="rect">
              <a:avLst/>
            </a:prstGeom>
            <a:noFill/>
            <a:ln>
              <a:noFill/>
            </a:ln>
          </p:spPr>
          <p:txBody>
            <a:bodyPr wrap="none" rtlCol="0">
              <a:spAutoFit/>
            </a:bodyPr>
            <a:lstStyle/>
            <a:p>
              <a:pPr algn="ctr"/>
              <a:r>
                <a:rPr lang="nl-NL" sz="1400" dirty="0">
                  <a:solidFill>
                    <a:srgbClr val="AC7F00"/>
                  </a:solidFill>
                  <a:latin typeface="Fira Sans" panose="020B0503050000020004" pitchFamily="34" charset="0"/>
                </a:rPr>
                <a:t>Na </a:t>
              </a:r>
            </a:p>
            <a:p>
              <a:pPr algn="ctr"/>
              <a:r>
                <a:rPr lang="nl-NL" sz="1400" dirty="0">
                  <a:solidFill>
                    <a:srgbClr val="AC7F00"/>
                  </a:solidFill>
                  <a:latin typeface="Fira Sans" panose="020B0503050000020004" pitchFamily="34" charset="0"/>
                </a:rPr>
                <a:t>duinfiltratie</a:t>
              </a:r>
              <a:endParaRPr lang="en-GB" sz="1400" dirty="0">
                <a:solidFill>
                  <a:srgbClr val="AC7F00"/>
                </a:solidFill>
                <a:latin typeface="Fira Sans" panose="020B0503050000020004" pitchFamily="34" charset="0"/>
              </a:endParaRPr>
            </a:p>
          </p:txBody>
        </p:sp>
        <p:cxnSp>
          <p:nvCxnSpPr>
            <p:cNvPr id="17" name="Straight Arrow Connector 16">
              <a:extLst>
                <a:ext uri="{FF2B5EF4-FFF2-40B4-BE49-F238E27FC236}">
                  <a16:creationId xmlns:a16="http://schemas.microsoft.com/office/drawing/2014/main" id="{57B8EB16-A58E-4243-B225-344BD6330DB8}"/>
                </a:ext>
              </a:extLst>
            </p:cNvPr>
            <p:cNvCxnSpPr/>
            <p:nvPr/>
          </p:nvCxnSpPr>
          <p:spPr>
            <a:xfrm flipV="1">
              <a:off x="3693302" y="5687821"/>
              <a:ext cx="0" cy="419781"/>
            </a:xfrm>
            <a:prstGeom prst="straightConnector1">
              <a:avLst/>
            </a:prstGeom>
            <a:ln w="19050">
              <a:solidFill>
                <a:srgbClr val="AC7F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C76A5F2-531D-4826-A86E-4401B3C71C54}"/>
                </a:ext>
              </a:extLst>
            </p:cNvPr>
            <p:cNvSpPr/>
            <p:nvPr/>
          </p:nvSpPr>
          <p:spPr>
            <a:xfrm>
              <a:off x="3635051" y="5985147"/>
              <a:ext cx="1164101" cy="504056"/>
            </a:xfrm>
            <a:prstGeom prst="ellipse">
              <a:avLst/>
            </a:prstGeom>
            <a:noFill/>
            <a:ln>
              <a:solidFill>
                <a:srgbClr val="AC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C7F00"/>
                </a:solidFill>
                <a:latin typeface="Fira Sans" panose="020B0503050000020004" pitchFamily="34" charset="0"/>
              </a:endParaRPr>
            </a:p>
          </p:txBody>
        </p:sp>
      </p:grpSp>
      <p:cxnSp>
        <p:nvCxnSpPr>
          <p:cNvPr id="19" name="Straight Arrow Connector 18">
            <a:extLst>
              <a:ext uri="{FF2B5EF4-FFF2-40B4-BE49-F238E27FC236}">
                <a16:creationId xmlns:a16="http://schemas.microsoft.com/office/drawing/2014/main" id="{70D6D3BF-AADD-4D82-9F59-8F8BC7A7E7EF}"/>
              </a:ext>
            </a:extLst>
          </p:cNvPr>
          <p:cNvCxnSpPr/>
          <p:nvPr/>
        </p:nvCxnSpPr>
        <p:spPr>
          <a:xfrm flipV="1">
            <a:off x="3430116" y="5661248"/>
            <a:ext cx="0" cy="419781"/>
          </a:xfrm>
          <a:prstGeom prst="straightConnector1">
            <a:avLst/>
          </a:prstGeom>
          <a:ln w="19050">
            <a:solidFill>
              <a:srgbClr val="AC7F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89A4F2D-D794-4850-903D-2D26A742E7EB}"/>
              </a:ext>
            </a:extLst>
          </p:cNvPr>
          <p:cNvGrpSpPr/>
          <p:nvPr/>
        </p:nvGrpSpPr>
        <p:grpSpPr>
          <a:xfrm>
            <a:off x="8411853" y="5720298"/>
            <a:ext cx="1169762" cy="801382"/>
            <a:chOff x="3635051" y="5687821"/>
            <a:chExt cx="1169762" cy="801382"/>
          </a:xfrm>
        </p:grpSpPr>
        <p:sp>
          <p:nvSpPr>
            <p:cNvPr id="21" name="TextBox 20">
              <a:extLst>
                <a:ext uri="{FF2B5EF4-FFF2-40B4-BE49-F238E27FC236}">
                  <a16:creationId xmlns:a16="http://schemas.microsoft.com/office/drawing/2014/main" id="{56096C50-5194-49F4-B933-19723B6F101A}"/>
                </a:ext>
              </a:extLst>
            </p:cNvPr>
            <p:cNvSpPr txBox="1"/>
            <p:nvPr/>
          </p:nvSpPr>
          <p:spPr>
            <a:xfrm>
              <a:off x="3642315" y="5934952"/>
              <a:ext cx="1162498" cy="523220"/>
            </a:xfrm>
            <a:prstGeom prst="rect">
              <a:avLst/>
            </a:prstGeom>
            <a:noFill/>
            <a:ln>
              <a:noFill/>
            </a:ln>
          </p:spPr>
          <p:txBody>
            <a:bodyPr wrap="none" rtlCol="0">
              <a:spAutoFit/>
            </a:bodyPr>
            <a:lstStyle/>
            <a:p>
              <a:pPr algn="ctr"/>
              <a:r>
                <a:rPr lang="nl-NL" sz="1400" dirty="0">
                  <a:solidFill>
                    <a:srgbClr val="AC7F00"/>
                  </a:solidFill>
                  <a:latin typeface="Fira Sans" panose="020B0503050000020004" pitchFamily="34" charset="0"/>
                </a:rPr>
                <a:t>Na </a:t>
              </a:r>
            </a:p>
            <a:p>
              <a:pPr algn="ctr"/>
              <a:r>
                <a:rPr lang="nl-NL" sz="1400" dirty="0">
                  <a:solidFill>
                    <a:srgbClr val="AC7F00"/>
                  </a:solidFill>
                  <a:latin typeface="Fira Sans" panose="020B0503050000020004" pitchFamily="34" charset="0"/>
                </a:rPr>
                <a:t>duinfiltratie</a:t>
              </a:r>
              <a:endParaRPr lang="en-GB" sz="1400" dirty="0">
                <a:solidFill>
                  <a:srgbClr val="AC7F00"/>
                </a:solidFill>
                <a:latin typeface="Fira Sans" panose="020B0503050000020004" pitchFamily="34" charset="0"/>
              </a:endParaRPr>
            </a:p>
          </p:txBody>
        </p:sp>
        <p:cxnSp>
          <p:nvCxnSpPr>
            <p:cNvPr id="22" name="Straight Arrow Connector 21">
              <a:extLst>
                <a:ext uri="{FF2B5EF4-FFF2-40B4-BE49-F238E27FC236}">
                  <a16:creationId xmlns:a16="http://schemas.microsoft.com/office/drawing/2014/main" id="{17257956-D350-4273-8863-186B69CB1BDD}"/>
                </a:ext>
              </a:extLst>
            </p:cNvPr>
            <p:cNvCxnSpPr/>
            <p:nvPr/>
          </p:nvCxnSpPr>
          <p:spPr>
            <a:xfrm flipV="1">
              <a:off x="3693302" y="5687821"/>
              <a:ext cx="0" cy="419781"/>
            </a:xfrm>
            <a:prstGeom prst="straightConnector1">
              <a:avLst/>
            </a:prstGeom>
            <a:ln w="19050">
              <a:solidFill>
                <a:srgbClr val="AC7F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DF473B3-0BE4-44FE-85C2-B39C6AFDF023}"/>
                </a:ext>
              </a:extLst>
            </p:cNvPr>
            <p:cNvSpPr/>
            <p:nvPr/>
          </p:nvSpPr>
          <p:spPr>
            <a:xfrm>
              <a:off x="3635051" y="5985147"/>
              <a:ext cx="1164101" cy="504056"/>
            </a:xfrm>
            <a:prstGeom prst="ellipse">
              <a:avLst/>
            </a:prstGeom>
            <a:noFill/>
            <a:ln>
              <a:solidFill>
                <a:srgbClr val="AC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C7F00"/>
                </a:solidFill>
                <a:latin typeface="Fira Sans" panose="020B0503050000020004" pitchFamily="34" charset="0"/>
              </a:endParaRPr>
            </a:p>
          </p:txBody>
        </p:sp>
      </p:grpSp>
      <p:cxnSp>
        <p:nvCxnSpPr>
          <p:cNvPr id="24" name="Straight Arrow Connector 23">
            <a:extLst>
              <a:ext uri="{FF2B5EF4-FFF2-40B4-BE49-F238E27FC236}">
                <a16:creationId xmlns:a16="http://schemas.microsoft.com/office/drawing/2014/main" id="{EEFBD152-96A7-44BA-8568-15EF7CE9D0D8}"/>
              </a:ext>
            </a:extLst>
          </p:cNvPr>
          <p:cNvCxnSpPr/>
          <p:nvPr/>
        </p:nvCxnSpPr>
        <p:spPr>
          <a:xfrm flipV="1">
            <a:off x="9507576" y="5720297"/>
            <a:ext cx="0" cy="419781"/>
          </a:xfrm>
          <a:prstGeom prst="straightConnector1">
            <a:avLst/>
          </a:prstGeom>
          <a:ln w="19050">
            <a:solidFill>
              <a:srgbClr val="AC7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441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99458" y="1491799"/>
            <a:ext cx="3333749" cy="3498192"/>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28432" y="1967266"/>
            <a:ext cx="2628215" cy="2547257"/>
          </a:xfrm>
          <a:noFill/>
        </p:spPr>
        <p:txBody>
          <a:bodyPr vert="horz" lIns="91440" tIns="45720" rIns="91440" bIns="45720" rtlCol="0" anchor="ctr">
            <a:normAutofit/>
          </a:bodyPr>
          <a:lstStyle/>
          <a:p>
            <a:pPr algn="ctr" defTabSz="914400"/>
            <a:r>
              <a:rPr lang="en-US" sz="3100" kern="1200">
                <a:solidFill>
                  <a:srgbClr val="FFFFFF"/>
                </a:solidFill>
                <a:latin typeface="+mj-lt"/>
                <a:ea typeface="+mj-ea"/>
                <a:cs typeface="+mj-cs"/>
              </a:rPr>
              <a:t>Meten=weten: Bio-assays</a:t>
            </a:r>
          </a:p>
        </p:txBody>
      </p:sp>
      <p:pic>
        <p:nvPicPr>
          <p:cNvPr id="2050" name="Picture 2">
            <a:extLst>
              <a:ext uri="{FF2B5EF4-FFF2-40B4-BE49-F238E27FC236}">
                <a16:creationId xmlns:a16="http://schemas.microsoft.com/office/drawing/2014/main" id="{BEA534E0-4DD7-4954-9F68-E0B4BA04AA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6071" y="1283998"/>
            <a:ext cx="6778935" cy="428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4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B66B056-FACD-48D8-9920-FE9DF8F5FC70}"/>
              </a:ext>
            </a:extLst>
          </p:cNvPr>
          <p:cNvSpPr/>
          <p:nvPr/>
        </p:nvSpPr>
        <p:spPr>
          <a:xfrm>
            <a:off x="636104" y="3403476"/>
            <a:ext cx="10009112" cy="5760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36800" rIns="144000" rtlCol="0" anchor="t"/>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nl-NL" sz="21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p:cNvSpPr>
            <a:spLocks noGrp="1"/>
          </p:cNvSpPr>
          <p:nvPr>
            <p:ph type="title"/>
          </p:nvPr>
        </p:nvSpPr>
        <p:spPr>
          <a:xfrm>
            <a:off x="956520" y="671400"/>
            <a:ext cx="9368280" cy="781200"/>
          </a:xfrm>
        </p:spPr>
        <p:txBody>
          <a:bodyPr/>
          <a:lstStyle/>
          <a:p>
            <a:r>
              <a:rPr lang="nl-NL" sz="4800" dirty="0"/>
              <a:t>Vragen?</a:t>
            </a:r>
            <a:endParaRPr lang="nl-NL" dirty="0"/>
          </a:p>
        </p:txBody>
      </p:sp>
      <p:sp>
        <p:nvSpPr>
          <p:cNvPr id="6" name="Content Placeholder 5"/>
          <p:cNvSpPr>
            <a:spLocks noGrp="1"/>
          </p:cNvSpPr>
          <p:nvPr>
            <p:ph idx="1"/>
          </p:nvPr>
        </p:nvSpPr>
        <p:spPr>
          <a:xfrm>
            <a:off x="956520" y="1481200"/>
            <a:ext cx="9368280" cy="4167200"/>
          </a:xfrm>
        </p:spPr>
        <p:txBody>
          <a:bodyPr/>
          <a:lstStyle/>
          <a:p>
            <a:pPr>
              <a:lnSpc>
                <a:spcPct val="200000"/>
              </a:lnSpc>
              <a:buFont typeface="Wingdings" panose="05000000000000000000" pitchFamily="2" charset="2"/>
              <a:buChar char="§"/>
            </a:pPr>
            <a:endParaRPr lang="nl-NL" sz="2000" dirty="0"/>
          </a:p>
          <a:p>
            <a:pPr marL="0" indent="0">
              <a:lnSpc>
                <a:spcPct val="200000"/>
              </a:lnSpc>
              <a:buNone/>
            </a:pPr>
            <a:endParaRPr lang="nl-NL" dirty="0"/>
          </a:p>
        </p:txBody>
      </p:sp>
      <p:sp>
        <p:nvSpPr>
          <p:cNvPr id="3" name="Slide Number Placeholder 2"/>
          <p:cNvSpPr>
            <a:spLocks noGrp="1"/>
          </p:cNvSpPr>
          <p:nvPr>
            <p:ph type="sldNum" sz="quarter" idx="12"/>
          </p:nvPr>
        </p:nvSpPr>
        <p:spPr>
          <a:xfrm>
            <a:off x="11687892" y="6347880"/>
            <a:ext cx="252000" cy="144000"/>
          </a:xfrm>
        </p:spPr>
        <p:txBody>
          <a:bodyPr/>
          <a:lstStyle/>
          <a:p>
            <a:r>
              <a:rPr lang="nl-NL"/>
              <a:t>|  </a:t>
            </a:r>
            <a:fld id="{4E826A4D-02C1-4201-B32A-4F1FD7521BB1}" type="slidenum">
              <a:rPr lang="nl-NL" smtClean="0"/>
              <a:pPr/>
              <a:t>12</a:t>
            </a:fld>
            <a:r>
              <a:rPr lang="nl-NL"/>
              <a:t> </a:t>
            </a:r>
            <a:endParaRPr lang="nl-NL" dirty="0"/>
          </a:p>
        </p:txBody>
      </p:sp>
      <p:sp>
        <p:nvSpPr>
          <p:cNvPr id="2" name="Rechthoek 1">
            <a:extLst>
              <a:ext uri="{FF2B5EF4-FFF2-40B4-BE49-F238E27FC236}">
                <a16:creationId xmlns:a16="http://schemas.microsoft.com/office/drawing/2014/main" id="{9FC00E40-B2DE-4284-BD62-EA33E9C941D8}"/>
              </a:ext>
            </a:extLst>
          </p:cNvPr>
          <p:cNvSpPr/>
          <p:nvPr/>
        </p:nvSpPr>
        <p:spPr>
          <a:xfrm>
            <a:off x="5336730" y="3229843"/>
            <a:ext cx="607859" cy="923330"/>
          </a:xfrm>
          <a:prstGeom prst="rect">
            <a:avLst/>
          </a:prstGeom>
          <a:noFill/>
        </p:spPr>
        <p:txBody>
          <a:bodyPr wrap="none" lIns="91440" tIns="45720" rIns="91440" bIns="45720">
            <a:spAutoFit/>
          </a:bodyPr>
          <a:lstStyle/>
          <a:p>
            <a:pPr algn="ctr"/>
            <a:r>
              <a:rPr lang="nl-N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304247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B66B056-FACD-48D8-9920-FE9DF8F5FC70}"/>
              </a:ext>
            </a:extLst>
          </p:cNvPr>
          <p:cNvSpPr/>
          <p:nvPr/>
        </p:nvSpPr>
        <p:spPr>
          <a:xfrm>
            <a:off x="636104" y="3403476"/>
            <a:ext cx="10009112" cy="5760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36800" rIns="144000" rtlCol="0" anchor="t"/>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nl-NL" sz="21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p:cNvSpPr>
            <a:spLocks noGrp="1"/>
          </p:cNvSpPr>
          <p:nvPr>
            <p:ph type="title"/>
          </p:nvPr>
        </p:nvSpPr>
        <p:spPr>
          <a:xfrm>
            <a:off x="956520" y="671400"/>
            <a:ext cx="9368280" cy="781200"/>
          </a:xfrm>
        </p:spPr>
        <p:txBody>
          <a:bodyPr/>
          <a:lstStyle/>
          <a:p>
            <a:r>
              <a:rPr lang="nl-NL" sz="4800" dirty="0"/>
              <a:t>programma</a:t>
            </a:r>
            <a:endParaRPr lang="nl-NL" dirty="0"/>
          </a:p>
        </p:txBody>
      </p:sp>
      <p:sp>
        <p:nvSpPr>
          <p:cNvPr id="6" name="Content Placeholder 5"/>
          <p:cNvSpPr>
            <a:spLocks noGrp="1"/>
          </p:cNvSpPr>
          <p:nvPr>
            <p:ph idx="1"/>
          </p:nvPr>
        </p:nvSpPr>
        <p:spPr>
          <a:xfrm>
            <a:off x="956520" y="1481200"/>
            <a:ext cx="9368280" cy="4167200"/>
          </a:xfrm>
        </p:spPr>
        <p:txBody>
          <a:bodyPr/>
          <a:lstStyle/>
          <a:p>
            <a:pPr>
              <a:lnSpc>
                <a:spcPct val="200000"/>
              </a:lnSpc>
              <a:buFont typeface="Wingdings" panose="05000000000000000000" pitchFamily="2" charset="2"/>
              <a:buChar char="§"/>
            </a:pPr>
            <a:r>
              <a:rPr lang="nl-NL" sz="2000" dirty="0"/>
              <a:t>Introductiefilmpje “The drugs we </a:t>
            </a:r>
            <a:r>
              <a:rPr lang="nl-NL" sz="2000" dirty="0" err="1"/>
              <a:t>wash</a:t>
            </a:r>
            <a:r>
              <a:rPr lang="nl-NL" sz="2000" dirty="0"/>
              <a:t> </a:t>
            </a:r>
            <a:r>
              <a:rPr lang="nl-NL" sz="2000" dirty="0" err="1"/>
              <a:t>away</a:t>
            </a:r>
            <a:r>
              <a:rPr lang="nl-NL" sz="2000" dirty="0"/>
              <a:t>”</a:t>
            </a:r>
          </a:p>
          <a:p>
            <a:pPr>
              <a:lnSpc>
                <a:spcPct val="200000"/>
              </a:lnSpc>
              <a:buFont typeface="Wingdings" panose="05000000000000000000" pitchFamily="2" charset="2"/>
              <a:buChar char="§"/>
            </a:pPr>
            <a:r>
              <a:rPr lang="nl-NL" sz="2000" dirty="0"/>
              <a:t>Ecologische doelen</a:t>
            </a:r>
          </a:p>
          <a:p>
            <a:pPr>
              <a:lnSpc>
                <a:spcPct val="200000"/>
              </a:lnSpc>
              <a:buFont typeface="Wingdings" panose="05000000000000000000" pitchFamily="2" charset="2"/>
              <a:buChar char="§"/>
            </a:pPr>
            <a:r>
              <a:rPr lang="nl-NL" sz="2000" dirty="0"/>
              <a:t>Wat weten we?</a:t>
            </a:r>
          </a:p>
          <a:p>
            <a:pPr>
              <a:lnSpc>
                <a:spcPct val="200000"/>
              </a:lnSpc>
              <a:buFont typeface="Wingdings" panose="05000000000000000000" pitchFamily="2" charset="2"/>
              <a:buChar char="§"/>
            </a:pPr>
            <a:r>
              <a:rPr lang="nl-NL" sz="2000" dirty="0"/>
              <a:t>?</a:t>
            </a:r>
          </a:p>
          <a:p>
            <a:pPr marL="0" indent="0">
              <a:lnSpc>
                <a:spcPct val="200000"/>
              </a:lnSpc>
              <a:buNone/>
            </a:pPr>
            <a:endParaRPr lang="nl-NL" dirty="0"/>
          </a:p>
        </p:txBody>
      </p:sp>
      <p:sp>
        <p:nvSpPr>
          <p:cNvPr id="3" name="Slide Number Placeholder 2"/>
          <p:cNvSpPr>
            <a:spLocks noGrp="1"/>
          </p:cNvSpPr>
          <p:nvPr>
            <p:ph type="sldNum" sz="quarter" idx="12"/>
          </p:nvPr>
        </p:nvSpPr>
        <p:spPr>
          <a:xfrm>
            <a:off x="11687892" y="6347880"/>
            <a:ext cx="252000" cy="144000"/>
          </a:xfrm>
        </p:spPr>
        <p:txBody>
          <a:bodyPr/>
          <a:lstStyle/>
          <a:p>
            <a:r>
              <a:rPr lang="nl-NL"/>
              <a:t>|  </a:t>
            </a:r>
            <a:fld id="{4E826A4D-02C1-4201-B32A-4F1FD7521BB1}" type="slidenum">
              <a:rPr lang="nl-NL" smtClean="0"/>
              <a:pPr/>
              <a:t>2</a:t>
            </a:fld>
            <a:r>
              <a:rPr lang="nl-NL"/>
              <a:t> </a:t>
            </a:r>
            <a:endParaRPr lang="nl-NL" dirty="0"/>
          </a:p>
        </p:txBody>
      </p:sp>
    </p:spTree>
    <p:extLst>
      <p:ext uri="{BB962C8B-B14F-4D97-AF65-F5344CB8AC3E}">
        <p14:creationId xmlns:p14="http://schemas.microsoft.com/office/powerpoint/2010/main" val="347897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6FCE2-F0B3-4A8D-BE7B-2CE5CB996732}"/>
              </a:ext>
            </a:extLst>
          </p:cNvPr>
          <p:cNvSpPr>
            <a:spLocks noGrp="1"/>
          </p:cNvSpPr>
          <p:nvPr>
            <p:ph type="title"/>
          </p:nvPr>
        </p:nvSpPr>
        <p:spPr/>
        <p:txBody>
          <a:bodyPr/>
          <a:lstStyle/>
          <a:p>
            <a:r>
              <a:rPr lang="nl-NL" dirty="0"/>
              <a:t>Intro filmpje</a:t>
            </a:r>
          </a:p>
        </p:txBody>
      </p:sp>
      <p:sp>
        <p:nvSpPr>
          <p:cNvPr id="4" name="Tijdelijke aanduiding voor datum 3">
            <a:extLst>
              <a:ext uri="{FF2B5EF4-FFF2-40B4-BE49-F238E27FC236}">
                <a16:creationId xmlns:a16="http://schemas.microsoft.com/office/drawing/2014/main" id="{50016204-E0F1-4C92-92B4-5C30117FFE7F}"/>
              </a:ext>
            </a:extLst>
          </p:cNvPr>
          <p:cNvSpPr>
            <a:spLocks noGrp="1"/>
          </p:cNvSpPr>
          <p:nvPr>
            <p:ph type="dt" sz="half" idx="10"/>
          </p:nvPr>
        </p:nvSpPr>
        <p:spPr/>
        <p:txBody>
          <a:bodyPr/>
          <a:lstStyle/>
          <a:p>
            <a:fld id="{B4265C0F-7013-4EBB-93DD-26B77A09D90A}" type="datetime1">
              <a:rPr lang="en-GB" smtClean="0"/>
              <a:t>22/11/2022</a:t>
            </a:fld>
            <a:r>
              <a:rPr lang="en-US"/>
              <a:t> • P2.NL</a:t>
            </a:r>
            <a:endParaRPr lang="nl-NL"/>
          </a:p>
          <a:p>
            <a:endParaRPr lang="nl-NL" dirty="0"/>
          </a:p>
        </p:txBody>
      </p:sp>
      <p:sp>
        <p:nvSpPr>
          <p:cNvPr id="5" name="Tijdelijke aanduiding voor dianummer 4">
            <a:extLst>
              <a:ext uri="{FF2B5EF4-FFF2-40B4-BE49-F238E27FC236}">
                <a16:creationId xmlns:a16="http://schemas.microsoft.com/office/drawing/2014/main" id="{83591769-5C79-4901-B178-7F60110EEAEE}"/>
              </a:ext>
            </a:extLst>
          </p:cNvPr>
          <p:cNvSpPr>
            <a:spLocks noGrp="1"/>
          </p:cNvSpPr>
          <p:nvPr>
            <p:ph type="sldNum" sz="quarter" idx="12"/>
          </p:nvPr>
        </p:nvSpPr>
        <p:spPr/>
        <p:txBody>
          <a:bodyPr/>
          <a:lstStyle/>
          <a:p>
            <a:pPr algn="l"/>
            <a:r>
              <a:rPr lang="en-GB"/>
              <a:t>|  </a:t>
            </a:r>
            <a:fld id="{4E826A4D-02C1-4201-B32A-4F1FD7521BB1}" type="slidenum">
              <a:rPr lang="en-GB" smtClean="0"/>
              <a:pPr algn="l"/>
              <a:t>3</a:t>
            </a:fld>
            <a:r>
              <a:rPr lang="en-GB"/>
              <a:t> </a:t>
            </a:r>
            <a:endParaRPr lang="en-GB" dirty="0"/>
          </a:p>
        </p:txBody>
      </p:sp>
      <p:pic>
        <p:nvPicPr>
          <p:cNvPr id="3" name="y2mate.com - the_drugs_we_wash_away_pharmaceuticals_drinking_water_and_the_environment_OYbRlJLBzn4_360p">
            <a:hlinkClick r:id="" action="ppaction://media"/>
            <a:extLst>
              <a:ext uri="{FF2B5EF4-FFF2-40B4-BE49-F238E27FC236}">
                <a16:creationId xmlns:a16="http://schemas.microsoft.com/office/drawing/2014/main" id="{75EB5E7C-B575-419E-9417-9D6142382C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9956" y="1403775"/>
            <a:ext cx="7704856" cy="4333981"/>
          </a:xfrm>
          <a:prstGeom prst="rect">
            <a:avLst/>
          </a:prstGeom>
        </p:spPr>
      </p:pic>
    </p:spTree>
    <p:extLst>
      <p:ext uri="{BB962C8B-B14F-4D97-AF65-F5344CB8AC3E}">
        <p14:creationId xmlns:p14="http://schemas.microsoft.com/office/powerpoint/2010/main" val="4888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B66B056-FACD-48D8-9920-FE9DF8F5FC70}"/>
              </a:ext>
            </a:extLst>
          </p:cNvPr>
          <p:cNvSpPr/>
          <p:nvPr/>
        </p:nvSpPr>
        <p:spPr>
          <a:xfrm>
            <a:off x="636104" y="3403476"/>
            <a:ext cx="10009112" cy="5760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36800" rIns="144000" rtlCol="0" anchor="t"/>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nl-NL" sz="21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p:cNvSpPr>
            <a:spLocks noGrp="1"/>
          </p:cNvSpPr>
          <p:nvPr>
            <p:ph type="title"/>
          </p:nvPr>
        </p:nvSpPr>
        <p:spPr>
          <a:xfrm>
            <a:off x="956520" y="671400"/>
            <a:ext cx="9368280" cy="781200"/>
          </a:xfrm>
        </p:spPr>
        <p:txBody>
          <a:bodyPr/>
          <a:lstStyle/>
          <a:p>
            <a:r>
              <a:rPr lang="nl-NL" sz="4800" dirty="0"/>
              <a:t>programma</a:t>
            </a:r>
            <a:endParaRPr lang="nl-NL" dirty="0"/>
          </a:p>
        </p:txBody>
      </p:sp>
      <p:sp>
        <p:nvSpPr>
          <p:cNvPr id="6" name="Content Placeholder 5"/>
          <p:cNvSpPr>
            <a:spLocks noGrp="1"/>
          </p:cNvSpPr>
          <p:nvPr>
            <p:ph idx="1"/>
          </p:nvPr>
        </p:nvSpPr>
        <p:spPr>
          <a:xfrm>
            <a:off x="956520" y="1481200"/>
            <a:ext cx="9368280" cy="4167200"/>
          </a:xfrm>
        </p:spPr>
        <p:txBody>
          <a:bodyPr/>
          <a:lstStyle/>
          <a:p>
            <a:pPr>
              <a:lnSpc>
                <a:spcPct val="200000"/>
              </a:lnSpc>
              <a:buFont typeface="Wingdings" panose="05000000000000000000" pitchFamily="2" charset="2"/>
              <a:buChar char="§"/>
            </a:pPr>
            <a:r>
              <a:rPr lang="nl-NL" sz="2000" dirty="0"/>
              <a:t>Introductiefilmpje “The drugs we </a:t>
            </a:r>
            <a:r>
              <a:rPr lang="nl-NL" sz="2000" dirty="0" err="1"/>
              <a:t>wash</a:t>
            </a:r>
            <a:r>
              <a:rPr lang="nl-NL" sz="2000" dirty="0"/>
              <a:t> </a:t>
            </a:r>
            <a:r>
              <a:rPr lang="nl-NL" sz="2000" dirty="0" err="1"/>
              <a:t>away</a:t>
            </a:r>
            <a:r>
              <a:rPr lang="nl-NL" sz="2000" dirty="0"/>
              <a:t>”</a:t>
            </a:r>
          </a:p>
          <a:p>
            <a:pPr>
              <a:lnSpc>
                <a:spcPct val="200000"/>
              </a:lnSpc>
              <a:buFont typeface="Wingdings" panose="05000000000000000000" pitchFamily="2" charset="2"/>
              <a:buChar char="§"/>
            </a:pPr>
            <a:r>
              <a:rPr lang="nl-NL" sz="2000" dirty="0"/>
              <a:t>Ecologische doelen</a:t>
            </a:r>
          </a:p>
          <a:p>
            <a:pPr>
              <a:lnSpc>
                <a:spcPct val="200000"/>
              </a:lnSpc>
              <a:buFont typeface="Wingdings" panose="05000000000000000000" pitchFamily="2" charset="2"/>
              <a:buChar char="§"/>
            </a:pPr>
            <a:r>
              <a:rPr lang="nl-NL" sz="2000" dirty="0"/>
              <a:t>Wat weten we?</a:t>
            </a:r>
          </a:p>
          <a:p>
            <a:pPr>
              <a:lnSpc>
                <a:spcPct val="200000"/>
              </a:lnSpc>
              <a:buFont typeface="Wingdings" panose="05000000000000000000" pitchFamily="2" charset="2"/>
              <a:buChar char="§"/>
            </a:pPr>
            <a:r>
              <a:rPr lang="nl-NL" sz="2000" dirty="0"/>
              <a:t>?</a:t>
            </a:r>
          </a:p>
          <a:p>
            <a:pPr>
              <a:lnSpc>
                <a:spcPct val="200000"/>
              </a:lnSpc>
              <a:buFont typeface="Wingdings" panose="05000000000000000000" pitchFamily="2" charset="2"/>
              <a:buChar char="§"/>
            </a:pPr>
            <a:endParaRPr lang="nl-NL" sz="2000" dirty="0"/>
          </a:p>
          <a:p>
            <a:pPr marL="0" indent="0">
              <a:lnSpc>
                <a:spcPct val="200000"/>
              </a:lnSpc>
              <a:buNone/>
            </a:pPr>
            <a:endParaRPr lang="nl-NL" dirty="0"/>
          </a:p>
        </p:txBody>
      </p:sp>
      <p:sp>
        <p:nvSpPr>
          <p:cNvPr id="3" name="Slide Number Placeholder 2"/>
          <p:cNvSpPr>
            <a:spLocks noGrp="1"/>
          </p:cNvSpPr>
          <p:nvPr>
            <p:ph type="sldNum" sz="quarter" idx="12"/>
          </p:nvPr>
        </p:nvSpPr>
        <p:spPr>
          <a:xfrm>
            <a:off x="11687892" y="6347880"/>
            <a:ext cx="252000" cy="144000"/>
          </a:xfrm>
        </p:spPr>
        <p:txBody>
          <a:bodyPr/>
          <a:lstStyle/>
          <a:p>
            <a:r>
              <a:rPr lang="nl-NL"/>
              <a:t>|  </a:t>
            </a:r>
            <a:fld id="{4E826A4D-02C1-4201-B32A-4F1FD7521BB1}" type="slidenum">
              <a:rPr lang="nl-NL" smtClean="0"/>
              <a:pPr/>
              <a:t>4</a:t>
            </a:fld>
            <a:r>
              <a:rPr lang="nl-NL"/>
              <a:t> </a:t>
            </a:r>
            <a:endParaRPr lang="nl-NL" dirty="0"/>
          </a:p>
        </p:txBody>
      </p:sp>
    </p:spTree>
    <p:extLst>
      <p:ext uri="{BB962C8B-B14F-4D97-AF65-F5344CB8AC3E}">
        <p14:creationId xmlns:p14="http://schemas.microsoft.com/office/powerpoint/2010/main" val="252634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648760" y="629266"/>
            <a:ext cx="3504582" cy="1622321"/>
          </a:xfrm>
        </p:spPr>
        <p:txBody>
          <a:bodyPr>
            <a:normAutofit/>
          </a:bodyPr>
          <a:lstStyle/>
          <a:p>
            <a:pPr defTabSz="1088520"/>
            <a:r>
              <a:rPr lang="nl-NL" sz="4100" b="1" cap="all"/>
              <a:t>Ecologie en biodiversiteit</a:t>
            </a:r>
          </a:p>
        </p:txBody>
      </p:sp>
      <p:sp>
        <p:nvSpPr>
          <p:cNvPr id="3" name="Tijdelijke aanduiding voor inhoud 2"/>
          <p:cNvSpPr>
            <a:spLocks noGrp="1"/>
          </p:cNvSpPr>
          <p:nvPr>
            <p:ph idx="1"/>
          </p:nvPr>
        </p:nvSpPr>
        <p:spPr>
          <a:xfrm>
            <a:off x="648762" y="2412677"/>
            <a:ext cx="3989085" cy="3785419"/>
          </a:xfrm>
        </p:spPr>
        <p:txBody>
          <a:bodyPr>
            <a:normAutofit/>
          </a:bodyPr>
          <a:lstStyle/>
          <a:p>
            <a:r>
              <a:rPr lang="nl-NL" sz="1700" dirty="0"/>
              <a:t>Kader Richtlijn Water (KRW):  </a:t>
            </a:r>
          </a:p>
          <a:p>
            <a:pPr lvl="1"/>
            <a:r>
              <a:rPr lang="nl-NL" sz="1600" dirty="0"/>
              <a:t>Alle wateren in Europa dienen een goede ecologische kwaliteit te hebben.</a:t>
            </a:r>
          </a:p>
          <a:p>
            <a:pPr lvl="1"/>
            <a:r>
              <a:rPr lang="nl-NL" sz="1600" dirty="0"/>
              <a:t>Kwaliteit van oppervlakte wateren en drinkwatervoorzieningen mogen niet verslechteren.</a:t>
            </a:r>
            <a:endParaRPr lang="nl-NL" sz="1700" dirty="0"/>
          </a:p>
          <a:p>
            <a:r>
              <a:rPr lang="nl-NL" sz="1700" dirty="0"/>
              <a:t>Deltaplan Biodiversiteit</a:t>
            </a:r>
          </a:p>
          <a:p>
            <a:r>
              <a:rPr lang="nl-NL" sz="1700" dirty="0"/>
              <a:t>Nitraat richtlijn</a:t>
            </a:r>
          </a:p>
          <a:p>
            <a:r>
              <a:rPr lang="nl-NL" sz="1700" dirty="0"/>
              <a:t>Richtlijn stedelijk afvalwater</a:t>
            </a:r>
          </a:p>
          <a:p>
            <a:pPr marL="914126" lvl="2" indent="0">
              <a:buNone/>
            </a:pPr>
            <a:endParaRPr lang="nl-NL" sz="1700" dirty="0"/>
          </a:p>
          <a:p>
            <a:pPr marL="456352" lvl="1" indent="0">
              <a:buNone/>
            </a:pPr>
            <a:endParaRPr lang="nl-NL" sz="17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7847" y="0"/>
            <a:ext cx="755097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2353" y="557784"/>
            <a:ext cx="658238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241ADDEA-CED6-4835-B881-4BFDAB52C4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68112" y="807593"/>
            <a:ext cx="5890446" cy="52395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stretch>
            <a:fillRect/>
          </a:stretch>
        </p:blipFill>
        <p:spPr>
          <a:xfrm>
            <a:off x="2494012" y="6103986"/>
            <a:ext cx="2003736" cy="675502"/>
          </a:xfrm>
          <a:prstGeom prst="rect">
            <a:avLst/>
          </a:prstGeom>
        </p:spPr>
      </p:pic>
      <p:pic>
        <p:nvPicPr>
          <p:cNvPr id="10" name="Afbeelding 9">
            <a:extLst>
              <a:ext uri="{FF2B5EF4-FFF2-40B4-BE49-F238E27FC236}">
                <a16:creationId xmlns:a16="http://schemas.microsoft.com/office/drawing/2014/main" id="{8C9CE289-634C-44BA-8EDE-63233E72C23F}"/>
              </a:ext>
            </a:extLst>
          </p:cNvPr>
          <p:cNvPicPr>
            <a:picLocks noChangeAspect="1"/>
          </p:cNvPicPr>
          <p:nvPr/>
        </p:nvPicPr>
        <p:blipFill>
          <a:blip r:embed="rId5"/>
          <a:stretch>
            <a:fillRect/>
          </a:stretch>
        </p:blipFill>
        <p:spPr>
          <a:xfrm>
            <a:off x="0" y="6060482"/>
            <a:ext cx="1741165" cy="762510"/>
          </a:xfrm>
          <a:prstGeom prst="rect">
            <a:avLst/>
          </a:prstGeom>
        </p:spPr>
      </p:pic>
    </p:spTree>
    <p:extLst>
      <p:ext uri="{BB962C8B-B14F-4D97-AF65-F5344CB8AC3E}">
        <p14:creationId xmlns:p14="http://schemas.microsoft.com/office/powerpoint/2010/main" val="256972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9EE865E-5E3E-4179-84BD-BBB93168FD8A}" type="datetime1">
              <a:rPr lang="nl-NL" smtClean="0"/>
              <a:t>22-11-2022</a:t>
            </a:fld>
            <a:endParaRPr lang="nl-NL"/>
          </a:p>
        </p:txBody>
      </p:sp>
      <p:sp>
        <p:nvSpPr>
          <p:cNvPr id="5" name="Tijdelijke aanduiding voor dianummer 4"/>
          <p:cNvSpPr>
            <a:spLocks noGrp="1"/>
          </p:cNvSpPr>
          <p:nvPr>
            <p:ph type="sldNum" sz="quarter" idx="12"/>
          </p:nvPr>
        </p:nvSpPr>
        <p:spPr/>
        <p:txBody>
          <a:bodyPr/>
          <a:lstStyle/>
          <a:p>
            <a:fld id="{9466FE5A-2F8F-452A-B454-C6A856F686E0}" type="slidenum">
              <a:rPr lang="nl-NL" smtClean="0"/>
              <a:t>6</a:t>
            </a:fld>
            <a:endParaRPr lang="nl-NL"/>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5" y="124619"/>
            <a:ext cx="4414234" cy="2929135"/>
          </a:xfrm>
          <a:prstGeom prst="rect">
            <a:avLst/>
          </a:prstGeom>
        </p:spPr>
      </p:pic>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767" y="103928"/>
            <a:ext cx="4264273" cy="317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descr="Gerelateerde afbeeldi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182" y="2780928"/>
            <a:ext cx="389914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erelateerde afbeeldi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9637" y="2780928"/>
            <a:ext cx="4411735"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fbeeldingsresultaat voor beekpri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0670" y="5157802"/>
            <a:ext cx="3902468" cy="17001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4.bp.blogspot.com/-ED_rw5m2D9w/WfHvbINrnHI/AAAAAAAALi8/52649TdGasQLAZAwg7wl6zXxvoVKZ6G_QCLcBGAs/s320/snoek_vis_meer_zoet_water_onderwater_4bac55ba_k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0756" y="4561466"/>
            <a:ext cx="2863226" cy="226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517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B66B056-FACD-48D8-9920-FE9DF8F5FC70}"/>
              </a:ext>
            </a:extLst>
          </p:cNvPr>
          <p:cNvSpPr/>
          <p:nvPr/>
        </p:nvSpPr>
        <p:spPr>
          <a:xfrm>
            <a:off x="636104" y="3403476"/>
            <a:ext cx="10009112" cy="5760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36800" rIns="144000" rtlCol="0" anchor="t"/>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nl-NL" sz="21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p:cNvSpPr>
            <a:spLocks noGrp="1"/>
          </p:cNvSpPr>
          <p:nvPr>
            <p:ph type="title"/>
          </p:nvPr>
        </p:nvSpPr>
        <p:spPr>
          <a:xfrm>
            <a:off x="956520" y="671400"/>
            <a:ext cx="9368280" cy="781200"/>
          </a:xfrm>
        </p:spPr>
        <p:txBody>
          <a:bodyPr/>
          <a:lstStyle/>
          <a:p>
            <a:r>
              <a:rPr lang="nl-NL" sz="4800" dirty="0"/>
              <a:t>programma</a:t>
            </a:r>
            <a:endParaRPr lang="nl-NL" dirty="0"/>
          </a:p>
        </p:txBody>
      </p:sp>
      <p:sp>
        <p:nvSpPr>
          <p:cNvPr id="6" name="Content Placeholder 5"/>
          <p:cNvSpPr>
            <a:spLocks noGrp="1"/>
          </p:cNvSpPr>
          <p:nvPr>
            <p:ph idx="1"/>
          </p:nvPr>
        </p:nvSpPr>
        <p:spPr>
          <a:xfrm>
            <a:off x="956520" y="1481200"/>
            <a:ext cx="9368280" cy="4167200"/>
          </a:xfrm>
        </p:spPr>
        <p:txBody>
          <a:bodyPr/>
          <a:lstStyle/>
          <a:p>
            <a:pPr>
              <a:lnSpc>
                <a:spcPct val="200000"/>
              </a:lnSpc>
              <a:buFont typeface="Wingdings" panose="05000000000000000000" pitchFamily="2" charset="2"/>
              <a:buChar char="§"/>
            </a:pPr>
            <a:r>
              <a:rPr lang="nl-NL" sz="2000" dirty="0"/>
              <a:t>Introductiefilmpje “The drugs we </a:t>
            </a:r>
            <a:r>
              <a:rPr lang="nl-NL" sz="2000" dirty="0" err="1"/>
              <a:t>wash</a:t>
            </a:r>
            <a:r>
              <a:rPr lang="nl-NL" sz="2000" dirty="0"/>
              <a:t> </a:t>
            </a:r>
            <a:r>
              <a:rPr lang="nl-NL" sz="2000" dirty="0" err="1"/>
              <a:t>away</a:t>
            </a:r>
            <a:r>
              <a:rPr lang="nl-NL" sz="2000" dirty="0"/>
              <a:t>”</a:t>
            </a:r>
          </a:p>
          <a:p>
            <a:pPr>
              <a:lnSpc>
                <a:spcPct val="200000"/>
              </a:lnSpc>
              <a:buFont typeface="Wingdings" panose="05000000000000000000" pitchFamily="2" charset="2"/>
              <a:buChar char="§"/>
            </a:pPr>
            <a:r>
              <a:rPr lang="nl-NL" sz="2000" dirty="0"/>
              <a:t>Ecologische doelen</a:t>
            </a:r>
          </a:p>
          <a:p>
            <a:pPr>
              <a:lnSpc>
                <a:spcPct val="200000"/>
              </a:lnSpc>
              <a:buFont typeface="Wingdings" panose="05000000000000000000" pitchFamily="2" charset="2"/>
              <a:buChar char="§"/>
            </a:pPr>
            <a:r>
              <a:rPr lang="nl-NL" sz="2000" dirty="0"/>
              <a:t>Wat weten we?</a:t>
            </a:r>
          </a:p>
          <a:p>
            <a:pPr>
              <a:lnSpc>
                <a:spcPct val="200000"/>
              </a:lnSpc>
              <a:buFont typeface="Wingdings" panose="05000000000000000000" pitchFamily="2" charset="2"/>
              <a:buChar char="§"/>
            </a:pPr>
            <a:r>
              <a:rPr lang="nl-NL" sz="2000" dirty="0"/>
              <a:t>?</a:t>
            </a:r>
          </a:p>
          <a:p>
            <a:pPr>
              <a:lnSpc>
                <a:spcPct val="200000"/>
              </a:lnSpc>
              <a:buFont typeface="Wingdings" panose="05000000000000000000" pitchFamily="2" charset="2"/>
              <a:buChar char="§"/>
            </a:pPr>
            <a:endParaRPr lang="nl-NL" sz="2000" dirty="0"/>
          </a:p>
          <a:p>
            <a:pPr marL="0" indent="0">
              <a:lnSpc>
                <a:spcPct val="200000"/>
              </a:lnSpc>
              <a:buNone/>
            </a:pPr>
            <a:endParaRPr lang="nl-NL" dirty="0"/>
          </a:p>
        </p:txBody>
      </p:sp>
      <p:sp>
        <p:nvSpPr>
          <p:cNvPr id="3" name="Slide Number Placeholder 2"/>
          <p:cNvSpPr>
            <a:spLocks noGrp="1"/>
          </p:cNvSpPr>
          <p:nvPr>
            <p:ph type="sldNum" sz="quarter" idx="12"/>
          </p:nvPr>
        </p:nvSpPr>
        <p:spPr>
          <a:xfrm>
            <a:off x="11687892" y="6347880"/>
            <a:ext cx="252000" cy="144000"/>
          </a:xfrm>
        </p:spPr>
        <p:txBody>
          <a:bodyPr/>
          <a:lstStyle/>
          <a:p>
            <a:r>
              <a:rPr lang="nl-NL"/>
              <a:t>|  </a:t>
            </a:r>
            <a:fld id="{4E826A4D-02C1-4201-B32A-4F1FD7521BB1}" type="slidenum">
              <a:rPr lang="nl-NL" smtClean="0"/>
              <a:pPr/>
              <a:t>7</a:t>
            </a:fld>
            <a:r>
              <a:rPr lang="nl-NL"/>
              <a:t> </a:t>
            </a:r>
            <a:endParaRPr lang="nl-NL" dirty="0"/>
          </a:p>
        </p:txBody>
      </p:sp>
    </p:spTree>
    <p:extLst>
      <p:ext uri="{BB962C8B-B14F-4D97-AF65-F5344CB8AC3E}">
        <p14:creationId xmlns:p14="http://schemas.microsoft.com/office/powerpoint/2010/main" val="216499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49796" y="116632"/>
            <a:ext cx="8856836" cy="1143000"/>
          </a:xfrm>
        </p:spPr>
        <p:txBody>
          <a:bodyPr>
            <a:noAutofit/>
          </a:bodyPr>
          <a:lstStyle/>
          <a:p>
            <a:pPr defTabSz="1088520">
              <a:lnSpc>
                <a:spcPct val="102000"/>
              </a:lnSpc>
            </a:pPr>
            <a:r>
              <a:rPr lang="nl-NL" sz="4800" b="1" cap="all" dirty="0"/>
              <a:t>Medicijnresten in het water</a:t>
            </a:r>
          </a:p>
        </p:txBody>
      </p:sp>
      <p:sp>
        <p:nvSpPr>
          <p:cNvPr id="3" name="Tijdelijke aanduiding voor inhoud 2"/>
          <p:cNvSpPr>
            <a:spLocks noGrp="1"/>
          </p:cNvSpPr>
          <p:nvPr>
            <p:ph idx="1"/>
          </p:nvPr>
        </p:nvSpPr>
        <p:spPr>
          <a:xfrm>
            <a:off x="333772" y="1412776"/>
            <a:ext cx="6624736" cy="4536504"/>
          </a:xfrm>
        </p:spPr>
        <p:txBody>
          <a:bodyPr>
            <a:normAutofit/>
          </a:bodyPr>
          <a:lstStyle/>
          <a:p>
            <a:r>
              <a:rPr lang="nl-NL" sz="2000" dirty="0"/>
              <a:t>Wat weten we: </a:t>
            </a:r>
          </a:p>
          <a:p>
            <a:pPr lvl="1"/>
            <a:r>
              <a:rPr lang="nl-NL" sz="1800" dirty="0"/>
              <a:t>Landelijk 140 ton medicijnresten per jaar via AWZI effluent naar het binnenwater (t.o.v. 17 ton gewasbeschermingsmiddelen)</a:t>
            </a:r>
          </a:p>
          <a:p>
            <a:pPr marL="456352" lvl="1" indent="0">
              <a:buNone/>
            </a:pPr>
            <a:r>
              <a:rPr lang="nl-NL" sz="1800" i="1" dirty="0"/>
              <a:t>    </a:t>
            </a:r>
            <a:r>
              <a:rPr lang="nl-NL" sz="1800" i="1" dirty="0" err="1"/>
              <a:t>N.b.</a:t>
            </a:r>
            <a:r>
              <a:rPr lang="nl-NL" sz="1800" i="1" dirty="0"/>
              <a:t>: bij Delfland is dit anders!</a:t>
            </a:r>
          </a:p>
          <a:p>
            <a:pPr lvl="1"/>
            <a:r>
              <a:rPr lang="nl-NL" sz="1800" dirty="0"/>
              <a:t>90% via huishoudens,10% vanuit ziekenhuizen en zorginstellingen</a:t>
            </a:r>
          </a:p>
          <a:p>
            <a:pPr marL="457063" lvl="1" indent="0">
              <a:buNone/>
            </a:pPr>
            <a:endParaRPr lang="nl-NL" sz="2000" dirty="0"/>
          </a:p>
          <a:p>
            <a:r>
              <a:rPr lang="nl-NL" sz="2000" dirty="0"/>
              <a:t>Weinig bekend over de effecten</a:t>
            </a:r>
          </a:p>
          <a:p>
            <a:pPr marL="0" indent="0">
              <a:buNone/>
            </a:pPr>
            <a:r>
              <a:rPr lang="nl-NL" sz="2000" dirty="0"/>
              <a:t>     in het milieu:</a:t>
            </a:r>
          </a:p>
          <a:p>
            <a:pPr lvl="1"/>
            <a:r>
              <a:rPr lang="nl-NL" sz="1800" dirty="0"/>
              <a:t>Mengsel toxiciteit</a:t>
            </a:r>
          </a:p>
          <a:p>
            <a:pPr lvl="1"/>
            <a:r>
              <a:rPr lang="nl-NL" sz="1800" dirty="0"/>
              <a:t>Metabolieten</a:t>
            </a:r>
          </a:p>
          <a:p>
            <a:pPr lvl="1"/>
            <a:r>
              <a:rPr lang="nl-NL" sz="1800" dirty="0"/>
              <a:t>Mogelijke effecten: gedragsverandering, weefselschade en effecten op de voortplanting</a:t>
            </a:r>
          </a:p>
          <a:p>
            <a:pPr lvl="2"/>
            <a:endParaRPr lang="nl-NL" sz="1600" dirty="0"/>
          </a:p>
          <a:p>
            <a:pPr marL="456352" lvl="1" indent="0">
              <a:buNone/>
            </a:pPr>
            <a:endParaRPr lang="nl-NL" dirty="0"/>
          </a:p>
        </p:txBody>
      </p:sp>
      <p:pic>
        <p:nvPicPr>
          <p:cNvPr id="1026" name="Afbeelding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524" y="1988840"/>
            <a:ext cx="4792321" cy="296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4"/>
          <a:stretch>
            <a:fillRect/>
          </a:stretch>
        </p:blipFill>
        <p:spPr>
          <a:xfrm>
            <a:off x="9992639" y="6135385"/>
            <a:ext cx="2003736" cy="675502"/>
          </a:xfrm>
          <a:prstGeom prst="rect">
            <a:avLst/>
          </a:prstGeom>
        </p:spPr>
      </p:pic>
    </p:spTree>
    <p:extLst>
      <p:ext uri="{BB962C8B-B14F-4D97-AF65-F5344CB8AC3E}">
        <p14:creationId xmlns:p14="http://schemas.microsoft.com/office/powerpoint/2010/main" val="364397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261764" y="365126"/>
            <a:ext cx="11089080" cy="1325563"/>
          </a:xfrm>
        </p:spPr>
        <p:txBody>
          <a:bodyPr>
            <a:noAutofit/>
          </a:bodyPr>
          <a:lstStyle/>
          <a:p>
            <a:pPr defTabSz="1088520">
              <a:lnSpc>
                <a:spcPct val="102000"/>
              </a:lnSpc>
            </a:pPr>
            <a:r>
              <a:rPr lang="nl-NL" sz="4800" b="1" cap="all" dirty="0"/>
              <a:t>Rapport RIVM: ecologische effecten zichtbaar</a:t>
            </a:r>
          </a:p>
        </p:txBody>
      </p:sp>
      <p:sp>
        <p:nvSpPr>
          <p:cNvPr id="4" name="Tijdelijke aanduiding voor datum 3"/>
          <p:cNvSpPr>
            <a:spLocks noGrp="1"/>
          </p:cNvSpPr>
          <p:nvPr>
            <p:ph type="dt" sz="half" idx="10"/>
          </p:nvPr>
        </p:nvSpPr>
        <p:spPr/>
        <p:txBody>
          <a:bodyPr/>
          <a:lstStyle/>
          <a:p>
            <a:fld id="{165E365D-18FE-4441-A4CD-509D9060C222}" type="datetime1">
              <a:rPr lang="nl-NL" smtClean="0"/>
              <a:t>22-11-2022</a:t>
            </a:fld>
            <a:endParaRPr lang="nl-NL"/>
          </a:p>
        </p:txBody>
      </p:sp>
      <p:sp>
        <p:nvSpPr>
          <p:cNvPr id="5" name="Tijdelijke aanduiding voor dianummer 4"/>
          <p:cNvSpPr>
            <a:spLocks noGrp="1"/>
          </p:cNvSpPr>
          <p:nvPr>
            <p:ph type="sldNum" sz="quarter" idx="12"/>
          </p:nvPr>
        </p:nvSpPr>
        <p:spPr/>
        <p:txBody>
          <a:bodyPr/>
          <a:lstStyle/>
          <a:p>
            <a:fld id="{9466FE5A-2F8F-452A-B454-C6A856F686E0}" type="slidenum">
              <a:rPr lang="nl-NL" smtClean="0"/>
              <a:t>9</a:t>
            </a:fld>
            <a:endParaRPr lang="nl-NL"/>
          </a:p>
        </p:txBody>
      </p:sp>
      <p:pic>
        <p:nvPicPr>
          <p:cNvPr id="6" name="Afbeelding 5"/>
          <p:cNvPicPr>
            <a:picLocks noChangeAspect="1"/>
          </p:cNvPicPr>
          <p:nvPr/>
        </p:nvPicPr>
        <p:blipFill>
          <a:blip r:embed="rId3"/>
          <a:stretch>
            <a:fillRect/>
          </a:stretch>
        </p:blipFill>
        <p:spPr>
          <a:xfrm>
            <a:off x="9992639" y="6135385"/>
            <a:ext cx="2003736" cy="675502"/>
          </a:xfrm>
          <a:prstGeom prst="rect">
            <a:avLst/>
          </a:prstGeom>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95" t="1632" r="7491" b="1598"/>
          <a:stretch/>
        </p:blipFill>
        <p:spPr bwMode="auto">
          <a:xfrm>
            <a:off x="2560475" y="1895382"/>
            <a:ext cx="6184700" cy="4899377"/>
          </a:xfrm>
          <a:prstGeom prst="rect">
            <a:avLst/>
          </a:prstGeom>
          <a:noFill/>
          <a:ln>
            <a:noFill/>
          </a:ln>
          <a:effectLst>
            <a:outerShdw blurRad="50800" dist="88900" dir="2400000" algn="ctr" rotWithShape="0">
              <a:schemeClr val="bg2">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36" y="1895382"/>
            <a:ext cx="2146813" cy="3025479"/>
          </a:xfrm>
          <a:prstGeom prst="rect">
            <a:avLst/>
          </a:prstGeom>
          <a:noFill/>
          <a:ln>
            <a:noFill/>
          </a:ln>
          <a:effectLst>
            <a:outerShdw blurRad="50800" dist="88900" dir="2400000" algn="ctr"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hoek 8"/>
          <p:cNvSpPr/>
          <p:nvPr/>
        </p:nvSpPr>
        <p:spPr>
          <a:xfrm>
            <a:off x="8475739" y="1896722"/>
            <a:ext cx="3476073" cy="3293223"/>
          </a:xfrm>
          <a:prstGeom prst="rect">
            <a:avLst/>
          </a:prstGeom>
        </p:spPr>
        <p:txBody>
          <a:bodyPr wrap="square" lIns="91432" tIns="45717" rIns="91432" bIns="45717">
            <a:spAutoFit/>
          </a:bodyPr>
          <a:lstStyle/>
          <a:p>
            <a:pPr marL="457161" lvl="1" defTabSz="914323" eaLnBrk="0" fontAlgn="base" hangingPunct="0">
              <a:spcBef>
                <a:spcPct val="0"/>
              </a:spcBef>
              <a:spcAft>
                <a:spcPct val="0"/>
              </a:spcAft>
            </a:pPr>
            <a:r>
              <a:rPr lang="nl-NL" sz="1600" dirty="0">
                <a:solidFill>
                  <a:srgbClr val="003776"/>
                </a:solidFill>
                <a:latin typeface="TradeGothic Light"/>
                <a:ea typeface="ＭＳ Ｐゴシック" charset="0"/>
              </a:rPr>
              <a:t>Hormonen (ethinylestradiol) </a:t>
            </a:r>
            <a:r>
              <a:rPr lang="nl-NL" sz="1600" dirty="0">
                <a:solidFill>
                  <a:srgbClr val="003776"/>
                </a:solidFill>
                <a:latin typeface="TradeGothic Light"/>
                <a:ea typeface="ＭＳ Ｐゴシック" charset="0"/>
                <a:sym typeface="Wingdings" panose="05000000000000000000" pitchFamily="2" charset="2"/>
              </a:rPr>
              <a:t> geslachtsverandering vissen</a:t>
            </a:r>
          </a:p>
          <a:p>
            <a:pPr marL="457161" lvl="1" defTabSz="914323" eaLnBrk="0" fontAlgn="base" hangingPunct="0">
              <a:spcBef>
                <a:spcPct val="0"/>
              </a:spcBef>
              <a:spcAft>
                <a:spcPct val="0"/>
              </a:spcAft>
            </a:pPr>
            <a:endParaRPr lang="nl-NL" sz="1600" dirty="0">
              <a:solidFill>
                <a:srgbClr val="003776"/>
              </a:solidFill>
              <a:latin typeface="TradeGothic Light"/>
              <a:ea typeface="ＭＳ Ｐゴシック" charset="0"/>
              <a:sym typeface="Wingdings" panose="05000000000000000000" pitchFamily="2" charset="2"/>
            </a:endParaRPr>
          </a:p>
          <a:p>
            <a:pPr marL="457161" lvl="1" defTabSz="914323" eaLnBrk="0" fontAlgn="base" hangingPunct="0">
              <a:spcBef>
                <a:spcPct val="0"/>
              </a:spcBef>
              <a:spcAft>
                <a:spcPct val="0"/>
              </a:spcAft>
            </a:pPr>
            <a:r>
              <a:rPr lang="nl-NL" sz="1600" dirty="0">
                <a:solidFill>
                  <a:srgbClr val="003776"/>
                </a:solidFill>
                <a:latin typeface="TradeGothic Light"/>
                <a:ea typeface="ＭＳ Ｐゴシック" charset="0"/>
                <a:sym typeface="Wingdings" panose="05000000000000000000" pitchFamily="2" charset="2"/>
              </a:rPr>
              <a:t>Pijnstillers (</a:t>
            </a:r>
            <a:r>
              <a:rPr lang="nl-NL" sz="1600" dirty="0" err="1">
                <a:solidFill>
                  <a:srgbClr val="003776"/>
                </a:solidFill>
                <a:latin typeface="TradeGothic Light"/>
                <a:ea typeface="ＭＳ Ｐゴシック" charset="0"/>
                <a:sym typeface="Wingdings" panose="05000000000000000000" pitchFamily="2" charset="2"/>
              </a:rPr>
              <a:t>diclofenac</a:t>
            </a:r>
            <a:r>
              <a:rPr lang="nl-NL" sz="1600" dirty="0">
                <a:solidFill>
                  <a:srgbClr val="003776"/>
                </a:solidFill>
                <a:latin typeface="TradeGothic Light"/>
                <a:ea typeface="ＭＳ Ｐゴシック" charset="0"/>
                <a:sym typeface="Wingdings" panose="05000000000000000000" pitchFamily="2" charset="2"/>
              </a:rPr>
              <a:t>)  weefselschade vissen bij 0,1 </a:t>
            </a:r>
            <a:r>
              <a:rPr lang="nl-NL" sz="1600" dirty="0" err="1">
                <a:solidFill>
                  <a:srgbClr val="003776"/>
                </a:solidFill>
                <a:latin typeface="TradeGothic Light"/>
                <a:ea typeface="ＭＳ Ｐゴシック" charset="0"/>
                <a:sym typeface="Wingdings" panose="05000000000000000000" pitchFamily="2" charset="2"/>
              </a:rPr>
              <a:t>ug</a:t>
            </a:r>
            <a:r>
              <a:rPr lang="nl-NL" sz="1600" dirty="0">
                <a:solidFill>
                  <a:srgbClr val="003776"/>
                </a:solidFill>
                <a:latin typeface="TradeGothic Light"/>
                <a:ea typeface="ＭＳ Ｐゴシック" charset="0"/>
                <a:sym typeface="Wingdings" panose="05000000000000000000" pitchFamily="2" charset="2"/>
              </a:rPr>
              <a:t>/l</a:t>
            </a:r>
          </a:p>
          <a:p>
            <a:pPr marL="457161" lvl="1" defTabSz="914323" eaLnBrk="0" fontAlgn="base" hangingPunct="0">
              <a:spcBef>
                <a:spcPct val="0"/>
              </a:spcBef>
              <a:spcAft>
                <a:spcPct val="0"/>
              </a:spcAft>
            </a:pPr>
            <a:endParaRPr lang="nl-NL" sz="1600" dirty="0">
              <a:solidFill>
                <a:srgbClr val="003776"/>
              </a:solidFill>
              <a:latin typeface="TradeGothic Light"/>
              <a:ea typeface="ＭＳ Ｐゴシック" charset="0"/>
              <a:sym typeface="Wingdings" panose="05000000000000000000" pitchFamily="2" charset="2"/>
            </a:endParaRPr>
          </a:p>
          <a:p>
            <a:pPr marL="457161" lvl="1" defTabSz="914323" eaLnBrk="0" fontAlgn="base" hangingPunct="0">
              <a:spcBef>
                <a:spcPct val="0"/>
              </a:spcBef>
              <a:spcAft>
                <a:spcPct val="0"/>
              </a:spcAft>
            </a:pPr>
            <a:r>
              <a:rPr lang="nl-NL" sz="1600" dirty="0">
                <a:solidFill>
                  <a:srgbClr val="003776"/>
                </a:solidFill>
                <a:latin typeface="TradeGothic Light"/>
                <a:ea typeface="ＭＳ Ｐゴシック" charset="0"/>
                <a:sym typeface="Wingdings" panose="05000000000000000000" pitchFamily="2" charset="2"/>
              </a:rPr>
              <a:t>Antibiotica (</a:t>
            </a:r>
            <a:r>
              <a:rPr lang="nl-NL" sz="1600" dirty="0" err="1">
                <a:solidFill>
                  <a:srgbClr val="003776"/>
                </a:solidFill>
                <a:latin typeface="TradeGothic Light"/>
                <a:ea typeface="ＭＳ Ｐゴシック" charset="0"/>
                <a:sym typeface="Wingdings" panose="05000000000000000000" pitchFamily="2" charset="2"/>
              </a:rPr>
              <a:t>trimethoprim</a:t>
            </a:r>
            <a:r>
              <a:rPr lang="nl-NL" sz="1600" dirty="0">
                <a:solidFill>
                  <a:srgbClr val="003776"/>
                </a:solidFill>
                <a:latin typeface="TradeGothic Light"/>
                <a:ea typeface="ＭＳ Ｐゴシック" charset="0"/>
                <a:sym typeface="Wingdings" panose="05000000000000000000" pitchFamily="2" charset="2"/>
              </a:rPr>
              <a:t>)  effecten op algen</a:t>
            </a:r>
          </a:p>
          <a:p>
            <a:pPr marL="457161" lvl="1" defTabSz="914323" eaLnBrk="0" fontAlgn="base" hangingPunct="0">
              <a:spcBef>
                <a:spcPct val="0"/>
              </a:spcBef>
              <a:spcAft>
                <a:spcPct val="0"/>
              </a:spcAft>
            </a:pPr>
            <a:endParaRPr lang="nl-NL" sz="1600" dirty="0">
              <a:solidFill>
                <a:srgbClr val="003776"/>
              </a:solidFill>
              <a:latin typeface="TradeGothic Light"/>
              <a:ea typeface="ＭＳ Ｐゴシック" charset="0"/>
              <a:sym typeface="Wingdings" panose="05000000000000000000" pitchFamily="2" charset="2"/>
            </a:endParaRPr>
          </a:p>
          <a:p>
            <a:pPr marL="457161" lvl="1" defTabSz="914323" eaLnBrk="0" fontAlgn="base" hangingPunct="0">
              <a:spcBef>
                <a:spcPct val="0"/>
              </a:spcBef>
              <a:spcAft>
                <a:spcPct val="0"/>
              </a:spcAft>
            </a:pPr>
            <a:r>
              <a:rPr lang="nl-NL" sz="1600" dirty="0">
                <a:solidFill>
                  <a:srgbClr val="003776"/>
                </a:solidFill>
                <a:latin typeface="TradeGothic Light"/>
                <a:ea typeface="ＭＳ Ｐゴシック" charset="0"/>
                <a:sym typeface="Wingdings" panose="05000000000000000000" pitchFamily="2" charset="2"/>
              </a:rPr>
              <a:t>Antidepressiva (</a:t>
            </a:r>
            <a:r>
              <a:rPr lang="nl-NL" sz="1600" dirty="0" err="1">
                <a:solidFill>
                  <a:srgbClr val="003776"/>
                </a:solidFill>
                <a:latin typeface="TradeGothic Light"/>
                <a:ea typeface="ＭＳ Ｐゴシック" charset="0"/>
                <a:sym typeface="Wingdings" panose="05000000000000000000" pitchFamily="2" charset="2"/>
              </a:rPr>
              <a:t>fluoxetine</a:t>
            </a:r>
            <a:r>
              <a:rPr lang="nl-NL" sz="1600" dirty="0">
                <a:solidFill>
                  <a:srgbClr val="003776"/>
                </a:solidFill>
                <a:latin typeface="TradeGothic Light"/>
                <a:ea typeface="ＭＳ Ｐゴシック" charset="0"/>
                <a:sym typeface="Wingdings" panose="05000000000000000000" pitchFamily="2" charset="2"/>
              </a:rPr>
              <a:t>)  gedragsverandering vissen en </a:t>
            </a:r>
            <a:r>
              <a:rPr lang="nl-NL" sz="1600" dirty="0" err="1">
                <a:solidFill>
                  <a:srgbClr val="003776"/>
                </a:solidFill>
                <a:latin typeface="TradeGothic Light"/>
                <a:ea typeface="ＭＳ Ｐゴシック" charset="0"/>
                <a:sym typeface="Wingdings" panose="05000000000000000000" pitchFamily="2" charset="2"/>
              </a:rPr>
              <a:t>kreeftachtigen</a:t>
            </a:r>
            <a:endParaRPr lang="en-US" sz="1600" dirty="0">
              <a:solidFill>
                <a:srgbClr val="003776"/>
              </a:solidFill>
              <a:latin typeface="TradeGothic Light"/>
              <a:ea typeface="ＭＳ Ｐゴシック" charset="0"/>
            </a:endParaRPr>
          </a:p>
        </p:txBody>
      </p:sp>
    </p:spTree>
    <p:extLst>
      <p:ext uri="{BB962C8B-B14F-4D97-AF65-F5344CB8AC3E}">
        <p14:creationId xmlns:p14="http://schemas.microsoft.com/office/powerpoint/2010/main" val="3294415810"/>
      </p:ext>
    </p:extLst>
  </p:cSld>
  <p:clrMapOvr>
    <a:masterClrMapping/>
  </p:clrMapOvr>
</p:sld>
</file>

<file path=ppt/theme/theme1.xml><?xml version="1.0" encoding="utf-8"?>
<a:theme xmlns:a="http://schemas.openxmlformats.org/drawingml/2006/main" name="Huisstijl">
  <a:themeElements>
    <a:clrScheme name="Kleuren P2">
      <a:dk1>
        <a:srgbClr val="000000"/>
      </a:dk1>
      <a:lt1>
        <a:srgbClr val="FFFFFF"/>
      </a:lt1>
      <a:dk2>
        <a:srgbClr val="282828"/>
      </a:dk2>
      <a:lt2>
        <a:srgbClr val="FFFFFF"/>
      </a:lt2>
      <a:accent1>
        <a:srgbClr val="E83932"/>
      </a:accent1>
      <a:accent2>
        <a:srgbClr val="3EB59C"/>
      </a:accent2>
      <a:accent3>
        <a:srgbClr val="ED616B"/>
      </a:accent3>
      <a:accent4>
        <a:srgbClr val="65C4B0"/>
      </a:accent4>
      <a:accent5>
        <a:srgbClr val="F18884"/>
      </a:accent5>
      <a:accent6>
        <a:srgbClr val="88D6C6"/>
      </a:accent6>
      <a:hlink>
        <a:srgbClr val="000000"/>
      </a:hlink>
      <a:folHlink>
        <a:srgbClr val="000000"/>
      </a:folHlink>
    </a:clrScheme>
    <a:fontScheme name="Lettertypen P2">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144000" tIns="136800" rIns="144000" rtlCol="0" anchor="t"/>
      <a:lstStyle>
        <a:defPPr>
          <a:defRPr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spPr>
      <a:bodyPr wrap="square" lIns="144000" tIns="136800" rIns="144000" bIns="46800" rtlCol="0">
        <a:spAutoFit/>
      </a:bodyPr>
      <a:lstStyle>
        <a:defPPr>
          <a:defRPr dirty="0"/>
        </a:defPPr>
      </a:lstStyle>
    </a:txDef>
  </a:objectDefaults>
  <a:extraClrSchemeLst/>
  <a:custClrLst>
    <a:custClr name="rood">
      <a:srgbClr val="E83946"/>
    </a:custClr>
    <a:custClr name="rood 20% lichter">
      <a:srgbClr val="ED616B"/>
    </a:custClr>
    <a:custClr name="rood 40% lichter">
      <a:srgbClr val="F18884"/>
    </a:custClr>
    <a:custClr name="rood 60% lichter">
      <a:srgbClr val="F6B0AD"/>
    </a:custClr>
    <a:custClr name="rood 80% lichter">
      <a:srgbClr val="FAD7D6"/>
    </a:custClr>
    <a:custClr name="groen">
      <a:srgbClr val="3EB59C"/>
    </a:custClr>
    <a:custClr name="groen 20% lichter">
      <a:srgbClr val="65C4B0"/>
    </a:custClr>
    <a:custClr name="groen 40% lichter">
      <a:srgbClr val="88D6C6"/>
    </a:custClr>
    <a:custClr name="groen 60% lichter">
      <a:srgbClr val="AFE4D9"/>
    </a:custClr>
    <a:custClr name="groen 80% lichter">
      <a:srgbClr val="D7F1EC"/>
    </a:custClr>
  </a:custClrLst>
  <a:extLst>
    <a:ext uri="{05A4C25C-085E-4340-85A3-A5531E510DB2}">
      <thm15:themeFamily xmlns:thm15="http://schemas.microsoft.com/office/thememl/2012/main" name="Presentatie breedbeeld P2.potx" id="{C4C63981-E082-41C5-92A2-AAADF72FBFD8}" vid="{3AF0FE43-601A-4B7F-864F-3978FB8DB277}"/>
    </a:ext>
  </a:extLst>
</a:theme>
</file>

<file path=ppt/theme/theme2.xml><?xml version="1.0" encoding="utf-8"?>
<a:theme xmlns:a="http://schemas.openxmlformats.org/drawingml/2006/main" name="Presentatie_IenM">
  <a:themeElements>
    <a:clrScheme name="">
      <a:dk1>
        <a:srgbClr val="000000"/>
      </a:dk1>
      <a:lt1>
        <a:srgbClr val="FFFFFF"/>
      </a:lt1>
      <a:dk2>
        <a:srgbClr val="0E4A10"/>
      </a:dk2>
      <a:lt2>
        <a:srgbClr val="47145C"/>
      </a:lt2>
      <a:accent1>
        <a:srgbClr val="046F96"/>
      </a:accent1>
      <a:accent2>
        <a:srgbClr val="9ACCD4"/>
      </a:accent2>
      <a:accent3>
        <a:srgbClr val="FFFFFF"/>
      </a:accent3>
      <a:accent4>
        <a:srgbClr val="000000"/>
      </a:accent4>
      <a:accent5>
        <a:srgbClr val="AABBC9"/>
      </a:accent5>
      <a:accent6>
        <a:srgbClr val="8BB9C0"/>
      </a:accent6>
      <a:hlink>
        <a:srgbClr val="ED8FBB"/>
      </a:hlink>
      <a:folHlink>
        <a:srgbClr val="900079"/>
      </a:folHlink>
    </a:clrScheme>
    <a:fontScheme name="ministerie">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ministerie 1">
        <a:dk1>
          <a:srgbClr val="000000"/>
        </a:dk1>
        <a:lt1>
          <a:srgbClr val="FFFFFF"/>
        </a:lt1>
        <a:dk2>
          <a:srgbClr val="529D26"/>
        </a:dk2>
        <a:lt2>
          <a:srgbClr val="808080"/>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ED8FBB"/>
        </a:folHlink>
      </a:clrScheme>
      <a:clrMap bg1="lt1" tx1="dk1" bg2="lt2" tx2="dk2" accent1="accent1" accent2="accent2" accent3="accent3" accent4="accent4" accent5="accent5" accent6="accent6" hlink="hlink" folHlink="folHlink"/>
    </a:extraClrScheme>
    <a:extraClrScheme>
      <a:clrScheme name="ministerie 2">
        <a:dk1>
          <a:srgbClr val="000000"/>
        </a:dk1>
        <a:lt1>
          <a:srgbClr val="FFFFFF"/>
        </a:lt1>
        <a:dk2>
          <a:srgbClr val="3C1508"/>
        </a:dk2>
        <a:lt2>
          <a:srgbClr val="3C1508"/>
        </a:lt2>
        <a:accent1>
          <a:srgbClr val="FBD221"/>
        </a:accent1>
        <a:accent2>
          <a:srgbClr val="F9A529"/>
        </a:accent2>
        <a:accent3>
          <a:srgbClr val="FFFFFF"/>
        </a:accent3>
        <a:accent4>
          <a:srgbClr val="000000"/>
        </a:accent4>
        <a:accent5>
          <a:srgbClr val="FDE5AB"/>
        </a:accent5>
        <a:accent6>
          <a:srgbClr val="E29524"/>
        </a:accent6>
        <a:hlink>
          <a:srgbClr val="EE0026"/>
        </a:hlink>
        <a:folHlink>
          <a:srgbClr val="60652A"/>
        </a:folHlink>
      </a:clrScheme>
      <a:clrMap bg1="lt1" tx1="dk1" bg2="lt2" tx2="dk2" accent1="accent1" accent2="accent2" accent3="accent3" accent4="accent4" accent5="accent5" accent6="accent6" hlink="hlink" folHlink="folHlink"/>
    </a:extraClrScheme>
    <a:extraClrScheme>
      <a:clrScheme name="ministerie 3">
        <a:dk1>
          <a:srgbClr val="000000"/>
        </a:dk1>
        <a:lt1>
          <a:srgbClr val="FFFFFF"/>
        </a:lt1>
        <a:dk2>
          <a:srgbClr val="47145C"/>
        </a:dk2>
        <a:lt2>
          <a:srgbClr val="0E4A10"/>
        </a:lt2>
        <a:accent1>
          <a:srgbClr val="EE0026"/>
        </a:accent1>
        <a:accent2>
          <a:srgbClr val="D60044"/>
        </a:accent2>
        <a:accent3>
          <a:srgbClr val="FFFFFF"/>
        </a:accent3>
        <a:accent4>
          <a:srgbClr val="000000"/>
        </a:accent4>
        <a:accent5>
          <a:srgbClr val="F5AAAC"/>
        </a:accent5>
        <a:accent6>
          <a:srgbClr val="C2003D"/>
        </a:accent6>
        <a:hlink>
          <a:srgbClr val="ED8FBB"/>
        </a:hlink>
        <a:folHlink>
          <a:srgbClr val="A10086"/>
        </a:folHlink>
      </a:clrScheme>
      <a:clrMap bg1="lt1" tx1="dk1" bg2="lt2" tx2="dk2" accent1="accent1" accent2="accent2" accent3="accent3" accent4="accent4" accent5="accent5" accent6="accent6" hlink="hlink" folHlink="folHlink"/>
    </a:extraClrScheme>
    <a:extraClrScheme>
      <a:clrScheme name="ministerie 4">
        <a:dk1>
          <a:srgbClr val="000000"/>
        </a:dk1>
        <a:lt1>
          <a:srgbClr val="FFFFFF"/>
        </a:lt1>
        <a:dk2>
          <a:srgbClr val="529D26"/>
        </a:dk2>
        <a:lt2>
          <a:srgbClr val="808080"/>
        </a:lt2>
        <a:accent1>
          <a:srgbClr val="6ED9AD"/>
        </a:accent1>
        <a:accent2>
          <a:srgbClr val="2494C5"/>
        </a:accent2>
        <a:accent3>
          <a:srgbClr val="FFFFFF"/>
        </a:accent3>
        <a:accent4>
          <a:srgbClr val="000000"/>
        </a:accent4>
        <a:accent5>
          <a:srgbClr val="BAE9D3"/>
        </a:accent5>
        <a:accent6>
          <a:srgbClr val="2086B2"/>
        </a:accent6>
        <a:hlink>
          <a:srgbClr val="9ACCD4"/>
        </a:hlink>
        <a:folHlink>
          <a:srgbClr val="ED8FB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Kleuren P2">
      <a:dk1>
        <a:srgbClr val="000000"/>
      </a:dk1>
      <a:lt1>
        <a:srgbClr val="FFFFFF"/>
      </a:lt1>
      <a:dk2>
        <a:srgbClr val="282828"/>
      </a:dk2>
      <a:lt2>
        <a:srgbClr val="FFFFFF"/>
      </a:lt2>
      <a:accent1>
        <a:srgbClr val="E83932"/>
      </a:accent1>
      <a:accent2>
        <a:srgbClr val="3EB59C"/>
      </a:accent2>
      <a:accent3>
        <a:srgbClr val="ED616B"/>
      </a:accent3>
      <a:accent4>
        <a:srgbClr val="65C4B0"/>
      </a:accent4>
      <a:accent5>
        <a:srgbClr val="F18884"/>
      </a:accent5>
      <a:accent6>
        <a:srgbClr val="88D6C6"/>
      </a:accent6>
      <a:hlink>
        <a:srgbClr val="000000"/>
      </a:hlink>
      <a:folHlink>
        <a:srgbClr val="000000"/>
      </a:folHlink>
    </a:clrScheme>
    <a:fontScheme name="Lettertypen P2">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hema">
  <a:themeElements>
    <a:clrScheme name="Kleuren P2">
      <a:dk1>
        <a:srgbClr val="000000"/>
      </a:dk1>
      <a:lt1>
        <a:srgbClr val="FFFFFF"/>
      </a:lt1>
      <a:dk2>
        <a:srgbClr val="282828"/>
      </a:dk2>
      <a:lt2>
        <a:srgbClr val="FFFFFF"/>
      </a:lt2>
      <a:accent1>
        <a:srgbClr val="E83932"/>
      </a:accent1>
      <a:accent2>
        <a:srgbClr val="3EB59C"/>
      </a:accent2>
      <a:accent3>
        <a:srgbClr val="ED616B"/>
      </a:accent3>
      <a:accent4>
        <a:srgbClr val="65C4B0"/>
      </a:accent4>
      <a:accent5>
        <a:srgbClr val="F18884"/>
      </a:accent5>
      <a:accent6>
        <a:srgbClr val="88D6C6"/>
      </a:accent6>
      <a:hlink>
        <a:srgbClr val="000000"/>
      </a:hlink>
      <a:folHlink>
        <a:srgbClr val="000000"/>
      </a:folHlink>
    </a:clrScheme>
    <a:fontScheme name="Lettertypen P2">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A0282CA3164C47B4316B10EC26FB6A" ma:contentTypeVersion="10" ma:contentTypeDescription="Een nieuw document maken." ma:contentTypeScope="" ma:versionID="032644e7f03b3c682a41224f7ea0db80">
  <xsd:schema xmlns:xsd="http://www.w3.org/2001/XMLSchema" xmlns:xs="http://www.w3.org/2001/XMLSchema" xmlns:p="http://schemas.microsoft.com/office/2006/metadata/properties" xmlns:ns2="dd7cc811-820c-49ce-896f-a30bd6f643dd" xmlns:ns3="92e9b15d-b174-439c-93ea-0bd0ed5292fe" targetNamespace="http://schemas.microsoft.com/office/2006/metadata/properties" ma:root="true" ma:fieldsID="a069fff131dc2e5b1d77d1192022b303" ns2:_="" ns3:_="">
    <xsd:import namespace="dd7cc811-820c-49ce-896f-a30bd6f643dd"/>
    <xsd:import namespace="92e9b15d-b174-439c-93ea-0bd0ed5292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cc811-820c-49ce-896f-a30bd6f643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e9b15d-b174-439c-93ea-0bd0ed5292fe"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9EC013-3888-43FD-BC2C-96D2BF42C8C5}">
  <ds:schemaRefs>
    <ds:schemaRef ds:uri="http://purl.org/dc/dcmitype/"/>
    <ds:schemaRef ds:uri="dd7cc811-820c-49ce-896f-a30bd6f643dd"/>
    <ds:schemaRef ds:uri="http://purl.org/dc/elements/1.1/"/>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92e9b15d-b174-439c-93ea-0bd0ed5292fe"/>
  </ds:schemaRefs>
</ds:datastoreItem>
</file>

<file path=customXml/itemProps2.xml><?xml version="1.0" encoding="utf-8"?>
<ds:datastoreItem xmlns:ds="http://schemas.openxmlformats.org/officeDocument/2006/customXml" ds:itemID="{885EA10E-4DF6-424B-AD9D-5EFBA8058709}">
  <ds:schemaRefs>
    <ds:schemaRef ds:uri="http://schemas.microsoft.com/sharepoint/v3/contenttype/forms"/>
  </ds:schemaRefs>
</ds:datastoreItem>
</file>

<file path=customXml/itemProps3.xml><?xml version="1.0" encoding="utf-8"?>
<ds:datastoreItem xmlns:ds="http://schemas.openxmlformats.org/officeDocument/2006/customXml" ds:itemID="{E2059FF4-20BB-40A6-894D-A884605B7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cc811-820c-49ce-896f-a30bd6f643dd"/>
    <ds:schemaRef ds:uri="92e9b15d-b174-439c-93ea-0bd0ed5292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breedbeeld P2</Template>
  <TotalTime>3537</TotalTime>
  <Words>826</Words>
  <Application>Microsoft Office PowerPoint</Application>
  <PresentationFormat>Aangepast</PresentationFormat>
  <Paragraphs>114</Paragraphs>
  <Slides>12</Slides>
  <Notes>12</Notes>
  <HiddenSlides>0</HiddenSlides>
  <MMClips>1</MMClips>
  <ScaleCrop>false</ScaleCrop>
  <HeadingPairs>
    <vt:vector size="6" baseType="variant">
      <vt:variant>
        <vt:lpstr>Gebruikte lettertypen</vt:lpstr>
      </vt:variant>
      <vt:variant>
        <vt:i4>7</vt:i4>
      </vt:variant>
      <vt:variant>
        <vt:lpstr>Thema</vt:lpstr>
      </vt:variant>
      <vt:variant>
        <vt:i4>4</vt:i4>
      </vt:variant>
      <vt:variant>
        <vt:lpstr>Diatitels</vt:lpstr>
      </vt:variant>
      <vt:variant>
        <vt:i4>12</vt:i4>
      </vt:variant>
    </vt:vector>
  </HeadingPairs>
  <TitlesOfParts>
    <vt:vector size="23" baseType="lpstr">
      <vt:lpstr>Arial</vt:lpstr>
      <vt:lpstr>Calibri</vt:lpstr>
      <vt:lpstr>Calibri Light</vt:lpstr>
      <vt:lpstr>Fira Sans</vt:lpstr>
      <vt:lpstr>TradeGothic Light</vt:lpstr>
      <vt:lpstr>Verdana</vt:lpstr>
      <vt:lpstr>Wingdings</vt:lpstr>
      <vt:lpstr>Huisstijl</vt:lpstr>
      <vt:lpstr>Presentatie_IenM</vt:lpstr>
      <vt:lpstr>IenW Nederlands 16:9</vt:lpstr>
      <vt:lpstr>Kantoorthema</vt:lpstr>
      <vt:lpstr>Medicijnresten en de effecten in het watersysteem    22 november 2022  </vt:lpstr>
      <vt:lpstr>programma</vt:lpstr>
      <vt:lpstr>Intro filmpje</vt:lpstr>
      <vt:lpstr>programma</vt:lpstr>
      <vt:lpstr>Ecologie en biodiversiteit</vt:lpstr>
      <vt:lpstr>PowerPoint-presentatie</vt:lpstr>
      <vt:lpstr>programma</vt:lpstr>
      <vt:lpstr>Medicijnresten in het water</vt:lpstr>
      <vt:lpstr>Rapport RIVM: ecologische effecten zichtbaar</vt:lpstr>
      <vt:lpstr>Huidige verwijdering zuivering drinkwater</vt:lpstr>
      <vt:lpstr>Meten=weten: Bio-assays</vt:lpstr>
      <vt:lpstr>Vragen?</vt:lpstr>
    </vt:vector>
  </TitlesOfParts>
  <Company>P2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FTO bennekom</dc:title>
  <dc:creator>Marije Paardekooper</dc:creator>
  <dc:description>Sjabloonversie: 1.0 - 15 september 2017_x000d_
Ontwerp: O-utrecht_x000d_
Sjablonen: www.JoulesUnlimited.nl</dc:description>
  <cp:lastModifiedBy>Meijs, Roger</cp:lastModifiedBy>
  <cp:revision>75</cp:revision>
  <cp:lastPrinted>2019-10-07T08:14:28Z</cp:lastPrinted>
  <dcterms:created xsi:type="dcterms:W3CDTF">2018-09-24T11:07:15Z</dcterms:created>
  <dcterms:modified xsi:type="dcterms:W3CDTF">2022-11-22T07:46:19Z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0x01010029A0282CA3164C47B4316B10EC26FB6A</vt:lpwstr>
  </property>
  <property fmtid="{D5CDD505-2E9C-101B-9397-08002B2CF9AE}" pid="3" name="MSIP_Label_b5d75120-829e-4e7e-bae9-b31a9ec02009_Enabled">
    <vt:lpwstr>true</vt:lpwstr>
  </property>
  <property fmtid="{D5CDD505-2E9C-101B-9397-08002B2CF9AE}" pid="4" name="MSIP_Label_b5d75120-829e-4e7e-bae9-b31a9ec02009_SetDate">
    <vt:lpwstr>2022-10-03T17:34:34Z</vt:lpwstr>
  </property>
  <property fmtid="{D5CDD505-2E9C-101B-9397-08002B2CF9AE}" pid="5" name="MSIP_Label_b5d75120-829e-4e7e-bae9-b31a9ec02009_Method">
    <vt:lpwstr>Privileged</vt:lpwstr>
  </property>
  <property fmtid="{D5CDD505-2E9C-101B-9397-08002B2CF9AE}" pid="6" name="MSIP_Label_b5d75120-829e-4e7e-bae9-b31a9ec02009_Name">
    <vt:lpwstr>Openbaar</vt:lpwstr>
  </property>
  <property fmtid="{D5CDD505-2E9C-101B-9397-08002B2CF9AE}" pid="7" name="MSIP_Label_b5d75120-829e-4e7e-bae9-b31a9ec02009_SiteId">
    <vt:lpwstr>4c3b82f9-a594-4dd6-a60e-1f43ac6fa22e</vt:lpwstr>
  </property>
  <property fmtid="{D5CDD505-2E9C-101B-9397-08002B2CF9AE}" pid="8" name="MSIP_Label_b5d75120-829e-4e7e-bae9-b31a9ec02009_ActionId">
    <vt:lpwstr>529ee9e5-b6ac-4d17-9407-94dee536412b</vt:lpwstr>
  </property>
  <property fmtid="{D5CDD505-2E9C-101B-9397-08002B2CF9AE}" pid="9" name="MSIP_Label_b5d75120-829e-4e7e-bae9-b31a9ec02009_ContentBits">
    <vt:lpwstr>0</vt:lpwstr>
  </property>
</Properties>
</file>