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7" r:id="rId2"/>
    <p:sldId id="268" r:id="rId3"/>
    <p:sldId id="372" r:id="rId4"/>
    <p:sldId id="363" r:id="rId5"/>
    <p:sldId id="275" r:id="rId6"/>
    <p:sldId id="416" r:id="rId7"/>
    <p:sldId id="417" r:id="rId8"/>
    <p:sldId id="300" r:id="rId9"/>
    <p:sldId id="256" r:id="rId10"/>
  </p:sldIdLst>
  <p:sldSz cx="12192000" cy="6858000"/>
  <p:notesSz cx="6858000" cy="9144000"/>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3E692AD-7BAE-419E-9736-348CE6C1C805}" v="279" dt="2022-11-21T22:23:19.186"/>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cSldViewPr>
  </p:slide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6"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5" Type="http://schemas.microsoft.com/office/2016/11/relationships/changesInfo" Target="changesInfos/changesInfo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Nejal, Nalini" userId="bc39b559-96f0-42b6-81a7-9d3b15a01fa5" providerId="ADAL" clId="{03E692AD-7BAE-419E-9736-348CE6C1C805}"/>
    <pc:docChg chg="undo custSel addSld delSld modSld">
      <pc:chgData name="Nejal, Nalini" userId="bc39b559-96f0-42b6-81a7-9d3b15a01fa5" providerId="ADAL" clId="{03E692AD-7BAE-419E-9736-348CE6C1C805}" dt="2022-11-21T22:23:19.186" v="280" actId="478"/>
      <pc:docMkLst>
        <pc:docMk/>
      </pc:docMkLst>
      <pc:sldChg chg="delSp modSp mod">
        <pc:chgData name="Nejal, Nalini" userId="bc39b559-96f0-42b6-81a7-9d3b15a01fa5" providerId="ADAL" clId="{03E692AD-7BAE-419E-9736-348CE6C1C805}" dt="2022-11-21T22:23:19.186" v="280" actId="478"/>
        <pc:sldMkLst>
          <pc:docMk/>
          <pc:sldMk cId="1899654900" sldId="300"/>
        </pc:sldMkLst>
        <pc:spChg chg="mod">
          <ac:chgData name="Nejal, Nalini" userId="bc39b559-96f0-42b6-81a7-9d3b15a01fa5" providerId="ADAL" clId="{03E692AD-7BAE-419E-9736-348CE6C1C805}" dt="2022-11-21T22:22:52.252" v="278" actId="20577"/>
          <ac:spMkLst>
            <pc:docMk/>
            <pc:sldMk cId="1899654900" sldId="300"/>
            <ac:spMk id="2" creationId="{1A5F1058-9722-4E50-962C-73741071AA35}"/>
          </ac:spMkLst>
        </pc:spChg>
        <pc:spChg chg="del mod">
          <ac:chgData name="Nejal, Nalini" userId="bc39b559-96f0-42b6-81a7-9d3b15a01fa5" providerId="ADAL" clId="{03E692AD-7BAE-419E-9736-348CE6C1C805}" dt="2022-11-21T22:23:19.186" v="280" actId="478"/>
          <ac:spMkLst>
            <pc:docMk/>
            <pc:sldMk cId="1899654900" sldId="300"/>
            <ac:spMk id="7" creationId="{EB82EA8B-6783-4F45-AF96-F01793E0BA0E}"/>
          </ac:spMkLst>
        </pc:spChg>
      </pc:sldChg>
      <pc:sldChg chg="addSp delSp modSp new del mod">
        <pc:chgData name="Nejal, Nalini" userId="bc39b559-96f0-42b6-81a7-9d3b15a01fa5" providerId="ADAL" clId="{03E692AD-7BAE-419E-9736-348CE6C1C805}" dt="2022-11-21T22:05:43.500" v="117" actId="47"/>
        <pc:sldMkLst>
          <pc:docMk/>
          <pc:sldMk cId="1911679679" sldId="373"/>
        </pc:sldMkLst>
        <pc:spChg chg="del mod">
          <ac:chgData name="Nejal, Nalini" userId="bc39b559-96f0-42b6-81a7-9d3b15a01fa5" providerId="ADAL" clId="{03E692AD-7BAE-419E-9736-348CE6C1C805}" dt="2022-11-21T22:04:58.724" v="110" actId="21"/>
          <ac:spMkLst>
            <pc:docMk/>
            <pc:sldMk cId="1911679679" sldId="373"/>
            <ac:spMk id="2" creationId="{8B936350-9AA8-4023-9919-3E2C387D9A32}"/>
          </ac:spMkLst>
        </pc:spChg>
        <pc:spChg chg="del">
          <ac:chgData name="Nejal, Nalini" userId="bc39b559-96f0-42b6-81a7-9d3b15a01fa5" providerId="ADAL" clId="{03E692AD-7BAE-419E-9736-348CE6C1C805}" dt="2022-11-21T21:59:03.757" v="1"/>
          <ac:spMkLst>
            <pc:docMk/>
            <pc:sldMk cId="1911679679" sldId="373"/>
            <ac:spMk id="3" creationId="{E9184DA9-3996-4C09-8629-9D046224B995}"/>
          </ac:spMkLst>
        </pc:spChg>
        <pc:spChg chg="add mod">
          <ac:chgData name="Nejal, Nalini" userId="bc39b559-96f0-42b6-81a7-9d3b15a01fa5" providerId="ADAL" clId="{03E692AD-7BAE-419E-9736-348CE6C1C805}" dt="2022-11-21T22:04:58.724" v="110" actId="21"/>
          <ac:spMkLst>
            <pc:docMk/>
            <pc:sldMk cId="1911679679" sldId="373"/>
            <ac:spMk id="6" creationId="{8C4974B2-46C5-45CA-AD74-27BBF33F6D8E}"/>
          </ac:spMkLst>
        </pc:spChg>
        <pc:picChg chg="add mod">
          <ac:chgData name="Nejal, Nalini" userId="bc39b559-96f0-42b6-81a7-9d3b15a01fa5" providerId="ADAL" clId="{03E692AD-7BAE-419E-9736-348CE6C1C805}" dt="2022-11-21T21:59:39.821" v="38" actId="14100"/>
          <ac:picMkLst>
            <pc:docMk/>
            <pc:sldMk cId="1911679679" sldId="373"/>
            <ac:picMk id="4" creationId="{4B35E0F2-5221-4D27-8FAF-F2D4ADAD3A5F}"/>
          </ac:picMkLst>
        </pc:picChg>
      </pc:sldChg>
      <pc:sldChg chg="addSp modSp mod">
        <pc:chgData name="Nejal, Nalini" userId="bc39b559-96f0-42b6-81a7-9d3b15a01fa5" providerId="ADAL" clId="{03E692AD-7BAE-419E-9736-348CE6C1C805}" dt="2022-11-21T22:05:40.272" v="116" actId="1076"/>
        <pc:sldMkLst>
          <pc:docMk/>
          <pc:sldMk cId="3049837470" sldId="416"/>
        </pc:sldMkLst>
        <pc:spChg chg="mod">
          <ac:chgData name="Nejal, Nalini" userId="bc39b559-96f0-42b6-81a7-9d3b15a01fa5" providerId="ADAL" clId="{03E692AD-7BAE-419E-9736-348CE6C1C805}" dt="2022-11-21T22:04:51.684" v="109" actId="113"/>
          <ac:spMkLst>
            <pc:docMk/>
            <pc:sldMk cId="3049837470" sldId="416"/>
            <ac:spMk id="2" creationId="{00000000-0000-0000-0000-000000000000}"/>
          </ac:spMkLst>
        </pc:spChg>
        <pc:spChg chg="mod">
          <ac:chgData name="Nejal, Nalini" userId="bc39b559-96f0-42b6-81a7-9d3b15a01fa5" providerId="ADAL" clId="{03E692AD-7BAE-419E-9736-348CE6C1C805}" dt="2022-11-21T22:04:07.229" v="99" actId="1076"/>
          <ac:spMkLst>
            <pc:docMk/>
            <pc:sldMk cId="3049837470" sldId="416"/>
            <ac:spMk id="4" creationId="{00000000-0000-0000-0000-000000000000}"/>
          </ac:spMkLst>
        </pc:spChg>
        <pc:spChg chg="mod">
          <ac:chgData name="Nejal, Nalini" userId="bc39b559-96f0-42b6-81a7-9d3b15a01fa5" providerId="ADAL" clId="{03E692AD-7BAE-419E-9736-348CE6C1C805}" dt="2022-11-21T22:04:19.279" v="101" actId="1076"/>
          <ac:spMkLst>
            <pc:docMk/>
            <pc:sldMk cId="3049837470" sldId="416"/>
            <ac:spMk id="7" creationId="{00000000-0000-0000-0000-000000000000}"/>
          </ac:spMkLst>
        </pc:spChg>
        <pc:spChg chg="mod">
          <ac:chgData name="Nejal, Nalini" userId="bc39b559-96f0-42b6-81a7-9d3b15a01fa5" providerId="ADAL" clId="{03E692AD-7BAE-419E-9736-348CE6C1C805}" dt="2022-11-21T22:03:59.356" v="98" actId="1076"/>
          <ac:spMkLst>
            <pc:docMk/>
            <pc:sldMk cId="3049837470" sldId="416"/>
            <ac:spMk id="8" creationId="{00000000-0000-0000-0000-000000000000}"/>
          </ac:spMkLst>
        </pc:spChg>
        <pc:spChg chg="mod">
          <ac:chgData name="Nejal, Nalini" userId="bc39b559-96f0-42b6-81a7-9d3b15a01fa5" providerId="ADAL" clId="{03E692AD-7BAE-419E-9736-348CE6C1C805}" dt="2022-11-21T22:03:48.844" v="96" actId="1076"/>
          <ac:spMkLst>
            <pc:docMk/>
            <pc:sldMk cId="3049837470" sldId="416"/>
            <ac:spMk id="10" creationId="{00000000-0000-0000-0000-000000000000}"/>
          </ac:spMkLst>
        </pc:spChg>
        <pc:spChg chg="mod">
          <ac:chgData name="Nejal, Nalini" userId="bc39b559-96f0-42b6-81a7-9d3b15a01fa5" providerId="ADAL" clId="{03E692AD-7BAE-419E-9736-348CE6C1C805}" dt="2022-11-21T22:04:22.613" v="102" actId="1076"/>
          <ac:spMkLst>
            <pc:docMk/>
            <pc:sldMk cId="3049837470" sldId="416"/>
            <ac:spMk id="16" creationId="{00000000-0000-0000-0000-000000000000}"/>
          </ac:spMkLst>
        </pc:spChg>
        <pc:spChg chg="mod">
          <ac:chgData name="Nejal, Nalini" userId="bc39b559-96f0-42b6-81a7-9d3b15a01fa5" providerId="ADAL" clId="{03E692AD-7BAE-419E-9736-348CE6C1C805}" dt="2022-11-21T22:03:53.999" v="97" actId="1076"/>
          <ac:spMkLst>
            <pc:docMk/>
            <pc:sldMk cId="3049837470" sldId="416"/>
            <ac:spMk id="18" creationId="{90F335E5-4ECF-4F0F-91E8-ED0F9C2CC13A}"/>
          </ac:spMkLst>
        </pc:spChg>
        <pc:spChg chg="add mod">
          <ac:chgData name="Nejal, Nalini" userId="bc39b559-96f0-42b6-81a7-9d3b15a01fa5" providerId="ADAL" clId="{03E692AD-7BAE-419E-9736-348CE6C1C805}" dt="2022-11-21T22:05:33.349" v="115" actId="1076"/>
          <ac:spMkLst>
            <pc:docMk/>
            <pc:sldMk cId="3049837470" sldId="416"/>
            <ac:spMk id="20" creationId="{CCFD4D96-3274-424F-8C09-7D98AB4E7306}"/>
          </ac:spMkLst>
        </pc:spChg>
        <pc:picChg chg="mod">
          <ac:chgData name="Nejal, Nalini" userId="bc39b559-96f0-42b6-81a7-9d3b15a01fa5" providerId="ADAL" clId="{03E692AD-7BAE-419E-9736-348CE6C1C805}" dt="2022-11-21T22:03:37.497" v="94" actId="1036"/>
          <ac:picMkLst>
            <pc:docMk/>
            <pc:sldMk cId="3049837470" sldId="416"/>
            <ac:picMk id="9" creationId="{00000000-0000-0000-0000-000000000000}"/>
          </ac:picMkLst>
        </pc:picChg>
        <pc:picChg chg="mod">
          <ac:chgData name="Nejal, Nalini" userId="bc39b559-96f0-42b6-81a7-9d3b15a01fa5" providerId="ADAL" clId="{03E692AD-7BAE-419E-9736-348CE6C1C805}" dt="2022-11-21T22:03:37.497" v="94" actId="1036"/>
          <ac:picMkLst>
            <pc:docMk/>
            <pc:sldMk cId="3049837470" sldId="416"/>
            <ac:picMk id="11" creationId="{00000000-0000-0000-0000-000000000000}"/>
          </ac:picMkLst>
        </pc:picChg>
        <pc:picChg chg="mod">
          <ac:chgData name="Nejal, Nalini" userId="bc39b559-96f0-42b6-81a7-9d3b15a01fa5" providerId="ADAL" clId="{03E692AD-7BAE-419E-9736-348CE6C1C805}" dt="2022-11-21T22:03:37.497" v="94" actId="1036"/>
          <ac:picMkLst>
            <pc:docMk/>
            <pc:sldMk cId="3049837470" sldId="416"/>
            <ac:picMk id="13" creationId="{00000000-0000-0000-0000-000000000000}"/>
          </ac:picMkLst>
        </pc:picChg>
        <pc:picChg chg="mod">
          <ac:chgData name="Nejal, Nalini" userId="bc39b559-96f0-42b6-81a7-9d3b15a01fa5" providerId="ADAL" clId="{03E692AD-7BAE-419E-9736-348CE6C1C805}" dt="2022-11-21T22:03:37.497" v="94" actId="1036"/>
          <ac:picMkLst>
            <pc:docMk/>
            <pc:sldMk cId="3049837470" sldId="416"/>
            <ac:picMk id="14" creationId="{00000000-0000-0000-0000-000000000000}"/>
          </ac:picMkLst>
        </pc:picChg>
        <pc:picChg chg="mod">
          <ac:chgData name="Nejal, Nalini" userId="bc39b559-96f0-42b6-81a7-9d3b15a01fa5" providerId="ADAL" clId="{03E692AD-7BAE-419E-9736-348CE6C1C805}" dt="2022-11-21T22:03:37.497" v="94" actId="1036"/>
          <ac:picMkLst>
            <pc:docMk/>
            <pc:sldMk cId="3049837470" sldId="416"/>
            <ac:picMk id="15" creationId="{00000000-0000-0000-0000-000000000000}"/>
          </ac:picMkLst>
        </pc:picChg>
        <pc:picChg chg="mod">
          <ac:chgData name="Nejal, Nalini" userId="bc39b559-96f0-42b6-81a7-9d3b15a01fa5" providerId="ADAL" clId="{03E692AD-7BAE-419E-9736-348CE6C1C805}" dt="2022-11-21T22:03:37.497" v="94" actId="1036"/>
          <ac:picMkLst>
            <pc:docMk/>
            <pc:sldMk cId="3049837470" sldId="416"/>
            <ac:picMk id="17" creationId="{994BF481-8729-45D4-9E56-A4D2560E00B3}"/>
          </ac:picMkLst>
        </pc:picChg>
        <pc:picChg chg="add mod">
          <ac:chgData name="Nejal, Nalini" userId="bc39b559-96f0-42b6-81a7-9d3b15a01fa5" providerId="ADAL" clId="{03E692AD-7BAE-419E-9736-348CE6C1C805}" dt="2022-11-21T22:05:40.272" v="116" actId="1076"/>
          <ac:picMkLst>
            <pc:docMk/>
            <pc:sldMk cId="3049837470" sldId="416"/>
            <ac:picMk id="19" creationId="{C5B5C438-44BB-4F24-827D-675DA6DF210A}"/>
          </ac:picMkLst>
        </pc:picChg>
      </pc:sldChg>
      <pc:sldChg chg="addSp delSp modSp new mod setBg">
        <pc:chgData name="Nejal, Nalini" userId="bc39b559-96f0-42b6-81a7-9d3b15a01fa5" providerId="ADAL" clId="{03E692AD-7BAE-419E-9736-348CE6C1C805}" dt="2022-11-21T22:22:22.259" v="253"/>
        <pc:sldMkLst>
          <pc:docMk/>
          <pc:sldMk cId="728278865" sldId="417"/>
        </pc:sldMkLst>
        <pc:spChg chg="mod">
          <ac:chgData name="Nejal, Nalini" userId="bc39b559-96f0-42b6-81a7-9d3b15a01fa5" providerId="ADAL" clId="{03E692AD-7BAE-419E-9736-348CE6C1C805}" dt="2022-11-21T22:21:40.119" v="246" actId="27636"/>
          <ac:spMkLst>
            <pc:docMk/>
            <pc:sldMk cId="728278865" sldId="417"/>
            <ac:spMk id="2" creationId="{D22B72C1-21DD-487B-9E14-6B229A28D5CB}"/>
          </ac:spMkLst>
        </pc:spChg>
        <pc:spChg chg="mod">
          <ac:chgData name="Nejal, Nalini" userId="bc39b559-96f0-42b6-81a7-9d3b15a01fa5" providerId="ADAL" clId="{03E692AD-7BAE-419E-9736-348CE6C1C805}" dt="2022-11-21T22:21:50.119" v="248" actId="1076"/>
          <ac:spMkLst>
            <pc:docMk/>
            <pc:sldMk cId="728278865" sldId="417"/>
            <ac:spMk id="3" creationId="{720D48DA-C295-427E-92A8-AF8E53A1F738}"/>
          </ac:spMkLst>
        </pc:spChg>
        <pc:spChg chg="add del mod">
          <ac:chgData name="Nejal, Nalini" userId="bc39b559-96f0-42b6-81a7-9d3b15a01fa5" providerId="ADAL" clId="{03E692AD-7BAE-419E-9736-348CE6C1C805}" dt="2022-11-21T22:22:22.259" v="253"/>
          <ac:spMkLst>
            <pc:docMk/>
            <pc:sldMk cId="728278865" sldId="417"/>
            <ac:spMk id="6" creationId="{E4C44773-0938-4204-A754-E2B6174A626B}"/>
          </ac:spMkLst>
        </pc:spChg>
        <pc:spChg chg="add mod">
          <ac:chgData name="Nejal, Nalini" userId="bc39b559-96f0-42b6-81a7-9d3b15a01fa5" providerId="ADAL" clId="{03E692AD-7BAE-419E-9736-348CE6C1C805}" dt="2022-11-21T22:21:59.351" v="250" actId="1076"/>
          <ac:spMkLst>
            <pc:docMk/>
            <pc:sldMk cId="728278865" sldId="417"/>
            <ac:spMk id="7" creationId="{1AAE3654-A085-4DEF-8A57-5975B53F10B3}"/>
          </ac:spMkLst>
        </pc:spChg>
        <pc:spChg chg="add">
          <ac:chgData name="Nejal, Nalini" userId="bc39b559-96f0-42b6-81a7-9d3b15a01fa5" providerId="ADAL" clId="{03E692AD-7BAE-419E-9736-348CE6C1C805}" dt="2022-11-21T22:16:13.790" v="124" actId="26606"/>
          <ac:spMkLst>
            <pc:docMk/>
            <pc:sldMk cId="728278865" sldId="417"/>
            <ac:spMk id="9" creationId="{2B1D4F77-A17C-43D7-B7FA-545148E4E93D}"/>
          </ac:spMkLst>
        </pc:spChg>
        <pc:spChg chg="add mod">
          <ac:chgData name="Nejal, Nalini" userId="bc39b559-96f0-42b6-81a7-9d3b15a01fa5" providerId="ADAL" clId="{03E692AD-7BAE-419E-9736-348CE6C1C805}" dt="2022-11-21T22:22:04.590" v="251" actId="1076"/>
          <ac:spMkLst>
            <pc:docMk/>
            <pc:sldMk cId="728278865" sldId="417"/>
            <ac:spMk id="10" creationId="{DC351F12-19D6-486D-974D-5A7A7F6CB4BB}"/>
          </ac:spMkLst>
        </pc:spChg>
        <pc:picChg chg="add mod ord">
          <ac:chgData name="Nejal, Nalini" userId="bc39b559-96f0-42b6-81a7-9d3b15a01fa5" providerId="ADAL" clId="{03E692AD-7BAE-419E-9736-348CE6C1C805}" dt="2022-11-21T22:21:55.743" v="249" actId="1076"/>
          <ac:picMkLst>
            <pc:docMk/>
            <pc:sldMk cId="728278865" sldId="417"/>
            <ac:picMk id="4" creationId="{84FDF2FA-B287-4B31-A9A6-329A68022941}"/>
          </ac:picMkLst>
        </pc:picChg>
        <pc:picChg chg="add del mod">
          <ac:chgData name="Nejal, Nalini" userId="bc39b559-96f0-42b6-81a7-9d3b15a01fa5" providerId="ADAL" clId="{03E692AD-7BAE-419E-9736-348CE6C1C805}" dt="2022-11-21T22:17:18.273" v="131"/>
          <ac:picMkLst>
            <pc:docMk/>
            <pc:sldMk cId="728278865" sldId="417"/>
            <ac:picMk id="8" creationId="{616B2E85-2063-4708-90BC-A7B61AE16B93}"/>
          </ac:picMkLst>
        </pc:picChg>
      </pc:sldChg>
    </pc:docChg>
  </pc:docChgLst>
</pc:chgInfo>
</file>

<file path=ppt/diagrams/_rels/data1.xml.rels><?xml version="1.0" encoding="UTF-8" standalone="yes"?>
<Relationships xmlns="http://schemas.openxmlformats.org/package/2006/relationships"><Relationship Id="rId8" Type="http://schemas.openxmlformats.org/officeDocument/2006/relationships/image" Target="../media/image33.svg"/><Relationship Id="rId3" Type="http://schemas.openxmlformats.org/officeDocument/2006/relationships/image" Target="../media/image28.png"/><Relationship Id="rId7" Type="http://schemas.openxmlformats.org/officeDocument/2006/relationships/image" Target="../media/image32.png"/><Relationship Id="rId2" Type="http://schemas.openxmlformats.org/officeDocument/2006/relationships/image" Target="../media/image27.svg"/><Relationship Id="rId1" Type="http://schemas.openxmlformats.org/officeDocument/2006/relationships/image" Target="../media/image26.png"/><Relationship Id="rId6" Type="http://schemas.openxmlformats.org/officeDocument/2006/relationships/image" Target="../media/image31.svg"/><Relationship Id="rId5" Type="http://schemas.openxmlformats.org/officeDocument/2006/relationships/image" Target="../media/image30.png"/><Relationship Id="rId4" Type="http://schemas.openxmlformats.org/officeDocument/2006/relationships/image" Target="../media/image29.svg"/></Relationships>
</file>

<file path=ppt/diagrams/_rels/drawing1.xml.rels><?xml version="1.0" encoding="UTF-8" standalone="yes"?>
<Relationships xmlns="http://schemas.openxmlformats.org/package/2006/relationships"><Relationship Id="rId8" Type="http://schemas.openxmlformats.org/officeDocument/2006/relationships/image" Target="../media/image33.svg"/><Relationship Id="rId3" Type="http://schemas.openxmlformats.org/officeDocument/2006/relationships/image" Target="../media/image28.png"/><Relationship Id="rId7" Type="http://schemas.openxmlformats.org/officeDocument/2006/relationships/image" Target="../media/image32.png"/><Relationship Id="rId2" Type="http://schemas.openxmlformats.org/officeDocument/2006/relationships/image" Target="../media/image27.svg"/><Relationship Id="rId1" Type="http://schemas.openxmlformats.org/officeDocument/2006/relationships/image" Target="../media/image26.png"/><Relationship Id="rId6" Type="http://schemas.openxmlformats.org/officeDocument/2006/relationships/image" Target="../media/image31.svg"/><Relationship Id="rId5" Type="http://schemas.openxmlformats.org/officeDocument/2006/relationships/image" Target="../media/image30.png"/><Relationship Id="rId4" Type="http://schemas.openxmlformats.org/officeDocument/2006/relationships/image" Target="../media/image29.sv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9ED6753-3C2D-4C3D-B1EB-5471DA957850}" type="doc">
      <dgm:prSet loTypeId="urn:microsoft.com/office/officeart/2018/5/layout/IconCircleLabelList" loCatId="icon" qsTypeId="urn:microsoft.com/office/officeart/2005/8/quickstyle/simple1" qsCatId="simple" csTypeId="urn:microsoft.com/office/officeart/2005/8/colors/accent1_2" csCatId="accent1" phldr="1"/>
      <dgm:spPr/>
      <dgm:t>
        <a:bodyPr/>
        <a:lstStyle/>
        <a:p>
          <a:endParaRPr lang="en-US"/>
        </a:p>
      </dgm:t>
    </dgm:pt>
    <dgm:pt modelId="{A6551B59-E1CE-4092-9EF2-91A5F2F41583}">
      <dgm:prSet/>
      <dgm:spPr/>
      <dgm:t>
        <a:bodyPr/>
        <a:lstStyle/>
        <a:p>
          <a:pPr>
            <a:lnSpc>
              <a:spcPct val="100000"/>
            </a:lnSpc>
            <a:defRPr cap="all"/>
          </a:pPr>
          <a:r>
            <a:rPr lang="nl-NL"/>
            <a:t>FTO aanpak </a:t>
          </a:r>
          <a:endParaRPr lang="en-US"/>
        </a:p>
      </dgm:t>
    </dgm:pt>
    <dgm:pt modelId="{C44A91FB-F01E-4BF7-9450-B5C9C59FBDFD}" type="parTrans" cxnId="{9073D072-EC22-4350-B65C-F61399F5AC4C}">
      <dgm:prSet/>
      <dgm:spPr/>
      <dgm:t>
        <a:bodyPr/>
        <a:lstStyle/>
        <a:p>
          <a:endParaRPr lang="en-US"/>
        </a:p>
      </dgm:t>
    </dgm:pt>
    <dgm:pt modelId="{02BF604E-DCA2-4D0C-8EC5-C08A5E6798F5}" type="sibTrans" cxnId="{9073D072-EC22-4350-B65C-F61399F5AC4C}">
      <dgm:prSet/>
      <dgm:spPr/>
      <dgm:t>
        <a:bodyPr/>
        <a:lstStyle/>
        <a:p>
          <a:endParaRPr lang="en-US"/>
        </a:p>
      </dgm:t>
    </dgm:pt>
    <dgm:pt modelId="{2F25D9D3-8E39-4C9B-B0B5-B8C7C53701B2}">
      <dgm:prSet/>
      <dgm:spPr/>
      <dgm:t>
        <a:bodyPr/>
        <a:lstStyle/>
        <a:p>
          <a:pPr>
            <a:lnSpc>
              <a:spcPct val="100000"/>
            </a:lnSpc>
            <a:defRPr cap="all"/>
          </a:pPr>
          <a:r>
            <a:rPr lang="nl-NL"/>
            <a:t>verkenning diergeneesmiddelen</a:t>
          </a:r>
          <a:endParaRPr lang="en-US"/>
        </a:p>
      </dgm:t>
    </dgm:pt>
    <dgm:pt modelId="{DFA6AF03-042B-473A-8282-E0ABEF088F81}" type="parTrans" cxnId="{86B89F9A-FF60-41B1-B0E0-D0214F941E6E}">
      <dgm:prSet/>
      <dgm:spPr/>
      <dgm:t>
        <a:bodyPr/>
        <a:lstStyle/>
        <a:p>
          <a:endParaRPr lang="en-US"/>
        </a:p>
      </dgm:t>
    </dgm:pt>
    <dgm:pt modelId="{F553162E-02CF-43E5-82D6-0D75B5158223}" type="sibTrans" cxnId="{86B89F9A-FF60-41B1-B0E0-D0214F941E6E}">
      <dgm:prSet/>
      <dgm:spPr/>
      <dgm:t>
        <a:bodyPr/>
        <a:lstStyle/>
        <a:p>
          <a:endParaRPr lang="en-US"/>
        </a:p>
      </dgm:t>
    </dgm:pt>
    <dgm:pt modelId="{25126123-4FE4-45AB-A74D-939271F5AA47}">
      <dgm:prSet/>
      <dgm:spPr/>
      <dgm:t>
        <a:bodyPr/>
        <a:lstStyle/>
        <a:p>
          <a:pPr>
            <a:lnSpc>
              <a:spcPct val="100000"/>
            </a:lnSpc>
            <a:defRPr cap="all"/>
          </a:pPr>
          <a:r>
            <a:rPr lang="nl-NL"/>
            <a:t>Samenwerking waterschappen</a:t>
          </a:r>
          <a:endParaRPr lang="en-US"/>
        </a:p>
      </dgm:t>
    </dgm:pt>
    <dgm:pt modelId="{BA33C5B6-E711-4CFE-AD11-708AB3549301}" type="parTrans" cxnId="{5B17031F-668A-4F9F-BA58-94E17609B9F8}">
      <dgm:prSet/>
      <dgm:spPr/>
      <dgm:t>
        <a:bodyPr/>
        <a:lstStyle/>
        <a:p>
          <a:endParaRPr lang="en-US"/>
        </a:p>
      </dgm:t>
    </dgm:pt>
    <dgm:pt modelId="{C43CAF02-53B3-4E88-91A5-1E54345C3F8D}" type="sibTrans" cxnId="{5B17031F-668A-4F9F-BA58-94E17609B9F8}">
      <dgm:prSet/>
      <dgm:spPr/>
      <dgm:t>
        <a:bodyPr/>
        <a:lstStyle/>
        <a:p>
          <a:endParaRPr lang="en-US"/>
        </a:p>
      </dgm:t>
    </dgm:pt>
    <dgm:pt modelId="{DFDAC6EB-43CD-4653-8E79-E21E3A62D865}">
      <dgm:prSet/>
      <dgm:spPr/>
      <dgm:t>
        <a:bodyPr/>
        <a:lstStyle/>
        <a:p>
          <a:pPr>
            <a:lnSpc>
              <a:spcPct val="100000"/>
            </a:lnSpc>
            <a:defRPr cap="all"/>
          </a:pPr>
          <a:r>
            <a:rPr lang="nl-NL"/>
            <a:t>Onderzoeken</a:t>
          </a:r>
          <a:endParaRPr lang="en-US"/>
        </a:p>
      </dgm:t>
    </dgm:pt>
    <dgm:pt modelId="{9B757AB7-60E1-4E5C-B1A8-A6AF17EB331E}" type="parTrans" cxnId="{6207FDFB-327C-46A8-B8E3-42C0792265A5}">
      <dgm:prSet/>
      <dgm:spPr/>
      <dgm:t>
        <a:bodyPr/>
        <a:lstStyle/>
        <a:p>
          <a:endParaRPr lang="en-US"/>
        </a:p>
      </dgm:t>
    </dgm:pt>
    <dgm:pt modelId="{94750733-E671-433C-AD5E-87E8DF1EDA61}" type="sibTrans" cxnId="{6207FDFB-327C-46A8-B8E3-42C0792265A5}">
      <dgm:prSet/>
      <dgm:spPr/>
      <dgm:t>
        <a:bodyPr/>
        <a:lstStyle/>
        <a:p>
          <a:endParaRPr lang="en-US"/>
        </a:p>
      </dgm:t>
    </dgm:pt>
    <dgm:pt modelId="{CCD5F2F0-C317-414B-A8C6-F391900A243A}" type="pres">
      <dgm:prSet presAssocID="{69ED6753-3C2D-4C3D-B1EB-5471DA957850}" presName="root" presStyleCnt="0">
        <dgm:presLayoutVars>
          <dgm:dir/>
          <dgm:resizeHandles val="exact"/>
        </dgm:presLayoutVars>
      </dgm:prSet>
      <dgm:spPr/>
    </dgm:pt>
    <dgm:pt modelId="{B44B1287-F254-4B5D-A64F-C89D5599D9CB}" type="pres">
      <dgm:prSet presAssocID="{A6551B59-E1CE-4092-9EF2-91A5F2F41583}" presName="compNode" presStyleCnt="0"/>
      <dgm:spPr/>
    </dgm:pt>
    <dgm:pt modelId="{7752F7D9-CC29-4AAB-BDA4-C3081B64D4D2}" type="pres">
      <dgm:prSet presAssocID="{A6551B59-E1CE-4092-9EF2-91A5F2F41583}" presName="iconBgRect" presStyleLbl="bgShp" presStyleIdx="0" presStyleCnt="4"/>
      <dgm:spPr/>
    </dgm:pt>
    <dgm:pt modelId="{7EC9E7AC-79F5-429E-A8AC-08007E774D51}" type="pres">
      <dgm:prSet presAssocID="{A6551B59-E1CE-4092-9EF2-91A5F2F41583}" presName="iconRect" presStyleLbl="node1" presStyleIdx="0" presStyleCnt="4"/>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dgm:spPr>
      <dgm:extLst>
        <a:ext uri="{E40237B7-FDA0-4F09-8148-C483321AD2D9}">
          <dgm14:cNvPr xmlns:dgm14="http://schemas.microsoft.com/office/drawing/2010/diagram" id="0" name="" descr="Magnifying glass"/>
        </a:ext>
      </dgm:extLst>
    </dgm:pt>
    <dgm:pt modelId="{F6F4C82F-C042-44ED-909F-82BE6F155381}" type="pres">
      <dgm:prSet presAssocID="{A6551B59-E1CE-4092-9EF2-91A5F2F41583}" presName="spaceRect" presStyleCnt="0"/>
      <dgm:spPr/>
    </dgm:pt>
    <dgm:pt modelId="{FB28AF05-E4CB-4955-BE95-AE6504155D6A}" type="pres">
      <dgm:prSet presAssocID="{A6551B59-E1CE-4092-9EF2-91A5F2F41583}" presName="textRect" presStyleLbl="revTx" presStyleIdx="0" presStyleCnt="4">
        <dgm:presLayoutVars>
          <dgm:chMax val="1"/>
          <dgm:chPref val="1"/>
        </dgm:presLayoutVars>
      </dgm:prSet>
      <dgm:spPr/>
    </dgm:pt>
    <dgm:pt modelId="{8A681ECB-795D-4385-8041-A78A30DA4BE4}" type="pres">
      <dgm:prSet presAssocID="{02BF604E-DCA2-4D0C-8EC5-C08A5E6798F5}" presName="sibTrans" presStyleCnt="0"/>
      <dgm:spPr/>
    </dgm:pt>
    <dgm:pt modelId="{D072E196-7FF4-4AB9-B553-5F0C816D1D4B}" type="pres">
      <dgm:prSet presAssocID="{2F25D9D3-8E39-4C9B-B0B5-B8C7C53701B2}" presName="compNode" presStyleCnt="0"/>
      <dgm:spPr/>
    </dgm:pt>
    <dgm:pt modelId="{0DDAD90C-A66D-43D8-8D01-52B8807018D7}" type="pres">
      <dgm:prSet presAssocID="{2F25D9D3-8E39-4C9B-B0B5-B8C7C53701B2}" presName="iconBgRect" presStyleLbl="bgShp" presStyleIdx="1" presStyleCnt="4"/>
      <dgm:spPr/>
    </dgm:pt>
    <dgm:pt modelId="{4D5356A7-1753-426F-99CD-4ED89D19A69D}" type="pres">
      <dgm:prSet presAssocID="{2F25D9D3-8E39-4C9B-B0B5-B8C7C53701B2}" presName="iconRect" presStyleLbl="node1" presStyleIdx="1" presStyleCnt="4"/>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dgm:spPr>
      <dgm:extLst>
        <a:ext uri="{E40237B7-FDA0-4F09-8148-C483321AD2D9}">
          <dgm14:cNvPr xmlns:dgm14="http://schemas.microsoft.com/office/drawing/2010/diagram" id="0" name="" descr="Markering"/>
        </a:ext>
      </dgm:extLst>
    </dgm:pt>
    <dgm:pt modelId="{4EC25057-AFC6-4635-A6B2-30FB2FAD3D29}" type="pres">
      <dgm:prSet presAssocID="{2F25D9D3-8E39-4C9B-B0B5-B8C7C53701B2}" presName="spaceRect" presStyleCnt="0"/>
      <dgm:spPr/>
    </dgm:pt>
    <dgm:pt modelId="{DE08EFDB-180F-49FD-B9B8-52B0268C0643}" type="pres">
      <dgm:prSet presAssocID="{2F25D9D3-8E39-4C9B-B0B5-B8C7C53701B2}" presName="textRect" presStyleLbl="revTx" presStyleIdx="1" presStyleCnt="4">
        <dgm:presLayoutVars>
          <dgm:chMax val="1"/>
          <dgm:chPref val="1"/>
        </dgm:presLayoutVars>
      </dgm:prSet>
      <dgm:spPr/>
    </dgm:pt>
    <dgm:pt modelId="{6D3DDCEC-6CD8-4C04-AD2B-B0BA4557A37E}" type="pres">
      <dgm:prSet presAssocID="{F553162E-02CF-43E5-82D6-0D75B5158223}" presName="sibTrans" presStyleCnt="0"/>
      <dgm:spPr/>
    </dgm:pt>
    <dgm:pt modelId="{74E710B7-ACA1-4D32-B738-445E36CADC38}" type="pres">
      <dgm:prSet presAssocID="{25126123-4FE4-45AB-A74D-939271F5AA47}" presName="compNode" presStyleCnt="0"/>
      <dgm:spPr/>
    </dgm:pt>
    <dgm:pt modelId="{DB748B25-BB1C-4DFA-A1F2-13BD75657DE9}" type="pres">
      <dgm:prSet presAssocID="{25126123-4FE4-45AB-A74D-939271F5AA47}" presName="iconBgRect" presStyleLbl="bgShp" presStyleIdx="2" presStyleCnt="4"/>
      <dgm:spPr/>
    </dgm:pt>
    <dgm:pt modelId="{DA87EECD-72E9-45D7-8ACB-14E280D49A4C}" type="pres">
      <dgm:prSet presAssocID="{25126123-4FE4-45AB-A74D-939271F5AA47}" presName="iconRect" presStyleLbl="node1" presStyleIdx="2" presStyleCnt="4"/>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dgm:spPr>
      <dgm:extLst>
        <a:ext uri="{E40237B7-FDA0-4F09-8148-C483321AD2D9}">
          <dgm14:cNvPr xmlns:dgm14="http://schemas.microsoft.com/office/drawing/2010/diagram" id="0" name="" descr="Handdruk"/>
        </a:ext>
      </dgm:extLst>
    </dgm:pt>
    <dgm:pt modelId="{4F78FBB1-6E4B-419C-B7AD-126A86CEB331}" type="pres">
      <dgm:prSet presAssocID="{25126123-4FE4-45AB-A74D-939271F5AA47}" presName="spaceRect" presStyleCnt="0"/>
      <dgm:spPr/>
    </dgm:pt>
    <dgm:pt modelId="{34A346AF-FE02-48B6-8C38-4C48AC5C7B56}" type="pres">
      <dgm:prSet presAssocID="{25126123-4FE4-45AB-A74D-939271F5AA47}" presName="textRect" presStyleLbl="revTx" presStyleIdx="2" presStyleCnt="4">
        <dgm:presLayoutVars>
          <dgm:chMax val="1"/>
          <dgm:chPref val="1"/>
        </dgm:presLayoutVars>
      </dgm:prSet>
      <dgm:spPr/>
    </dgm:pt>
    <dgm:pt modelId="{18543F5B-1811-4424-B67D-79A48CE1DF48}" type="pres">
      <dgm:prSet presAssocID="{C43CAF02-53B3-4E88-91A5-1E54345C3F8D}" presName="sibTrans" presStyleCnt="0"/>
      <dgm:spPr/>
    </dgm:pt>
    <dgm:pt modelId="{8782B57A-4DD2-4116-B3CF-D3240761E8AA}" type="pres">
      <dgm:prSet presAssocID="{DFDAC6EB-43CD-4653-8E79-E21E3A62D865}" presName="compNode" presStyleCnt="0"/>
      <dgm:spPr/>
    </dgm:pt>
    <dgm:pt modelId="{6DF2A6A4-A1A8-4995-B8F8-350496F661C4}" type="pres">
      <dgm:prSet presAssocID="{DFDAC6EB-43CD-4653-8E79-E21E3A62D865}" presName="iconBgRect" presStyleLbl="bgShp" presStyleIdx="3" presStyleCnt="4"/>
      <dgm:spPr/>
    </dgm:pt>
    <dgm:pt modelId="{EE7F9A5A-CD41-4C38-A6AF-1363BEC3279F}" type="pres">
      <dgm:prSet presAssocID="{DFDAC6EB-43CD-4653-8E79-E21E3A62D865}" presName="iconRect" presStyleLbl="node1" presStyleIdx="3" presStyleCnt="4"/>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dgm:spPr>
      <dgm:extLst>
        <a:ext uri="{E40237B7-FDA0-4F09-8148-C483321AD2D9}">
          <dgm14:cNvPr xmlns:dgm14="http://schemas.microsoft.com/office/drawing/2010/diagram" id="0" name="" descr="Head with Gears"/>
        </a:ext>
      </dgm:extLst>
    </dgm:pt>
    <dgm:pt modelId="{CDC1E1F3-E39A-48CB-9A5D-8B48965AF930}" type="pres">
      <dgm:prSet presAssocID="{DFDAC6EB-43CD-4653-8E79-E21E3A62D865}" presName="spaceRect" presStyleCnt="0"/>
      <dgm:spPr/>
    </dgm:pt>
    <dgm:pt modelId="{70BB3B93-18A5-4E0E-9F8D-2FE2818E8702}" type="pres">
      <dgm:prSet presAssocID="{DFDAC6EB-43CD-4653-8E79-E21E3A62D865}" presName="textRect" presStyleLbl="revTx" presStyleIdx="3" presStyleCnt="4">
        <dgm:presLayoutVars>
          <dgm:chMax val="1"/>
          <dgm:chPref val="1"/>
        </dgm:presLayoutVars>
      </dgm:prSet>
      <dgm:spPr/>
    </dgm:pt>
  </dgm:ptLst>
  <dgm:cxnLst>
    <dgm:cxn modelId="{A4F29E0E-1303-4D22-8458-A03E12675920}" type="presOf" srcId="{25126123-4FE4-45AB-A74D-939271F5AA47}" destId="{34A346AF-FE02-48B6-8C38-4C48AC5C7B56}" srcOrd="0" destOrd="0" presId="urn:microsoft.com/office/officeart/2018/5/layout/IconCircleLabelList"/>
    <dgm:cxn modelId="{5B17031F-668A-4F9F-BA58-94E17609B9F8}" srcId="{69ED6753-3C2D-4C3D-B1EB-5471DA957850}" destId="{25126123-4FE4-45AB-A74D-939271F5AA47}" srcOrd="2" destOrd="0" parTransId="{BA33C5B6-E711-4CFE-AD11-708AB3549301}" sibTransId="{C43CAF02-53B3-4E88-91A5-1E54345C3F8D}"/>
    <dgm:cxn modelId="{9073D072-EC22-4350-B65C-F61399F5AC4C}" srcId="{69ED6753-3C2D-4C3D-B1EB-5471DA957850}" destId="{A6551B59-E1CE-4092-9EF2-91A5F2F41583}" srcOrd="0" destOrd="0" parTransId="{C44A91FB-F01E-4BF7-9450-B5C9C59FBDFD}" sibTransId="{02BF604E-DCA2-4D0C-8EC5-C08A5E6798F5}"/>
    <dgm:cxn modelId="{0CA8457B-73C3-44D2-B999-18FA39538611}" type="presOf" srcId="{A6551B59-E1CE-4092-9EF2-91A5F2F41583}" destId="{FB28AF05-E4CB-4955-BE95-AE6504155D6A}" srcOrd="0" destOrd="0" presId="urn:microsoft.com/office/officeart/2018/5/layout/IconCircleLabelList"/>
    <dgm:cxn modelId="{86B89F9A-FF60-41B1-B0E0-D0214F941E6E}" srcId="{69ED6753-3C2D-4C3D-B1EB-5471DA957850}" destId="{2F25D9D3-8E39-4C9B-B0B5-B8C7C53701B2}" srcOrd="1" destOrd="0" parTransId="{DFA6AF03-042B-473A-8282-E0ABEF088F81}" sibTransId="{F553162E-02CF-43E5-82D6-0D75B5158223}"/>
    <dgm:cxn modelId="{2E8BC9A4-A6A8-4C23-A66D-F044E5DD9460}" type="presOf" srcId="{69ED6753-3C2D-4C3D-B1EB-5471DA957850}" destId="{CCD5F2F0-C317-414B-A8C6-F391900A243A}" srcOrd="0" destOrd="0" presId="urn:microsoft.com/office/officeart/2018/5/layout/IconCircleLabelList"/>
    <dgm:cxn modelId="{540055F4-4249-4333-B134-DB617965C459}" type="presOf" srcId="{2F25D9D3-8E39-4C9B-B0B5-B8C7C53701B2}" destId="{DE08EFDB-180F-49FD-B9B8-52B0268C0643}" srcOrd="0" destOrd="0" presId="urn:microsoft.com/office/officeart/2018/5/layout/IconCircleLabelList"/>
    <dgm:cxn modelId="{EB7F27F9-E55D-4132-ADB9-E7270D97CE8E}" type="presOf" srcId="{DFDAC6EB-43CD-4653-8E79-E21E3A62D865}" destId="{70BB3B93-18A5-4E0E-9F8D-2FE2818E8702}" srcOrd="0" destOrd="0" presId="urn:microsoft.com/office/officeart/2018/5/layout/IconCircleLabelList"/>
    <dgm:cxn modelId="{6207FDFB-327C-46A8-B8E3-42C0792265A5}" srcId="{69ED6753-3C2D-4C3D-B1EB-5471DA957850}" destId="{DFDAC6EB-43CD-4653-8E79-E21E3A62D865}" srcOrd="3" destOrd="0" parTransId="{9B757AB7-60E1-4E5C-B1A8-A6AF17EB331E}" sibTransId="{94750733-E671-433C-AD5E-87E8DF1EDA61}"/>
    <dgm:cxn modelId="{EC3BA004-C90C-4F50-A2D6-F4E0FB22C6DA}" type="presParOf" srcId="{CCD5F2F0-C317-414B-A8C6-F391900A243A}" destId="{B44B1287-F254-4B5D-A64F-C89D5599D9CB}" srcOrd="0" destOrd="0" presId="urn:microsoft.com/office/officeart/2018/5/layout/IconCircleLabelList"/>
    <dgm:cxn modelId="{E3C21D45-3C68-462D-B587-DC5E62430B25}" type="presParOf" srcId="{B44B1287-F254-4B5D-A64F-C89D5599D9CB}" destId="{7752F7D9-CC29-4AAB-BDA4-C3081B64D4D2}" srcOrd="0" destOrd="0" presId="urn:microsoft.com/office/officeart/2018/5/layout/IconCircleLabelList"/>
    <dgm:cxn modelId="{A4960EF1-CD47-4CD1-A0DA-92EE82C9F8C8}" type="presParOf" srcId="{B44B1287-F254-4B5D-A64F-C89D5599D9CB}" destId="{7EC9E7AC-79F5-429E-A8AC-08007E774D51}" srcOrd="1" destOrd="0" presId="urn:microsoft.com/office/officeart/2018/5/layout/IconCircleLabelList"/>
    <dgm:cxn modelId="{D905B84B-91EF-4F40-B43B-A890D4A8B72D}" type="presParOf" srcId="{B44B1287-F254-4B5D-A64F-C89D5599D9CB}" destId="{F6F4C82F-C042-44ED-909F-82BE6F155381}" srcOrd="2" destOrd="0" presId="urn:microsoft.com/office/officeart/2018/5/layout/IconCircleLabelList"/>
    <dgm:cxn modelId="{3D2CB120-2892-4025-AB27-B756993DB842}" type="presParOf" srcId="{B44B1287-F254-4B5D-A64F-C89D5599D9CB}" destId="{FB28AF05-E4CB-4955-BE95-AE6504155D6A}" srcOrd="3" destOrd="0" presId="urn:microsoft.com/office/officeart/2018/5/layout/IconCircleLabelList"/>
    <dgm:cxn modelId="{A5C060D3-C9F8-473B-8867-316CFF9ACC0B}" type="presParOf" srcId="{CCD5F2F0-C317-414B-A8C6-F391900A243A}" destId="{8A681ECB-795D-4385-8041-A78A30DA4BE4}" srcOrd="1" destOrd="0" presId="urn:microsoft.com/office/officeart/2018/5/layout/IconCircleLabelList"/>
    <dgm:cxn modelId="{7E1C1541-7B67-440A-B76C-D3ED66739404}" type="presParOf" srcId="{CCD5F2F0-C317-414B-A8C6-F391900A243A}" destId="{D072E196-7FF4-4AB9-B553-5F0C816D1D4B}" srcOrd="2" destOrd="0" presId="urn:microsoft.com/office/officeart/2018/5/layout/IconCircleLabelList"/>
    <dgm:cxn modelId="{733CEE4A-64A4-4F36-AF5C-3D629C0950E0}" type="presParOf" srcId="{D072E196-7FF4-4AB9-B553-5F0C816D1D4B}" destId="{0DDAD90C-A66D-43D8-8D01-52B8807018D7}" srcOrd="0" destOrd="0" presId="urn:microsoft.com/office/officeart/2018/5/layout/IconCircleLabelList"/>
    <dgm:cxn modelId="{D3D22557-FCB1-47B9-A89C-3F3DBA44F4B3}" type="presParOf" srcId="{D072E196-7FF4-4AB9-B553-5F0C816D1D4B}" destId="{4D5356A7-1753-426F-99CD-4ED89D19A69D}" srcOrd="1" destOrd="0" presId="urn:microsoft.com/office/officeart/2018/5/layout/IconCircleLabelList"/>
    <dgm:cxn modelId="{B3CCAF96-F653-4965-840A-A744F184AF9E}" type="presParOf" srcId="{D072E196-7FF4-4AB9-B553-5F0C816D1D4B}" destId="{4EC25057-AFC6-4635-A6B2-30FB2FAD3D29}" srcOrd="2" destOrd="0" presId="urn:microsoft.com/office/officeart/2018/5/layout/IconCircleLabelList"/>
    <dgm:cxn modelId="{2688926E-B792-440E-9C83-7A50A48273C0}" type="presParOf" srcId="{D072E196-7FF4-4AB9-B553-5F0C816D1D4B}" destId="{DE08EFDB-180F-49FD-B9B8-52B0268C0643}" srcOrd="3" destOrd="0" presId="urn:microsoft.com/office/officeart/2018/5/layout/IconCircleLabelList"/>
    <dgm:cxn modelId="{C1BD5BD6-8C26-4215-8AAF-262EE7CB9516}" type="presParOf" srcId="{CCD5F2F0-C317-414B-A8C6-F391900A243A}" destId="{6D3DDCEC-6CD8-4C04-AD2B-B0BA4557A37E}" srcOrd="3" destOrd="0" presId="urn:microsoft.com/office/officeart/2018/5/layout/IconCircleLabelList"/>
    <dgm:cxn modelId="{6C0E35C7-D73E-4C6C-9848-35EB8E631162}" type="presParOf" srcId="{CCD5F2F0-C317-414B-A8C6-F391900A243A}" destId="{74E710B7-ACA1-4D32-B738-445E36CADC38}" srcOrd="4" destOrd="0" presId="urn:microsoft.com/office/officeart/2018/5/layout/IconCircleLabelList"/>
    <dgm:cxn modelId="{B200BC8B-741F-4636-A474-E230C66ACBEE}" type="presParOf" srcId="{74E710B7-ACA1-4D32-B738-445E36CADC38}" destId="{DB748B25-BB1C-4DFA-A1F2-13BD75657DE9}" srcOrd="0" destOrd="0" presId="urn:microsoft.com/office/officeart/2018/5/layout/IconCircleLabelList"/>
    <dgm:cxn modelId="{04EA43CD-55FA-46B4-8CFE-244C90662DED}" type="presParOf" srcId="{74E710B7-ACA1-4D32-B738-445E36CADC38}" destId="{DA87EECD-72E9-45D7-8ACB-14E280D49A4C}" srcOrd="1" destOrd="0" presId="urn:microsoft.com/office/officeart/2018/5/layout/IconCircleLabelList"/>
    <dgm:cxn modelId="{3A7F8464-389C-4EFC-A271-431A9C9FE203}" type="presParOf" srcId="{74E710B7-ACA1-4D32-B738-445E36CADC38}" destId="{4F78FBB1-6E4B-419C-B7AD-126A86CEB331}" srcOrd="2" destOrd="0" presId="urn:microsoft.com/office/officeart/2018/5/layout/IconCircleLabelList"/>
    <dgm:cxn modelId="{84AA516B-6033-4C04-A258-6FFAD25A258B}" type="presParOf" srcId="{74E710B7-ACA1-4D32-B738-445E36CADC38}" destId="{34A346AF-FE02-48B6-8C38-4C48AC5C7B56}" srcOrd="3" destOrd="0" presId="urn:microsoft.com/office/officeart/2018/5/layout/IconCircleLabelList"/>
    <dgm:cxn modelId="{DB825030-10F9-4037-B494-E1170396DD61}" type="presParOf" srcId="{CCD5F2F0-C317-414B-A8C6-F391900A243A}" destId="{18543F5B-1811-4424-B67D-79A48CE1DF48}" srcOrd="5" destOrd="0" presId="urn:microsoft.com/office/officeart/2018/5/layout/IconCircleLabelList"/>
    <dgm:cxn modelId="{AAFE6A3C-ED24-42DF-97B1-CF5C9A5AAF03}" type="presParOf" srcId="{CCD5F2F0-C317-414B-A8C6-F391900A243A}" destId="{8782B57A-4DD2-4116-B3CF-D3240761E8AA}" srcOrd="6" destOrd="0" presId="urn:microsoft.com/office/officeart/2018/5/layout/IconCircleLabelList"/>
    <dgm:cxn modelId="{24964325-7917-4A64-8E7D-C58D242233E3}" type="presParOf" srcId="{8782B57A-4DD2-4116-B3CF-D3240761E8AA}" destId="{6DF2A6A4-A1A8-4995-B8F8-350496F661C4}" srcOrd="0" destOrd="0" presId="urn:microsoft.com/office/officeart/2018/5/layout/IconCircleLabelList"/>
    <dgm:cxn modelId="{528BB9DE-93BE-42F7-AD25-E88AFFBC6787}" type="presParOf" srcId="{8782B57A-4DD2-4116-B3CF-D3240761E8AA}" destId="{EE7F9A5A-CD41-4C38-A6AF-1363BEC3279F}" srcOrd="1" destOrd="0" presId="urn:microsoft.com/office/officeart/2018/5/layout/IconCircleLabelList"/>
    <dgm:cxn modelId="{3F8CD5BA-5C77-40AE-9006-9061180C82BA}" type="presParOf" srcId="{8782B57A-4DD2-4116-B3CF-D3240761E8AA}" destId="{CDC1E1F3-E39A-48CB-9A5D-8B48965AF930}" srcOrd="2" destOrd="0" presId="urn:microsoft.com/office/officeart/2018/5/layout/IconCircleLabelList"/>
    <dgm:cxn modelId="{50D05799-EAE6-4747-A681-F36E42C32581}" type="presParOf" srcId="{8782B57A-4DD2-4116-B3CF-D3240761E8AA}" destId="{70BB3B93-18A5-4E0E-9F8D-2FE2818E8702}" srcOrd="3" destOrd="0" presId="urn:microsoft.com/office/officeart/2018/5/layout/IconCircleLabel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752F7D9-CC29-4AAB-BDA4-C3081B64D4D2}">
      <dsp:nvSpPr>
        <dsp:cNvPr id="0" name=""/>
        <dsp:cNvSpPr/>
      </dsp:nvSpPr>
      <dsp:spPr>
        <a:xfrm>
          <a:off x="1225951" y="4662"/>
          <a:ext cx="1098000" cy="1098000"/>
        </a:xfrm>
        <a:prstGeom prst="ellipse">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7EC9E7AC-79F5-429E-A8AC-08007E774D51}">
      <dsp:nvSpPr>
        <dsp:cNvPr id="0" name=""/>
        <dsp:cNvSpPr/>
      </dsp:nvSpPr>
      <dsp:spPr>
        <a:xfrm>
          <a:off x="1459951" y="238662"/>
          <a:ext cx="630000" cy="630000"/>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B28AF05-E4CB-4955-BE95-AE6504155D6A}">
      <dsp:nvSpPr>
        <dsp:cNvPr id="0" name=""/>
        <dsp:cNvSpPr/>
      </dsp:nvSpPr>
      <dsp:spPr>
        <a:xfrm>
          <a:off x="874951" y="1444663"/>
          <a:ext cx="180000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622300">
            <a:lnSpc>
              <a:spcPct val="100000"/>
            </a:lnSpc>
            <a:spcBef>
              <a:spcPct val="0"/>
            </a:spcBef>
            <a:spcAft>
              <a:spcPct val="35000"/>
            </a:spcAft>
            <a:buNone/>
            <a:defRPr cap="all"/>
          </a:pPr>
          <a:r>
            <a:rPr lang="nl-NL" sz="1400" kern="1200"/>
            <a:t>FTO aanpak </a:t>
          </a:r>
          <a:endParaRPr lang="en-US" sz="1400" kern="1200"/>
        </a:p>
      </dsp:txBody>
      <dsp:txXfrm>
        <a:off x="874951" y="1444663"/>
        <a:ext cx="1800000" cy="720000"/>
      </dsp:txXfrm>
    </dsp:sp>
    <dsp:sp modelId="{0DDAD90C-A66D-43D8-8D01-52B8807018D7}">
      <dsp:nvSpPr>
        <dsp:cNvPr id="0" name=""/>
        <dsp:cNvSpPr/>
      </dsp:nvSpPr>
      <dsp:spPr>
        <a:xfrm>
          <a:off x="3340951" y="4662"/>
          <a:ext cx="1098000" cy="1098000"/>
        </a:xfrm>
        <a:prstGeom prst="ellipse">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4D5356A7-1753-426F-99CD-4ED89D19A69D}">
      <dsp:nvSpPr>
        <dsp:cNvPr id="0" name=""/>
        <dsp:cNvSpPr/>
      </dsp:nvSpPr>
      <dsp:spPr>
        <a:xfrm>
          <a:off x="3574951" y="238662"/>
          <a:ext cx="630000" cy="630000"/>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E08EFDB-180F-49FD-B9B8-52B0268C0643}">
      <dsp:nvSpPr>
        <dsp:cNvPr id="0" name=""/>
        <dsp:cNvSpPr/>
      </dsp:nvSpPr>
      <dsp:spPr>
        <a:xfrm>
          <a:off x="2989951" y="1444663"/>
          <a:ext cx="180000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622300">
            <a:lnSpc>
              <a:spcPct val="100000"/>
            </a:lnSpc>
            <a:spcBef>
              <a:spcPct val="0"/>
            </a:spcBef>
            <a:spcAft>
              <a:spcPct val="35000"/>
            </a:spcAft>
            <a:buNone/>
            <a:defRPr cap="all"/>
          </a:pPr>
          <a:r>
            <a:rPr lang="nl-NL" sz="1400" kern="1200"/>
            <a:t>verkenning diergeneesmiddelen</a:t>
          </a:r>
          <a:endParaRPr lang="en-US" sz="1400" kern="1200"/>
        </a:p>
      </dsp:txBody>
      <dsp:txXfrm>
        <a:off x="2989951" y="1444663"/>
        <a:ext cx="1800000" cy="720000"/>
      </dsp:txXfrm>
    </dsp:sp>
    <dsp:sp modelId="{DB748B25-BB1C-4DFA-A1F2-13BD75657DE9}">
      <dsp:nvSpPr>
        <dsp:cNvPr id="0" name=""/>
        <dsp:cNvSpPr/>
      </dsp:nvSpPr>
      <dsp:spPr>
        <a:xfrm>
          <a:off x="5455951" y="4662"/>
          <a:ext cx="1098000" cy="1098000"/>
        </a:xfrm>
        <a:prstGeom prst="ellipse">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DA87EECD-72E9-45D7-8ACB-14E280D49A4C}">
      <dsp:nvSpPr>
        <dsp:cNvPr id="0" name=""/>
        <dsp:cNvSpPr/>
      </dsp:nvSpPr>
      <dsp:spPr>
        <a:xfrm>
          <a:off x="5689951" y="238662"/>
          <a:ext cx="630000" cy="630000"/>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4A346AF-FE02-48B6-8C38-4C48AC5C7B56}">
      <dsp:nvSpPr>
        <dsp:cNvPr id="0" name=""/>
        <dsp:cNvSpPr/>
      </dsp:nvSpPr>
      <dsp:spPr>
        <a:xfrm>
          <a:off x="5104951" y="1444663"/>
          <a:ext cx="180000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622300">
            <a:lnSpc>
              <a:spcPct val="100000"/>
            </a:lnSpc>
            <a:spcBef>
              <a:spcPct val="0"/>
            </a:spcBef>
            <a:spcAft>
              <a:spcPct val="35000"/>
            </a:spcAft>
            <a:buNone/>
            <a:defRPr cap="all"/>
          </a:pPr>
          <a:r>
            <a:rPr lang="nl-NL" sz="1400" kern="1200"/>
            <a:t>Samenwerking waterschappen</a:t>
          </a:r>
          <a:endParaRPr lang="en-US" sz="1400" kern="1200"/>
        </a:p>
      </dsp:txBody>
      <dsp:txXfrm>
        <a:off x="5104951" y="1444663"/>
        <a:ext cx="1800000" cy="720000"/>
      </dsp:txXfrm>
    </dsp:sp>
    <dsp:sp modelId="{6DF2A6A4-A1A8-4995-B8F8-350496F661C4}">
      <dsp:nvSpPr>
        <dsp:cNvPr id="0" name=""/>
        <dsp:cNvSpPr/>
      </dsp:nvSpPr>
      <dsp:spPr>
        <a:xfrm>
          <a:off x="7570951" y="4662"/>
          <a:ext cx="1098000" cy="1098000"/>
        </a:xfrm>
        <a:prstGeom prst="ellipse">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EE7F9A5A-CD41-4C38-A6AF-1363BEC3279F}">
      <dsp:nvSpPr>
        <dsp:cNvPr id="0" name=""/>
        <dsp:cNvSpPr/>
      </dsp:nvSpPr>
      <dsp:spPr>
        <a:xfrm>
          <a:off x="7804951" y="238662"/>
          <a:ext cx="630000" cy="630000"/>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0BB3B93-18A5-4E0E-9F8D-2FE2818E8702}">
      <dsp:nvSpPr>
        <dsp:cNvPr id="0" name=""/>
        <dsp:cNvSpPr/>
      </dsp:nvSpPr>
      <dsp:spPr>
        <a:xfrm>
          <a:off x="7219951" y="1444663"/>
          <a:ext cx="180000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622300">
            <a:lnSpc>
              <a:spcPct val="100000"/>
            </a:lnSpc>
            <a:spcBef>
              <a:spcPct val="0"/>
            </a:spcBef>
            <a:spcAft>
              <a:spcPct val="35000"/>
            </a:spcAft>
            <a:buNone/>
            <a:defRPr cap="all"/>
          </a:pPr>
          <a:r>
            <a:rPr lang="nl-NL" sz="1400" kern="1200"/>
            <a:t>Onderzoeken</a:t>
          </a:r>
          <a:endParaRPr lang="en-US" sz="1400" kern="1200"/>
        </a:p>
      </dsp:txBody>
      <dsp:txXfrm>
        <a:off x="7219951" y="1444663"/>
        <a:ext cx="1800000" cy="720000"/>
      </dsp:txXfrm>
    </dsp:sp>
  </dsp:spTree>
</dsp:drawing>
</file>

<file path=ppt/diagrams/layout1.xml><?xml version="1.0" encoding="utf-8"?>
<dgm:layoutDef xmlns:dgm="http://schemas.openxmlformats.org/drawingml/2006/diagram" xmlns:a="http://schemas.openxmlformats.org/drawingml/2006/main" uniqueId="urn:microsoft.com/office/officeart/2018/5/layout/IconCircleLabelList">
  <dgm:title val="Icon Circle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4"/>
          <dgm:constr type="h" for="des" forName="compNode" op="equ"/>
          <dgm:constr type="h" for="des" forName="textRect" op="equ"/>
        </dgm:constrLst>
      </dgm:if>
      <dgm:if name="Name5" axis="ch" ptType="node" func="cnt" op="lte" val="3">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0"/>
          <dgm:constr type="h" for="des" forName="compNode" op="equ"/>
          <dgm:constr type="h" for="des" forName="textRect" op="equ"/>
        </dgm:constrLst>
      </dgm:if>
      <dgm:if name="Name6"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2"/>
          <dgm:constr type="h" for="des" forName="compNode" op="equ"/>
          <dgm:constr type="h" for="des" forName="textRect" op="equ"/>
        </dgm:constrLst>
      </dgm:if>
      <dgm:else name="Name7">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8" axis="ch" ptType="node">
      <dgm:layoutNode name="compNode">
        <dgm:alg type="composite"/>
        <dgm:shape xmlns:r="http://schemas.openxmlformats.org/officeDocument/2006/relationships" r:blip="">
          <dgm:adjLst/>
        </dgm:shape>
        <dgm:presOf axis="self"/>
        <dgm:constrLst>
          <dgm:constr type="w" for="ch" forName="iconBgRect" refType="w" fact="0.61"/>
          <dgm:constr type="h" for="ch" forName="iconBgRect" refType="w" refFor="ch" refForName="iconBgRect"/>
          <dgm:constr type="t" for="ch" forName="iconBgRect"/>
          <dgm:constr type="ctrX" for="ch" forName="iconBgRect" refType="w" fact="0.5"/>
          <dgm:constr type="w" for="ch" forName="iconRect" refType="w" fact="0.35"/>
          <dgm:constr type="h" for="ch" forName="iconRect" refType="w" refFor="ch" refForName="iconRect"/>
          <dgm:constr type="ctrX" for="ch" forName="iconRect" refType="ctrX" refFor="ch" refForName="iconBgRect"/>
          <dgm:constr type="ctrY" for="ch" forName="iconRect" refType="ctrY" refFor="ch" refForName="iconBgRect"/>
          <dgm:constr type="h" for="ch" forName="spaceRect" refType="w" fact="0.19"/>
          <dgm:constr type="w" for="ch" forName="spaceRect" refType="w"/>
          <dgm:constr type="l" for="ch" forName="spaceRect"/>
          <dgm:constr type="t" for="ch" forName="spaceRect" refType="b" refFor="ch" refForName="iconBg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BgRect" styleLbl="bgShp">
          <dgm:alg type="sp"/>
          <dgm:shape xmlns:r="http://schemas.openxmlformats.org/officeDocument/2006/relationships" type="ellipse" r:blip="">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9"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cap="all"/>
        </a:lvl1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F48C45F-09C8-499A-B72D-F0C888082EED}"/>
              </a:ext>
            </a:extLst>
          </p:cNvPr>
          <p:cNvSpPr>
            <a:spLocks noGrp="1"/>
          </p:cNvSpPr>
          <p:nvPr>
            <p:ph type="ctrTitle"/>
          </p:nvPr>
        </p:nvSpPr>
        <p:spPr>
          <a:xfrm>
            <a:off x="1524000" y="1122363"/>
            <a:ext cx="9144000" cy="2387600"/>
          </a:xfrm>
        </p:spPr>
        <p:txBody>
          <a:bodyPr anchor="b"/>
          <a:lstStyle>
            <a:lvl1pPr algn="ctr">
              <a:defRPr sz="6000"/>
            </a:lvl1pPr>
          </a:lstStyle>
          <a:p>
            <a:r>
              <a:rPr lang="nl-NL"/>
              <a:t>Klik om stijl te bewerken</a:t>
            </a:r>
          </a:p>
        </p:txBody>
      </p:sp>
      <p:sp>
        <p:nvSpPr>
          <p:cNvPr id="3" name="Ondertitel 2">
            <a:extLst>
              <a:ext uri="{FF2B5EF4-FFF2-40B4-BE49-F238E27FC236}">
                <a16:creationId xmlns:a16="http://schemas.microsoft.com/office/drawing/2014/main" id="{2E2196AC-94F5-47A5-A154-9812C2CD1C4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Klikken om de ondertitelstijl van het model te bewerken</a:t>
            </a:r>
          </a:p>
        </p:txBody>
      </p:sp>
      <p:sp>
        <p:nvSpPr>
          <p:cNvPr id="4" name="Tijdelijke aanduiding voor datum 3">
            <a:extLst>
              <a:ext uri="{FF2B5EF4-FFF2-40B4-BE49-F238E27FC236}">
                <a16:creationId xmlns:a16="http://schemas.microsoft.com/office/drawing/2014/main" id="{F54A3C65-24CA-44DD-9EBB-13D2861364B3}"/>
              </a:ext>
            </a:extLst>
          </p:cNvPr>
          <p:cNvSpPr>
            <a:spLocks noGrp="1"/>
          </p:cNvSpPr>
          <p:nvPr>
            <p:ph type="dt" sz="half" idx="10"/>
          </p:nvPr>
        </p:nvSpPr>
        <p:spPr/>
        <p:txBody>
          <a:bodyPr/>
          <a:lstStyle/>
          <a:p>
            <a:fld id="{A5BE94A9-F04F-429F-ACFC-5037F06562D9}" type="datetimeFigureOut">
              <a:rPr lang="nl-NL" smtClean="0"/>
              <a:t>21-11-2022</a:t>
            </a:fld>
            <a:endParaRPr lang="nl-NL"/>
          </a:p>
        </p:txBody>
      </p:sp>
      <p:sp>
        <p:nvSpPr>
          <p:cNvPr id="5" name="Tijdelijke aanduiding voor voettekst 4">
            <a:extLst>
              <a:ext uri="{FF2B5EF4-FFF2-40B4-BE49-F238E27FC236}">
                <a16:creationId xmlns:a16="http://schemas.microsoft.com/office/drawing/2014/main" id="{03BAFD97-2006-41D7-A365-F171F4EE9541}"/>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6F7A3C0A-7761-4A8F-9B4A-D8272B7574BB}"/>
              </a:ext>
            </a:extLst>
          </p:cNvPr>
          <p:cNvSpPr>
            <a:spLocks noGrp="1"/>
          </p:cNvSpPr>
          <p:nvPr>
            <p:ph type="sldNum" sz="quarter" idx="12"/>
          </p:nvPr>
        </p:nvSpPr>
        <p:spPr/>
        <p:txBody>
          <a:bodyPr/>
          <a:lstStyle/>
          <a:p>
            <a:fld id="{3F4831B6-346B-439D-B24F-0E6B21BED219}" type="slidenum">
              <a:rPr lang="nl-NL" smtClean="0"/>
              <a:t>‹#›</a:t>
            </a:fld>
            <a:endParaRPr lang="nl-NL"/>
          </a:p>
        </p:txBody>
      </p:sp>
    </p:spTree>
    <p:extLst>
      <p:ext uri="{BB962C8B-B14F-4D97-AF65-F5344CB8AC3E}">
        <p14:creationId xmlns:p14="http://schemas.microsoft.com/office/powerpoint/2010/main" val="387910312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5A40FFB-5344-4A54-9533-D9DB2722FDB7}"/>
              </a:ext>
            </a:extLst>
          </p:cNvPr>
          <p:cNvSpPr>
            <a:spLocks noGrp="1"/>
          </p:cNvSpPr>
          <p:nvPr>
            <p:ph type="title"/>
          </p:nvPr>
        </p:nvSpPr>
        <p:spPr/>
        <p:txBody>
          <a:bodyPr/>
          <a:lstStyle/>
          <a:p>
            <a:r>
              <a:rPr lang="nl-NL"/>
              <a:t>Klik om stijl te bewerken</a:t>
            </a:r>
          </a:p>
        </p:txBody>
      </p:sp>
      <p:sp>
        <p:nvSpPr>
          <p:cNvPr id="3" name="Tijdelijke aanduiding voor verticale tekst 2">
            <a:extLst>
              <a:ext uri="{FF2B5EF4-FFF2-40B4-BE49-F238E27FC236}">
                <a16:creationId xmlns:a16="http://schemas.microsoft.com/office/drawing/2014/main" id="{87216219-F78C-4D84-814F-B9767FDA000B}"/>
              </a:ext>
            </a:extLst>
          </p:cNvPr>
          <p:cNvSpPr>
            <a:spLocks noGrp="1"/>
          </p:cNvSpPr>
          <p:nvPr>
            <p:ph type="body" orient="vert" idx="1"/>
          </p:nvPr>
        </p:nvSpPr>
        <p:spPr/>
        <p:txBody>
          <a:bodyPr vert="eaVert"/>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73035BA4-A89C-485F-BBEC-D4A3FC249FA9}"/>
              </a:ext>
            </a:extLst>
          </p:cNvPr>
          <p:cNvSpPr>
            <a:spLocks noGrp="1"/>
          </p:cNvSpPr>
          <p:nvPr>
            <p:ph type="dt" sz="half" idx="10"/>
          </p:nvPr>
        </p:nvSpPr>
        <p:spPr/>
        <p:txBody>
          <a:bodyPr/>
          <a:lstStyle/>
          <a:p>
            <a:fld id="{A5BE94A9-F04F-429F-ACFC-5037F06562D9}" type="datetimeFigureOut">
              <a:rPr lang="nl-NL" smtClean="0"/>
              <a:t>21-11-2022</a:t>
            </a:fld>
            <a:endParaRPr lang="nl-NL"/>
          </a:p>
        </p:txBody>
      </p:sp>
      <p:sp>
        <p:nvSpPr>
          <p:cNvPr id="5" name="Tijdelijke aanduiding voor voettekst 4">
            <a:extLst>
              <a:ext uri="{FF2B5EF4-FFF2-40B4-BE49-F238E27FC236}">
                <a16:creationId xmlns:a16="http://schemas.microsoft.com/office/drawing/2014/main" id="{5627B842-F5D1-402D-B7B6-AC6A198AF102}"/>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F68F97D0-6AA5-45CA-920D-54CC4C0682BE}"/>
              </a:ext>
            </a:extLst>
          </p:cNvPr>
          <p:cNvSpPr>
            <a:spLocks noGrp="1"/>
          </p:cNvSpPr>
          <p:nvPr>
            <p:ph type="sldNum" sz="quarter" idx="12"/>
          </p:nvPr>
        </p:nvSpPr>
        <p:spPr/>
        <p:txBody>
          <a:bodyPr/>
          <a:lstStyle/>
          <a:p>
            <a:fld id="{3F4831B6-346B-439D-B24F-0E6B21BED219}" type="slidenum">
              <a:rPr lang="nl-NL" smtClean="0"/>
              <a:t>‹#›</a:t>
            </a:fld>
            <a:endParaRPr lang="nl-NL"/>
          </a:p>
        </p:txBody>
      </p:sp>
    </p:spTree>
    <p:extLst>
      <p:ext uri="{BB962C8B-B14F-4D97-AF65-F5344CB8AC3E}">
        <p14:creationId xmlns:p14="http://schemas.microsoft.com/office/powerpoint/2010/main" val="417572524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a:extLst>
              <a:ext uri="{FF2B5EF4-FFF2-40B4-BE49-F238E27FC236}">
                <a16:creationId xmlns:a16="http://schemas.microsoft.com/office/drawing/2014/main" id="{1E68A553-A3E8-4197-9F97-B0772B4339A1}"/>
              </a:ext>
            </a:extLst>
          </p:cNvPr>
          <p:cNvSpPr>
            <a:spLocks noGrp="1"/>
          </p:cNvSpPr>
          <p:nvPr>
            <p:ph type="title" orient="vert"/>
          </p:nvPr>
        </p:nvSpPr>
        <p:spPr>
          <a:xfrm>
            <a:off x="8724900" y="365125"/>
            <a:ext cx="2628900" cy="5811838"/>
          </a:xfrm>
        </p:spPr>
        <p:txBody>
          <a:bodyPr vert="eaVert"/>
          <a:lstStyle/>
          <a:p>
            <a:r>
              <a:rPr lang="nl-NL"/>
              <a:t>Klik om stijl te bewerken</a:t>
            </a:r>
          </a:p>
        </p:txBody>
      </p:sp>
      <p:sp>
        <p:nvSpPr>
          <p:cNvPr id="3" name="Tijdelijke aanduiding voor verticale tekst 2">
            <a:extLst>
              <a:ext uri="{FF2B5EF4-FFF2-40B4-BE49-F238E27FC236}">
                <a16:creationId xmlns:a16="http://schemas.microsoft.com/office/drawing/2014/main" id="{49061783-E30E-4A1C-82D9-CFFB3B629DB9}"/>
              </a:ext>
            </a:extLst>
          </p:cNvPr>
          <p:cNvSpPr>
            <a:spLocks noGrp="1"/>
          </p:cNvSpPr>
          <p:nvPr>
            <p:ph type="body" orient="vert" idx="1"/>
          </p:nvPr>
        </p:nvSpPr>
        <p:spPr>
          <a:xfrm>
            <a:off x="838200" y="365125"/>
            <a:ext cx="7734300" cy="5811838"/>
          </a:xfrm>
        </p:spPr>
        <p:txBody>
          <a:bodyPr vert="eaVert"/>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BCDC8ECB-1660-4893-8B87-D02AEB20B689}"/>
              </a:ext>
            </a:extLst>
          </p:cNvPr>
          <p:cNvSpPr>
            <a:spLocks noGrp="1"/>
          </p:cNvSpPr>
          <p:nvPr>
            <p:ph type="dt" sz="half" idx="10"/>
          </p:nvPr>
        </p:nvSpPr>
        <p:spPr/>
        <p:txBody>
          <a:bodyPr/>
          <a:lstStyle/>
          <a:p>
            <a:fld id="{A5BE94A9-F04F-429F-ACFC-5037F06562D9}" type="datetimeFigureOut">
              <a:rPr lang="nl-NL" smtClean="0"/>
              <a:t>21-11-2022</a:t>
            </a:fld>
            <a:endParaRPr lang="nl-NL"/>
          </a:p>
        </p:txBody>
      </p:sp>
      <p:sp>
        <p:nvSpPr>
          <p:cNvPr id="5" name="Tijdelijke aanduiding voor voettekst 4">
            <a:extLst>
              <a:ext uri="{FF2B5EF4-FFF2-40B4-BE49-F238E27FC236}">
                <a16:creationId xmlns:a16="http://schemas.microsoft.com/office/drawing/2014/main" id="{EEA60A08-0F28-42A0-BD21-4E3C6F6BA897}"/>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2DED5878-E4C5-41F9-A342-7345F9DAE290}"/>
              </a:ext>
            </a:extLst>
          </p:cNvPr>
          <p:cNvSpPr>
            <a:spLocks noGrp="1"/>
          </p:cNvSpPr>
          <p:nvPr>
            <p:ph type="sldNum" sz="quarter" idx="12"/>
          </p:nvPr>
        </p:nvSpPr>
        <p:spPr/>
        <p:txBody>
          <a:bodyPr/>
          <a:lstStyle/>
          <a:p>
            <a:fld id="{3F4831B6-346B-439D-B24F-0E6B21BED219}" type="slidenum">
              <a:rPr lang="nl-NL" smtClean="0"/>
              <a:t>‹#›</a:t>
            </a:fld>
            <a:endParaRPr lang="nl-NL"/>
          </a:p>
        </p:txBody>
      </p:sp>
    </p:spTree>
    <p:extLst>
      <p:ext uri="{BB962C8B-B14F-4D97-AF65-F5344CB8AC3E}">
        <p14:creationId xmlns:p14="http://schemas.microsoft.com/office/powerpoint/2010/main" val="335607950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54C42A4-CD1B-4865-9989-CCE2694F77DA}"/>
              </a:ext>
            </a:extLst>
          </p:cNvPr>
          <p:cNvSpPr>
            <a:spLocks noGrp="1"/>
          </p:cNvSpPr>
          <p:nvPr>
            <p:ph type="title"/>
          </p:nvPr>
        </p:nvSpPr>
        <p:spPr/>
        <p:txBody>
          <a:bodyPr/>
          <a:lstStyle/>
          <a:p>
            <a:r>
              <a:rPr lang="nl-NL"/>
              <a:t>Klik om stijl te bewerken</a:t>
            </a:r>
          </a:p>
        </p:txBody>
      </p:sp>
      <p:sp>
        <p:nvSpPr>
          <p:cNvPr id="3" name="Tijdelijke aanduiding voor inhoud 2">
            <a:extLst>
              <a:ext uri="{FF2B5EF4-FFF2-40B4-BE49-F238E27FC236}">
                <a16:creationId xmlns:a16="http://schemas.microsoft.com/office/drawing/2014/main" id="{FACFB11E-C6A0-4A70-9B79-BD0388E2A805}"/>
              </a:ext>
            </a:extLst>
          </p:cNvPr>
          <p:cNvSpPr>
            <a:spLocks noGrp="1"/>
          </p:cNvSpPr>
          <p:nvPr>
            <p:ph idx="1"/>
          </p:nvPr>
        </p:nvSpPr>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96C3DC04-E7CA-4320-A176-FB5AC564FA06}"/>
              </a:ext>
            </a:extLst>
          </p:cNvPr>
          <p:cNvSpPr>
            <a:spLocks noGrp="1"/>
          </p:cNvSpPr>
          <p:nvPr>
            <p:ph type="dt" sz="half" idx="10"/>
          </p:nvPr>
        </p:nvSpPr>
        <p:spPr/>
        <p:txBody>
          <a:bodyPr/>
          <a:lstStyle/>
          <a:p>
            <a:fld id="{A5BE94A9-F04F-429F-ACFC-5037F06562D9}" type="datetimeFigureOut">
              <a:rPr lang="nl-NL" smtClean="0"/>
              <a:t>21-11-2022</a:t>
            </a:fld>
            <a:endParaRPr lang="nl-NL"/>
          </a:p>
        </p:txBody>
      </p:sp>
      <p:sp>
        <p:nvSpPr>
          <p:cNvPr id="5" name="Tijdelijke aanduiding voor voettekst 4">
            <a:extLst>
              <a:ext uri="{FF2B5EF4-FFF2-40B4-BE49-F238E27FC236}">
                <a16:creationId xmlns:a16="http://schemas.microsoft.com/office/drawing/2014/main" id="{55FC3A07-376E-4591-831A-60816DCDD690}"/>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ADF5AB07-F5DA-4DAD-B652-B830A87B5F3E}"/>
              </a:ext>
            </a:extLst>
          </p:cNvPr>
          <p:cNvSpPr>
            <a:spLocks noGrp="1"/>
          </p:cNvSpPr>
          <p:nvPr>
            <p:ph type="sldNum" sz="quarter" idx="12"/>
          </p:nvPr>
        </p:nvSpPr>
        <p:spPr/>
        <p:txBody>
          <a:bodyPr/>
          <a:lstStyle/>
          <a:p>
            <a:fld id="{3F4831B6-346B-439D-B24F-0E6B21BED219}" type="slidenum">
              <a:rPr lang="nl-NL" smtClean="0"/>
              <a:t>‹#›</a:t>
            </a:fld>
            <a:endParaRPr lang="nl-NL"/>
          </a:p>
        </p:txBody>
      </p:sp>
    </p:spTree>
    <p:extLst>
      <p:ext uri="{BB962C8B-B14F-4D97-AF65-F5344CB8AC3E}">
        <p14:creationId xmlns:p14="http://schemas.microsoft.com/office/powerpoint/2010/main" val="74114962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64BFA44-F68B-4813-96E9-4B52D33EC4D7}"/>
              </a:ext>
            </a:extLst>
          </p:cNvPr>
          <p:cNvSpPr>
            <a:spLocks noGrp="1"/>
          </p:cNvSpPr>
          <p:nvPr>
            <p:ph type="title"/>
          </p:nvPr>
        </p:nvSpPr>
        <p:spPr>
          <a:xfrm>
            <a:off x="831850" y="1709738"/>
            <a:ext cx="10515600" cy="2852737"/>
          </a:xfrm>
        </p:spPr>
        <p:txBody>
          <a:bodyPr anchor="b"/>
          <a:lstStyle>
            <a:lvl1pPr>
              <a:defRPr sz="6000"/>
            </a:lvl1pPr>
          </a:lstStyle>
          <a:p>
            <a:r>
              <a:rPr lang="nl-NL"/>
              <a:t>Klik om stijl te bewerken</a:t>
            </a:r>
          </a:p>
        </p:txBody>
      </p:sp>
      <p:sp>
        <p:nvSpPr>
          <p:cNvPr id="3" name="Tijdelijke aanduiding voor tekst 2">
            <a:extLst>
              <a:ext uri="{FF2B5EF4-FFF2-40B4-BE49-F238E27FC236}">
                <a16:creationId xmlns:a16="http://schemas.microsoft.com/office/drawing/2014/main" id="{63A18F87-B164-459E-98A6-0A3A6C212FB8}"/>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l-NL"/>
              <a:t>Klikken om de tekststijl van het model te bewerken</a:t>
            </a:r>
          </a:p>
        </p:txBody>
      </p:sp>
      <p:sp>
        <p:nvSpPr>
          <p:cNvPr id="4" name="Tijdelijke aanduiding voor datum 3">
            <a:extLst>
              <a:ext uri="{FF2B5EF4-FFF2-40B4-BE49-F238E27FC236}">
                <a16:creationId xmlns:a16="http://schemas.microsoft.com/office/drawing/2014/main" id="{1539A417-978F-4DDC-85B6-D350569812DB}"/>
              </a:ext>
            </a:extLst>
          </p:cNvPr>
          <p:cNvSpPr>
            <a:spLocks noGrp="1"/>
          </p:cNvSpPr>
          <p:nvPr>
            <p:ph type="dt" sz="half" idx="10"/>
          </p:nvPr>
        </p:nvSpPr>
        <p:spPr/>
        <p:txBody>
          <a:bodyPr/>
          <a:lstStyle/>
          <a:p>
            <a:fld id="{A5BE94A9-F04F-429F-ACFC-5037F06562D9}" type="datetimeFigureOut">
              <a:rPr lang="nl-NL" smtClean="0"/>
              <a:t>21-11-2022</a:t>
            </a:fld>
            <a:endParaRPr lang="nl-NL"/>
          </a:p>
        </p:txBody>
      </p:sp>
      <p:sp>
        <p:nvSpPr>
          <p:cNvPr id="5" name="Tijdelijke aanduiding voor voettekst 4">
            <a:extLst>
              <a:ext uri="{FF2B5EF4-FFF2-40B4-BE49-F238E27FC236}">
                <a16:creationId xmlns:a16="http://schemas.microsoft.com/office/drawing/2014/main" id="{4AA9F7D1-9946-4F31-A78B-C6DC93429798}"/>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78AA2FFF-C1B3-446B-BC89-42028A7A5175}"/>
              </a:ext>
            </a:extLst>
          </p:cNvPr>
          <p:cNvSpPr>
            <a:spLocks noGrp="1"/>
          </p:cNvSpPr>
          <p:nvPr>
            <p:ph type="sldNum" sz="quarter" idx="12"/>
          </p:nvPr>
        </p:nvSpPr>
        <p:spPr/>
        <p:txBody>
          <a:bodyPr/>
          <a:lstStyle/>
          <a:p>
            <a:fld id="{3F4831B6-346B-439D-B24F-0E6B21BED219}" type="slidenum">
              <a:rPr lang="nl-NL" smtClean="0"/>
              <a:t>‹#›</a:t>
            </a:fld>
            <a:endParaRPr lang="nl-NL"/>
          </a:p>
        </p:txBody>
      </p:sp>
    </p:spTree>
    <p:extLst>
      <p:ext uri="{BB962C8B-B14F-4D97-AF65-F5344CB8AC3E}">
        <p14:creationId xmlns:p14="http://schemas.microsoft.com/office/powerpoint/2010/main" val="405803411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CEB8B3F-AA68-4789-A3E7-B0B84901452C}"/>
              </a:ext>
            </a:extLst>
          </p:cNvPr>
          <p:cNvSpPr>
            <a:spLocks noGrp="1"/>
          </p:cNvSpPr>
          <p:nvPr>
            <p:ph type="title"/>
          </p:nvPr>
        </p:nvSpPr>
        <p:spPr/>
        <p:txBody>
          <a:bodyPr/>
          <a:lstStyle/>
          <a:p>
            <a:r>
              <a:rPr lang="nl-NL"/>
              <a:t>Klik om stijl te bewerken</a:t>
            </a:r>
          </a:p>
        </p:txBody>
      </p:sp>
      <p:sp>
        <p:nvSpPr>
          <p:cNvPr id="3" name="Tijdelijke aanduiding voor inhoud 2">
            <a:extLst>
              <a:ext uri="{FF2B5EF4-FFF2-40B4-BE49-F238E27FC236}">
                <a16:creationId xmlns:a16="http://schemas.microsoft.com/office/drawing/2014/main" id="{337F1A00-28BA-4779-A346-5971C0D371E4}"/>
              </a:ext>
            </a:extLst>
          </p:cNvPr>
          <p:cNvSpPr>
            <a:spLocks noGrp="1"/>
          </p:cNvSpPr>
          <p:nvPr>
            <p:ph sz="half" idx="1"/>
          </p:nvPr>
        </p:nvSpPr>
        <p:spPr>
          <a:xfrm>
            <a:off x="838200" y="1825625"/>
            <a:ext cx="5181600" cy="435133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inhoud 3">
            <a:extLst>
              <a:ext uri="{FF2B5EF4-FFF2-40B4-BE49-F238E27FC236}">
                <a16:creationId xmlns:a16="http://schemas.microsoft.com/office/drawing/2014/main" id="{8747BB58-B7EA-4C00-B4DF-5A205A3B6505}"/>
              </a:ext>
            </a:extLst>
          </p:cNvPr>
          <p:cNvSpPr>
            <a:spLocks noGrp="1"/>
          </p:cNvSpPr>
          <p:nvPr>
            <p:ph sz="half" idx="2"/>
          </p:nvPr>
        </p:nvSpPr>
        <p:spPr>
          <a:xfrm>
            <a:off x="6172200" y="1825625"/>
            <a:ext cx="5181600" cy="435133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datum 4">
            <a:extLst>
              <a:ext uri="{FF2B5EF4-FFF2-40B4-BE49-F238E27FC236}">
                <a16:creationId xmlns:a16="http://schemas.microsoft.com/office/drawing/2014/main" id="{0C3E52F0-9932-4EBB-8352-D69089C17378}"/>
              </a:ext>
            </a:extLst>
          </p:cNvPr>
          <p:cNvSpPr>
            <a:spLocks noGrp="1"/>
          </p:cNvSpPr>
          <p:nvPr>
            <p:ph type="dt" sz="half" idx="10"/>
          </p:nvPr>
        </p:nvSpPr>
        <p:spPr/>
        <p:txBody>
          <a:bodyPr/>
          <a:lstStyle/>
          <a:p>
            <a:fld id="{A5BE94A9-F04F-429F-ACFC-5037F06562D9}" type="datetimeFigureOut">
              <a:rPr lang="nl-NL" smtClean="0"/>
              <a:t>21-11-2022</a:t>
            </a:fld>
            <a:endParaRPr lang="nl-NL"/>
          </a:p>
        </p:txBody>
      </p:sp>
      <p:sp>
        <p:nvSpPr>
          <p:cNvPr id="6" name="Tijdelijke aanduiding voor voettekst 5">
            <a:extLst>
              <a:ext uri="{FF2B5EF4-FFF2-40B4-BE49-F238E27FC236}">
                <a16:creationId xmlns:a16="http://schemas.microsoft.com/office/drawing/2014/main" id="{14723F6C-E568-4082-BBF4-56D351D8C7AA}"/>
              </a:ext>
            </a:extLst>
          </p:cNvPr>
          <p:cNvSpPr>
            <a:spLocks noGrp="1"/>
          </p:cNvSpPr>
          <p:nvPr>
            <p:ph type="ftr" sz="quarter" idx="11"/>
          </p:nvPr>
        </p:nvSpPr>
        <p:spPr/>
        <p:txBody>
          <a:bodyPr/>
          <a:lstStyle/>
          <a:p>
            <a:endParaRPr lang="nl-NL"/>
          </a:p>
        </p:txBody>
      </p:sp>
      <p:sp>
        <p:nvSpPr>
          <p:cNvPr id="7" name="Tijdelijke aanduiding voor dianummer 6">
            <a:extLst>
              <a:ext uri="{FF2B5EF4-FFF2-40B4-BE49-F238E27FC236}">
                <a16:creationId xmlns:a16="http://schemas.microsoft.com/office/drawing/2014/main" id="{D2B4ACD4-BBCA-4C0B-A138-945A2D667D46}"/>
              </a:ext>
            </a:extLst>
          </p:cNvPr>
          <p:cNvSpPr>
            <a:spLocks noGrp="1"/>
          </p:cNvSpPr>
          <p:nvPr>
            <p:ph type="sldNum" sz="quarter" idx="12"/>
          </p:nvPr>
        </p:nvSpPr>
        <p:spPr/>
        <p:txBody>
          <a:bodyPr/>
          <a:lstStyle/>
          <a:p>
            <a:fld id="{3F4831B6-346B-439D-B24F-0E6B21BED219}" type="slidenum">
              <a:rPr lang="nl-NL" smtClean="0"/>
              <a:t>‹#›</a:t>
            </a:fld>
            <a:endParaRPr lang="nl-NL"/>
          </a:p>
        </p:txBody>
      </p:sp>
    </p:spTree>
    <p:extLst>
      <p:ext uri="{BB962C8B-B14F-4D97-AF65-F5344CB8AC3E}">
        <p14:creationId xmlns:p14="http://schemas.microsoft.com/office/powerpoint/2010/main" val="111607672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7BCC75E-BDB6-466A-A209-69AA8E17D0DE}"/>
              </a:ext>
            </a:extLst>
          </p:cNvPr>
          <p:cNvSpPr>
            <a:spLocks noGrp="1"/>
          </p:cNvSpPr>
          <p:nvPr>
            <p:ph type="title"/>
          </p:nvPr>
        </p:nvSpPr>
        <p:spPr>
          <a:xfrm>
            <a:off x="839788" y="365125"/>
            <a:ext cx="10515600" cy="1325563"/>
          </a:xfrm>
        </p:spPr>
        <p:txBody>
          <a:bodyPr/>
          <a:lstStyle/>
          <a:p>
            <a:r>
              <a:rPr lang="nl-NL"/>
              <a:t>Klik om stijl te bewerken</a:t>
            </a:r>
          </a:p>
        </p:txBody>
      </p:sp>
      <p:sp>
        <p:nvSpPr>
          <p:cNvPr id="3" name="Tijdelijke aanduiding voor tekst 2">
            <a:extLst>
              <a:ext uri="{FF2B5EF4-FFF2-40B4-BE49-F238E27FC236}">
                <a16:creationId xmlns:a16="http://schemas.microsoft.com/office/drawing/2014/main" id="{8CFF8DC3-AC7C-4629-BE54-3C1A5A9464D8}"/>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4" name="Tijdelijke aanduiding voor inhoud 3">
            <a:extLst>
              <a:ext uri="{FF2B5EF4-FFF2-40B4-BE49-F238E27FC236}">
                <a16:creationId xmlns:a16="http://schemas.microsoft.com/office/drawing/2014/main" id="{8F144F96-8034-443D-B74B-93AE609C2D14}"/>
              </a:ext>
            </a:extLst>
          </p:cNvPr>
          <p:cNvSpPr>
            <a:spLocks noGrp="1"/>
          </p:cNvSpPr>
          <p:nvPr>
            <p:ph sz="half" idx="2"/>
          </p:nvPr>
        </p:nvSpPr>
        <p:spPr>
          <a:xfrm>
            <a:off x="839788" y="2505075"/>
            <a:ext cx="5157787" cy="368458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tekst 4">
            <a:extLst>
              <a:ext uri="{FF2B5EF4-FFF2-40B4-BE49-F238E27FC236}">
                <a16:creationId xmlns:a16="http://schemas.microsoft.com/office/drawing/2014/main" id="{46B96585-2EB9-4469-8900-0347D6D07E5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6" name="Tijdelijke aanduiding voor inhoud 5">
            <a:extLst>
              <a:ext uri="{FF2B5EF4-FFF2-40B4-BE49-F238E27FC236}">
                <a16:creationId xmlns:a16="http://schemas.microsoft.com/office/drawing/2014/main" id="{B562C246-D55C-4282-A10F-CFC29DE8DC20}"/>
              </a:ext>
            </a:extLst>
          </p:cNvPr>
          <p:cNvSpPr>
            <a:spLocks noGrp="1"/>
          </p:cNvSpPr>
          <p:nvPr>
            <p:ph sz="quarter" idx="4"/>
          </p:nvPr>
        </p:nvSpPr>
        <p:spPr>
          <a:xfrm>
            <a:off x="6172200" y="2505075"/>
            <a:ext cx="5183188" cy="368458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7" name="Tijdelijke aanduiding voor datum 6">
            <a:extLst>
              <a:ext uri="{FF2B5EF4-FFF2-40B4-BE49-F238E27FC236}">
                <a16:creationId xmlns:a16="http://schemas.microsoft.com/office/drawing/2014/main" id="{DA0407AF-9879-4153-90A3-8228B98695AD}"/>
              </a:ext>
            </a:extLst>
          </p:cNvPr>
          <p:cNvSpPr>
            <a:spLocks noGrp="1"/>
          </p:cNvSpPr>
          <p:nvPr>
            <p:ph type="dt" sz="half" idx="10"/>
          </p:nvPr>
        </p:nvSpPr>
        <p:spPr/>
        <p:txBody>
          <a:bodyPr/>
          <a:lstStyle/>
          <a:p>
            <a:fld id="{A5BE94A9-F04F-429F-ACFC-5037F06562D9}" type="datetimeFigureOut">
              <a:rPr lang="nl-NL" smtClean="0"/>
              <a:t>21-11-2022</a:t>
            </a:fld>
            <a:endParaRPr lang="nl-NL"/>
          </a:p>
        </p:txBody>
      </p:sp>
      <p:sp>
        <p:nvSpPr>
          <p:cNvPr id="8" name="Tijdelijke aanduiding voor voettekst 7">
            <a:extLst>
              <a:ext uri="{FF2B5EF4-FFF2-40B4-BE49-F238E27FC236}">
                <a16:creationId xmlns:a16="http://schemas.microsoft.com/office/drawing/2014/main" id="{82BDAA98-D6E2-4655-A4E5-D782D14D34C9}"/>
              </a:ext>
            </a:extLst>
          </p:cNvPr>
          <p:cNvSpPr>
            <a:spLocks noGrp="1"/>
          </p:cNvSpPr>
          <p:nvPr>
            <p:ph type="ftr" sz="quarter" idx="11"/>
          </p:nvPr>
        </p:nvSpPr>
        <p:spPr/>
        <p:txBody>
          <a:bodyPr/>
          <a:lstStyle/>
          <a:p>
            <a:endParaRPr lang="nl-NL"/>
          </a:p>
        </p:txBody>
      </p:sp>
      <p:sp>
        <p:nvSpPr>
          <p:cNvPr id="9" name="Tijdelijke aanduiding voor dianummer 8">
            <a:extLst>
              <a:ext uri="{FF2B5EF4-FFF2-40B4-BE49-F238E27FC236}">
                <a16:creationId xmlns:a16="http://schemas.microsoft.com/office/drawing/2014/main" id="{569D2C3B-D67F-4E5E-A761-E1282B4DB5D3}"/>
              </a:ext>
            </a:extLst>
          </p:cNvPr>
          <p:cNvSpPr>
            <a:spLocks noGrp="1"/>
          </p:cNvSpPr>
          <p:nvPr>
            <p:ph type="sldNum" sz="quarter" idx="12"/>
          </p:nvPr>
        </p:nvSpPr>
        <p:spPr/>
        <p:txBody>
          <a:bodyPr/>
          <a:lstStyle/>
          <a:p>
            <a:fld id="{3F4831B6-346B-439D-B24F-0E6B21BED219}" type="slidenum">
              <a:rPr lang="nl-NL" smtClean="0"/>
              <a:t>‹#›</a:t>
            </a:fld>
            <a:endParaRPr lang="nl-NL"/>
          </a:p>
        </p:txBody>
      </p:sp>
    </p:spTree>
    <p:extLst>
      <p:ext uri="{BB962C8B-B14F-4D97-AF65-F5344CB8AC3E}">
        <p14:creationId xmlns:p14="http://schemas.microsoft.com/office/powerpoint/2010/main" val="400905828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6E5D493-A3C6-4162-A9D6-6A7E14DFB09C}"/>
              </a:ext>
            </a:extLst>
          </p:cNvPr>
          <p:cNvSpPr>
            <a:spLocks noGrp="1"/>
          </p:cNvSpPr>
          <p:nvPr>
            <p:ph type="title"/>
          </p:nvPr>
        </p:nvSpPr>
        <p:spPr/>
        <p:txBody>
          <a:bodyPr/>
          <a:lstStyle/>
          <a:p>
            <a:r>
              <a:rPr lang="nl-NL"/>
              <a:t>Klik om stijl te bewerken</a:t>
            </a:r>
          </a:p>
        </p:txBody>
      </p:sp>
      <p:sp>
        <p:nvSpPr>
          <p:cNvPr id="3" name="Tijdelijke aanduiding voor datum 2">
            <a:extLst>
              <a:ext uri="{FF2B5EF4-FFF2-40B4-BE49-F238E27FC236}">
                <a16:creationId xmlns:a16="http://schemas.microsoft.com/office/drawing/2014/main" id="{A04B7040-7EE2-4649-943C-0E087181802C}"/>
              </a:ext>
            </a:extLst>
          </p:cNvPr>
          <p:cNvSpPr>
            <a:spLocks noGrp="1"/>
          </p:cNvSpPr>
          <p:nvPr>
            <p:ph type="dt" sz="half" idx="10"/>
          </p:nvPr>
        </p:nvSpPr>
        <p:spPr/>
        <p:txBody>
          <a:bodyPr/>
          <a:lstStyle/>
          <a:p>
            <a:fld id="{A5BE94A9-F04F-429F-ACFC-5037F06562D9}" type="datetimeFigureOut">
              <a:rPr lang="nl-NL" smtClean="0"/>
              <a:t>21-11-2022</a:t>
            </a:fld>
            <a:endParaRPr lang="nl-NL"/>
          </a:p>
        </p:txBody>
      </p:sp>
      <p:sp>
        <p:nvSpPr>
          <p:cNvPr id="4" name="Tijdelijke aanduiding voor voettekst 3">
            <a:extLst>
              <a:ext uri="{FF2B5EF4-FFF2-40B4-BE49-F238E27FC236}">
                <a16:creationId xmlns:a16="http://schemas.microsoft.com/office/drawing/2014/main" id="{BADE6299-D0E1-4505-8AB4-1A3402193D13}"/>
              </a:ext>
            </a:extLst>
          </p:cNvPr>
          <p:cNvSpPr>
            <a:spLocks noGrp="1"/>
          </p:cNvSpPr>
          <p:nvPr>
            <p:ph type="ftr" sz="quarter" idx="11"/>
          </p:nvPr>
        </p:nvSpPr>
        <p:spPr/>
        <p:txBody>
          <a:bodyPr/>
          <a:lstStyle/>
          <a:p>
            <a:endParaRPr lang="nl-NL"/>
          </a:p>
        </p:txBody>
      </p:sp>
      <p:sp>
        <p:nvSpPr>
          <p:cNvPr id="5" name="Tijdelijke aanduiding voor dianummer 4">
            <a:extLst>
              <a:ext uri="{FF2B5EF4-FFF2-40B4-BE49-F238E27FC236}">
                <a16:creationId xmlns:a16="http://schemas.microsoft.com/office/drawing/2014/main" id="{8D8AAD6F-57B1-47FE-B78C-F84D849B9C01}"/>
              </a:ext>
            </a:extLst>
          </p:cNvPr>
          <p:cNvSpPr>
            <a:spLocks noGrp="1"/>
          </p:cNvSpPr>
          <p:nvPr>
            <p:ph type="sldNum" sz="quarter" idx="12"/>
          </p:nvPr>
        </p:nvSpPr>
        <p:spPr/>
        <p:txBody>
          <a:bodyPr/>
          <a:lstStyle/>
          <a:p>
            <a:fld id="{3F4831B6-346B-439D-B24F-0E6B21BED219}" type="slidenum">
              <a:rPr lang="nl-NL" smtClean="0"/>
              <a:t>‹#›</a:t>
            </a:fld>
            <a:endParaRPr lang="nl-NL"/>
          </a:p>
        </p:txBody>
      </p:sp>
    </p:spTree>
    <p:extLst>
      <p:ext uri="{BB962C8B-B14F-4D97-AF65-F5344CB8AC3E}">
        <p14:creationId xmlns:p14="http://schemas.microsoft.com/office/powerpoint/2010/main" val="182338763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a:extLst>
              <a:ext uri="{FF2B5EF4-FFF2-40B4-BE49-F238E27FC236}">
                <a16:creationId xmlns:a16="http://schemas.microsoft.com/office/drawing/2014/main" id="{F533BAA4-A40E-42D1-8382-54D235C4DDC4}"/>
              </a:ext>
            </a:extLst>
          </p:cNvPr>
          <p:cNvSpPr>
            <a:spLocks noGrp="1"/>
          </p:cNvSpPr>
          <p:nvPr>
            <p:ph type="dt" sz="half" idx="10"/>
          </p:nvPr>
        </p:nvSpPr>
        <p:spPr/>
        <p:txBody>
          <a:bodyPr/>
          <a:lstStyle/>
          <a:p>
            <a:fld id="{A5BE94A9-F04F-429F-ACFC-5037F06562D9}" type="datetimeFigureOut">
              <a:rPr lang="nl-NL" smtClean="0"/>
              <a:t>21-11-2022</a:t>
            </a:fld>
            <a:endParaRPr lang="nl-NL"/>
          </a:p>
        </p:txBody>
      </p:sp>
      <p:sp>
        <p:nvSpPr>
          <p:cNvPr id="3" name="Tijdelijke aanduiding voor voettekst 2">
            <a:extLst>
              <a:ext uri="{FF2B5EF4-FFF2-40B4-BE49-F238E27FC236}">
                <a16:creationId xmlns:a16="http://schemas.microsoft.com/office/drawing/2014/main" id="{5E3EB8FA-A208-46DA-A7F6-BE6A8A6E62DD}"/>
              </a:ext>
            </a:extLst>
          </p:cNvPr>
          <p:cNvSpPr>
            <a:spLocks noGrp="1"/>
          </p:cNvSpPr>
          <p:nvPr>
            <p:ph type="ftr" sz="quarter" idx="11"/>
          </p:nvPr>
        </p:nvSpPr>
        <p:spPr/>
        <p:txBody>
          <a:bodyPr/>
          <a:lstStyle/>
          <a:p>
            <a:endParaRPr lang="nl-NL"/>
          </a:p>
        </p:txBody>
      </p:sp>
      <p:sp>
        <p:nvSpPr>
          <p:cNvPr id="4" name="Tijdelijke aanduiding voor dianummer 3">
            <a:extLst>
              <a:ext uri="{FF2B5EF4-FFF2-40B4-BE49-F238E27FC236}">
                <a16:creationId xmlns:a16="http://schemas.microsoft.com/office/drawing/2014/main" id="{6DA6C224-C3AF-4220-B5D4-BA1898D74EBD}"/>
              </a:ext>
            </a:extLst>
          </p:cNvPr>
          <p:cNvSpPr>
            <a:spLocks noGrp="1"/>
          </p:cNvSpPr>
          <p:nvPr>
            <p:ph type="sldNum" sz="quarter" idx="12"/>
          </p:nvPr>
        </p:nvSpPr>
        <p:spPr/>
        <p:txBody>
          <a:bodyPr/>
          <a:lstStyle/>
          <a:p>
            <a:fld id="{3F4831B6-346B-439D-B24F-0E6B21BED219}" type="slidenum">
              <a:rPr lang="nl-NL" smtClean="0"/>
              <a:t>‹#›</a:t>
            </a:fld>
            <a:endParaRPr lang="nl-NL"/>
          </a:p>
        </p:txBody>
      </p:sp>
    </p:spTree>
    <p:extLst>
      <p:ext uri="{BB962C8B-B14F-4D97-AF65-F5344CB8AC3E}">
        <p14:creationId xmlns:p14="http://schemas.microsoft.com/office/powerpoint/2010/main" val="171813815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17BE33E-FC16-4DD7-9D4B-BD3594D25509}"/>
              </a:ext>
            </a:extLst>
          </p:cNvPr>
          <p:cNvSpPr>
            <a:spLocks noGrp="1"/>
          </p:cNvSpPr>
          <p:nvPr>
            <p:ph type="title"/>
          </p:nvPr>
        </p:nvSpPr>
        <p:spPr>
          <a:xfrm>
            <a:off x="839788" y="457200"/>
            <a:ext cx="3932237" cy="1600200"/>
          </a:xfrm>
        </p:spPr>
        <p:txBody>
          <a:bodyPr anchor="b"/>
          <a:lstStyle>
            <a:lvl1pPr>
              <a:defRPr sz="3200"/>
            </a:lvl1pPr>
          </a:lstStyle>
          <a:p>
            <a:r>
              <a:rPr lang="nl-NL"/>
              <a:t>Klik om stijl te bewerken</a:t>
            </a:r>
          </a:p>
        </p:txBody>
      </p:sp>
      <p:sp>
        <p:nvSpPr>
          <p:cNvPr id="3" name="Tijdelijke aanduiding voor inhoud 2">
            <a:extLst>
              <a:ext uri="{FF2B5EF4-FFF2-40B4-BE49-F238E27FC236}">
                <a16:creationId xmlns:a16="http://schemas.microsoft.com/office/drawing/2014/main" id="{2B7DD441-ECFC-4E28-85EC-F8F12C7B6A0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tekst 3">
            <a:extLst>
              <a:ext uri="{FF2B5EF4-FFF2-40B4-BE49-F238E27FC236}">
                <a16:creationId xmlns:a16="http://schemas.microsoft.com/office/drawing/2014/main" id="{E5FA5BE6-FD33-4DBF-9B97-F2C4FBF5255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Klikken om de tekststijl van het model te bewerken</a:t>
            </a:r>
          </a:p>
        </p:txBody>
      </p:sp>
      <p:sp>
        <p:nvSpPr>
          <p:cNvPr id="5" name="Tijdelijke aanduiding voor datum 4">
            <a:extLst>
              <a:ext uri="{FF2B5EF4-FFF2-40B4-BE49-F238E27FC236}">
                <a16:creationId xmlns:a16="http://schemas.microsoft.com/office/drawing/2014/main" id="{C512299E-D2D5-4471-AA09-3A4CB7A065EB}"/>
              </a:ext>
            </a:extLst>
          </p:cNvPr>
          <p:cNvSpPr>
            <a:spLocks noGrp="1"/>
          </p:cNvSpPr>
          <p:nvPr>
            <p:ph type="dt" sz="half" idx="10"/>
          </p:nvPr>
        </p:nvSpPr>
        <p:spPr/>
        <p:txBody>
          <a:bodyPr/>
          <a:lstStyle/>
          <a:p>
            <a:fld id="{A5BE94A9-F04F-429F-ACFC-5037F06562D9}" type="datetimeFigureOut">
              <a:rPr lang="nl-NL" smtClean="0"/>
              <a:t>21-11-2022</a:t>
            </a:fld>
            <a:endParaRPr lang="nl-NL"/>
          </a:p>
        </p:txBody>
      </p:sp>
      <p:sp>
        <p:nvSpPr>
          <p:cNvPr id="6" name="Tijdelijke aanduiding voor voettekst 5">
            <a:extLst>
              <a:ext uri="{FF2B5EF4-FFF2-40B4-BE49-F238E27FC236}">
                <a16:creationId xmlns:a16="http://schemas.microsoft.com/office/drawing/2014/main" id="{9CCE6584-895B-43BB-94FC-B3BE7C839620}"/>
              </a:ext>
            </a:extLst>
          </p:cNvPr>
          <p:cNvSpPr>
            <a:spLocks noGrp="1"/>
          </p:cNvSpPr>
          <p:nvPr>
            <p:ph type="ftr" sz="quarter" idx="11"/>
          </p:nvPr>
        </p:nvSpPr>
        <p:spPr/>
        <p:txBody>
          <a:bodyPr/>
          <a:lstStyle/>
          <a:p>
            <a:endParaRPr lang="nl-NL"/>
          </a:p>
        </p:txBody>
      </p:sp>
      <p:sp>
        <p:nvSpPr>
          <p:cNvPr id="7" name="Tijdelijke aanduiding voor dianummer 6">
            <a:extLst>
              <a:ext uri="{FF2B5EF4-FFF2-40B4-BE49-F238E27FC236}">
                <a16:creationId xmlns:a16="http://schemas.microsoft.com/office/drawing/2014/main" id="{90B6BD30-44CF-4F21-9CB7-FA1374CB64B0}"/>
              </a:ext>
            </a:extLst>
          </p:cNvPr>
          <p:cNvSpPr>
            <a:spLocks noGrp="1"/>
          </p:cNvSpPr>
          <p:nvPr>
            <p:ph type="sldNum" sz="quarter" idx="12"/>
          </p:nvPr>
        </p:nvSpPr>
        <p:spPr/>
        <p:txBody>
          <a:bodyPr/>
          <a:lstStyle/>
          <a:p>
            <a:fld id="{3F4831B6-346B-439D-B24F-0E6B21BED219}" type="slidenum">
              <a:rPr lang="nl-NL" smtClean="0"/>
              <a:t>‹#›</a:t>
            </a:fld>
            <a:endParaRPr lang="nl-NL"/>
          </a:p>
        </p:txBody>
      </p:sp>
    </p:spTree>
    <p:extLst>
      <p:ext uri="{BB962C8B-B14F-4D97-AF65-F5344CB8AC3E}">
        <p14:creationId xmlns:p14="http://schemas.microsoft.com/office/powerpoint/2010/main" val="87953868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351CFF9-DDDD-49DA-9F7B-66410715BA18}"/>
              </a:ext>
            </a:extLst>
          </p:cNvPr>
          <p:cNvSpPr>
            <a:spLocks noGrp="1"/>
          </p:cNvSpPr>
          <p:nvPr>
            <p:ph type="title"/>
          </p:nvPr>
        </p:nvSpPr>
        <p:spPr>
          <a:xfrm>
            <a:off x="839788" y="457200"/>
            <a:ext cx="3932237" cy="1600200"/>
          </a:xfrm>
        </p:spPr>
        <p:txBody>
          <a:bodyPr anchor="b"/>
          <a:lstStyle>
            <a:lvl1pPr>
              <a:defRPr sz="3200"/>
            </a:lvl1pPr>
          </a:lstStyle>
          <a:p>
            <a:r>
              <a:rPr lang="nl-NL"/>
              <a:t>Klik om stijl te bewerken</a:t>
            </a:r>
          </a:p>
        </p:txBody>
      </p:sp>
      <p:sp>
        <p:nvSpPr>
          <p:cNvPr id="3" name="Tijdelijke aanduiding voor afbeelding 2">
            <a:extLst>
              <a:ext uri="{FF2B5EF4-FFF2-40B4-BE49-F238E27FC236}">
                <a16:creationId xmlns:a16="http://schemas.microsoft.com/office/drawing/2014/main" id="{AD29F4E2-2E1A-41C5-A105-7331A6E199C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l-NL"/>
          </a:p>
        </p:txBody>
      </p:sp>
      <p:sp>
        <p:nvSpPr>
          <p:cNvPr id="4" name="Tijdelijke aanduiding voor tekst 3">
            <a:extLst>
              <a:ext uri="{FF2B5EF4-FFF2-40B4-BE49-F238E27FC236}">
                <a16:creationId xmlns:a16="http://schemas.microsoft.com/office/drawing/2014/main" id="{25EBD6AE-A783-471C-84C1-2E97EA63E9B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Klikken om de tekststijl van het model te bewerken</a:t>
            </a:r>
          </a:p>
        </p:txBody>
      </p:sp>
      <p:sp>
        <p:nvSpPr>
          <p:cNvPr id="5" name="Tijdelijke aanduiding voor datum 4">
            <a:extLst>
              <a:ext uri="{FF2B5EF4-FFF2-40B4-BE49-F238E27FC236}">
                <a16:creationId xmlns:a16="http://schemas.microsoft.com/office/drawing/2014/main" id="{87A6738A-8F27-4EAB-90B2-8B7C8874BC56}"/>
              </a:ext>
            </a:extLst>
          </p:cNvPr>
          <p:cNvSpPr>
            <a:spLocks noGrp="1"/>
          </p:cNvSpPr>
          <p:nvPr>
            <p:ph type="dt" sz="half" idx="10"/>
          </p:nvPr>
        </p:nvSpPr>
        <p:spPr/>
        <p:txBody>
          <a:bodyPr/>
          <a:lstStyle/>
          <a:p>
            <a:fld id="{A5BE94A9-F04F-429F-ACFC-5037F06562D9}" type="datetimeFigureOut">
              <a:rPr lang="nl-NL" smtClean="0"/>
              <a:t>21-11-2022</a:t>
            </a:fld>
            <a:endParaRPr lang="nl-NL"/>
          </a:p>
        </p:txBody>
      </p:sp>
      <p:sp>
        <p:nvSpPr>
          <p:cNvPr id="6" name="Tijdelijke aanduiding voor voettekst 5">
            <a:extLst>
              <a:ext uri="{FF2B5EF4-FFF2-40B4-BE49-F238E27FC236}">
                <a16:creationId xmlns:a16="http://schemas.microsoft.com/office/drawing/2014/main" id="{226F739F-04D7-45C3-88E4-CFE54D3B1473}"/>
              </a:ext>
            </a:extLst>
          </p:cNvPr>
          <p:cNvSpPr>
            <a:spLocks noGrp="1"/>
          </p:cNvSpPr>
          <p:nvPr>
            <p:ph type="ftr" sz="quarter" idx="11"/>
          </p:nvPr>
        </p:nvSpPr>
        <p:spPr/>
        <p:txBody>
          <a:bodyPr/>
          <a:lstStyle/>
          <a:p>
            <a:endParaRPr lang="nl-NL"/>
          </a:p>
        </p:txBody>
      </p:sp>
      <p:sp>
        <p:nvSpPr>
          <p:cNvPr id="7" name="Tijdelijke aanduiding voor dianummer 6">
            <a:extLst>
              <a:ext uri="{FF2B5EF4-FFF2-40B4-BE49-F238E27FC236}">
                <a16:creationId xmlns:a16="http://schemas.microsoft.com/office/drawing/2014/main" id="{4ADFCE65-BFA8-4129-B13A-F0591F81C310}"/>
              </a:ext>
            </a:extLst>
          </p:cNvPr>
          <p:cNvSpPr>
            <a:spLocks noGrp="1"/>
          </p:cNvSpPr>
          <p:nvPr>
            <p:ph type="sldNum" sz="quarter" idx="12"/>
          </p:nvPr>
        </p:nvSpPr>
        <p:spPr/>
        <p:txBody>
          <a:bodyPr/>
          <a:lstStyle/>
          <a:p>
            <a:fld id="{3F4831B6-346B-439D-B24F-0E6B21BED219}" type="slidenum">
              <a:rPr lang="nl-NL" smtClean="0"/>
              <a:t>‹#›</a:t>
            </a:fld>
            <a:endParaRPr lang="nl-NL"/>
          </a:p>
        </p:txBody>
      </p:sp>
    </p:spTree>
    <p:extLst>
      <p:ext uri="{BB962C8B-B14F-4D97-AF65-F5344CB8AC3E}">
        <p14:creationId xmlns:p14="http://schemas.microsoft.com/office/powerpoint/2010/main" val="385059741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a:extLst>
              <a:ext uri="{FF2B5EF4-FFF2-40B4-BE49-F238E27FC236}">
                <a16:creationId xmlns:a16="http://schemas.microsoft.com/office/drawing/2014/main" id="{6D5BBA56-07E5-4360-A50D-CCBC2A4527D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nl-NL"/>
              <a:t>Klik om stijl te bewerken</a:t>
            </a:r>
          </a:p>
        </p:txBody>
      </p:sp>
      <p:sp>
        <p:nvSpPr>
          <p:cNvPr id="3" name="Tijdelijke aanduiding voor tekst 2">
            <a:extLst>
              <a:ext uri="{FF2B5EF4-FFF2-40B4-BE49-F238E27FC236}">
                <a16:creationId xmlns:a16="http://schemas.microsoft.com/office/drawing/2014/main" id="{E509ED38-DD23-4FF1-BB37-C949F5AB201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1B12A244-449E-4E3F-9738-D0AE689763E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5BE94A9-F04F-429F-ACFC-5037F06562D9}" type="datetimeFigureOut">
              <a:rPr lang="nl-NL" smtClean="0"/>
              <a:t>21-11-2022</a:t>
            </a:fld>
            <a:endParaRPr lang="nl-NL"/>
          </a:p>
        </p:txBody>
      </p:sp>
      <p:sp>
        <p:nvSpPr>
          <p:cNvPr id="5" name="Tijdelijke aanduiding voor voettekst 4">
            <a:extLst>
              <a:ext uri="{FF2B5EF4-FFF2-40B4-BE49-F238E27FC236}">
                <a16:creationId xmlns:a16="http://schemas.microsoft.com/office/drawing/2014/main" id="{372D1E7B-A1A3-496E-95C3-D4C90C505B6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l-NL"/>
          </a:p>
        </p:txBody>
      </p:sp>
      <p:sp>
        <p:nvSpPr>
          <p:cNvPr id="6" name="Tijdelijke aanduiding voor dianummer 5">
            <a:extLst>
              <a:ext uri="{FF2B5EF4-FFF2-40B4-BE49-F238E27FC236}">
                <a16:creationId xmlns:a16="http://schemas.microsoft.com/office/drawing/2014/main" id="{509AE8D2-94AB-4C8E-88C2-D7978A10A48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F4831B6-346B-439D-B24F-0E6B21BED219}" type="slidenum">
              <a:rPr lang="nl-NL" smtClean="0"/>
              <a:t>‹#›</a:t>
            </a:fld>
            <a:endParaRPr lang="nl-NL"/>
          </a:p>
        </p:txBody>
      </p:sp>
    </p:spTree>
    <p:extLst>
      <p:ext uri="{BB962C8B-B14F-4D97-AF65-F5344CB8AC3E}">
        <p14:creationId xmlns:p14="http://schemas.microsoft.com/office/powerpoint/2010/main" val="109501315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3.jpeg"/><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png"/><Relationship Id="rId10" Type="http://schemas.openxmlformats.org/officeDocument/2006/relationships/image" Target="../media/image11.jpeg"/><Relationship Id="rId4" Type="http://schemas.openxmlformats.org/officeDocument/2006/relationships/image" Target="../media/image5.png"/><Relationship Id="rId9" Type="http://schemas.openxmlformats.org/officeDocument/2006/relationships/image" Target="../media/image10.jpeg"/></Relationships>
</file>

<file path=ppt/slides/_rels/slide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jpe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image" Target="../media/image14.png"/><Relationship Id="rId1" Type="http://schemas.openxmlformats.org/officeDocument/2006/relationships/slideLayout" Target="../slideLayouts/slideLayout1.xml"/><Relationship Id="rId5" Type="http://schemas.openxmlformats.org/officeDocument/2006/relationships/image" Target="../media/image17.emf"/><Relationship Id="rId4" Type="http://schemas.openxmlformats.org/officeDocument/2006/relationships/image" Target="../media/image16.emf"/></Relationships>
</file>

<file path=ppt/slides/_rels/slide6.xml.rels><?xml version="1.0" encoding="UTF-8" standalone="yes"?>
<Relationships xmlns="http://schemas.openxmlformats.org/package/2006/relationships"><Relationship Id="rId8" Type="http://schemas.openxmlformats.org/officeDocument/2006/relationships/image" Target="../media/image23.jpeg"/><Relationship Id="rId3" Type="http://schemas.openxmlformats.org/officeDocument/2006/relationships/image" Target="../media/image18.jpeg"/><Relationship Id="rId7" Type="http://schemas.openxmlformats.org/officeDocument/2006/relationships/image" Target="../media/image22.jpeg"/><Relationship Id="rId2" Type="http://schemas.openxmlformats.org/officeDocument/2006/relationships/image" Target="../media/image5.png"/><Relationship Id="rId1" Type="http://schemas.openxmlformats.org/officeDocument/2006/relationships/slideLayout" Target="../slideLayouts/slideLayout2.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9.jpeg"/><Relationship Id="rId9" Type="http://schemas.openxmlformats.org/officeDocument/2006/relationships/image" Target="../media/image24.png"/></Relationships>
</file>

<file path=ppt/slides/_rels/slide7.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1.xml"/><Relationship Id="rId7" Type="http://schemas.openxmlformats.org/officeDocument/2006/relationships/image" Target="../media/image5.png"/><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Tijdelijke aanduiding voor inhoud 3" descr="Afbeelding met water, buiten, vrouw, oceaan&#10;&#10;Automatisch gegenereerde beschrijving">
            <a:extLst>
              <a:ext uri="{FF2B5EF4-FFF2-40B4-BE49-F238E27FC236}">
                <a16:creationId xmlns:a16="http://schemas.microsoft.com/office/drawing/2014/main" id="{52E6EDE5-03CE-4105-9EF8-400715E6C274}"/>
              </a:ext>
            </a:extLst>
          </p:cNvPr>
          <p:cNvPicPr>
            <a:picLocks noGrp="1" noChangeAspect="1"/>
          </p:cNvPicPr>
          <p:nvPr>
            <p:ph idx="1"/>
          </p:nvPr>
        </p:nvPicPr>
        <p:blipFill rotWithShape="1">
          <a:blip r:embed="rId2" cstate="screen">
            <a:extLst>
              <a:ext uri="{28A0092B-C50C-407E-A947-70E740481C1C}">
                <a14:useLocalDpi xmlns:a14="http://schemas.microsoft.com/office/drawing/2010/main"/>
              </a:ext>
            </a:extLst>
          </a:blip>
          <a:srcRect/>
          <a:stretch/>
        </p:blipFill>
        <p:spPr>
          <a:xfrm>
            <a:off x="20" y="10"/>
            <a:ext cx="12191980" cy="6857990"/>
          </a:xfrm>
          <a:prstGeom prst="rect">
            <a:avLst/>
          </a:prstGeom>
        </p:spPr>
      </p:pic>
      <p:sp>
        <p:nvSpPr>
          <p:cNvPr id="5" name="Tijdelijke aanduiding voor tekst 3">
            <a:extLst>
              <a:ext uri="{FF2B5EF4-FFF2-40B4-BE49-F238E27FC236}">
                <a16:creationId xmlns:a16="http://schemas.microsoft.com/office/drawing/2014/main" id="{F37CD366-603D-4389-9B30-EC655346AD66}"/>
              </a:ext>
            </a:extLst>
          </p:cNvPr>
          <p:cNvSpPr txBox="1">
            <a:spLocks/>
          </p:cNvSpPr>
          <p:nvPr/>
        </p:nvSpPr>
        <p:spPr>
          <a:xfrm>
            <a:off x="816746" y="5943629"/>
            <a:ext cx="7314542" cy="756232"/>
          </a:xfrm>
          <a:prstGeom prst="rect">
            <a:avLst/>
          </a:prstGeom>
        </p:spPr>
        <p:txBody>
          <a:bodyPr vert="horz" wrap="none" lIns="0" tIns="0" rIns="0" bIns="0" rtlCol="0">
            <a:normAutofit/>
          </a:bodyPr>
          <a:lstStyle>
            <a:lvl1pPr marL="342900" indent="-342900" algn="l" defTabSz="457200" rtl="0" eaLnBrk="1" latinLnBrk="0" hangingPunct="1">
              <a:spcBef>
                <a:spcPct val="20000"/>
              </a:spcBef>
              <a:buClr>
                <a:srgbClr val="E2002B"/>
              </a:buClr>
              <a:buFont typeface="Lucida Grande"/>
              <a:buNone/>
              <a:defRPr sz="1400" b="0" i="0" kern="1200">
                <a:solidFill>
                  <a:srgbClr val="FFFFFF"/>
                </a:solidFill>
                <a:latin typeface="Trebuchet MS"/>
                <a:ea typeface="+mn-ea"/>
                <a:cs typeface="Trebuchet MS"/>
              </a:defRPr>
            </a:lvl1pPr>
            <a:lvl2pPr marL="360000" indent="-180000" algn="l" defTabSz="457200" rtl="0" eaLnBrk="1" latinLnBrk="0" hangingPunct="1">
              <a:spcBef>
                <a:spcPct val="20000"/>
              </a:spcBef>
              <a:buClr>
                <a:srgbClr val="705ED1"/>
              </a:buClr>
              <a:buFont typeface="Lucida Grande"/>
              <a:buNone/>
              <a:defRPr sz="1400" b="0" i="0" kern="1200">
                <a:solidFill>
                  <a:srgbClr val="1C1C45"/>
                </a:solidFill>
                <a:latin typeface="Trebuchet MS"/>
                <a:ea typeface="+mn-ea"/>
                <a:cs typeface="Trebuchet MS"/>
              </a:defRPr>
            </a:lvl2pPr>
            <a:lvl3pPr marL="1143000" indent="-228600" algn="l" defTabSz="457200" rtl="0" eaLnBrk="1" latinLnBrk="0" hangingPunct="1">
              <a:spcBef>
                <a:spcPct val="20000"/>
              </a:spcBef>
              <a:buClr>
                <a:srgbClr val="705ED1"/>
              </a:buClr>
              <a:buFont typeface="Lucida Grande"/>
              <a:buChar char="&gt;"/>
              <a:defRPr sz="1400" b="0" i="0" kern="1200">
                <a:solidFill>
                  <a:srgbClr val="1C1C45"/>
                </a:solidFill>
                <a:latin typeface="Trebuchet MS"/>
                <a:ea typeface="+mn-ea"/>
                <a:cs typeface="Trebuchet MS"/>
              </a:defRPr>
            </a:lvl3pPr>
            <a:lvl4pPr marL="1600200" indent="-228600" algn="r" defTabSz="457200" rtl="0" eaLnBrk="1" latinLnBrk="0" hangingPunct="1">
              <a:spcBef>
                <a:spcPct val="20000"/>
              </a:spcBef>
              <a:buClr>
                <a:srgbClr val="705ED1"/>
              </a:buClr>
              <a:buFont typeface="Lucida Grande"/>
              <a:buChar char="&gt;"/>
              <a:defRPr sz="1400" b="0" i="0" kern="1200">
                <a:solidFill>
                  <a:srgbClr val="1C1C45"/>
                </a:solidFill>
                <a:latin typeface="Trebuchet MS"/>
                <a:ea typeface="+mn-ea"/>
                <a:cs typeface="Trebuchet MS"/>
              </a:defRPr>
            </a:lvl4pPr>
            <a:lvl5pPr marL="2057400" indent="-228600" algn="l" defTabSz="457200" rtl="0" eaLnBrk="1" latinLnBrk="0" hangingPunct="1">
              <a:spcBef>
                <a:spcPct val="20000"/>
              </a:spcBef>
              <a:buClr>
                <a:srgbClr val="705ED1"/>
              </a:buClr>
              <a:buFont typeface="Lucida Grande"/>
              <a:buChar char="&gt;"/>
              <a:defRPr sz="1400" b="0" i="0" kern="1200">
                <a:solidFill>
                  <a:srgbClr val="1C1C45"/>
                </a:solidFill>
                <a:latin typeface="Trebuchet MS"/>
                <a:ea typeface="+mn-ea"/>
                <a:cs typeface="Trebuchet M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342900" marR="0" lvl="0" indent="-342900" algn="ctr" defTabSz="457200" rtl="0" eaLnBrk="1" fontAlgn="auto" latinLnBrk="0" hangingPunct="1">
              <a:lnSpc>
                <a:spcPct val="100000"/>
              </a:lnSpc>
              <a:spcBef>
                <a:spcPct val="20000"/>
              </a:spcBef>
              <a:spcAft>
                <a:spcPts val="0"/>
              </a:spcAft>
              <a:buClr>
                <a:srgbClr val="E2002B"/>
              </a:buClr>
              <a:buSzTx/>
              <a:buFont typeface="Lucida Grande"/>
              <a:buNone/>
              <a:tabLst/>
              <a:defRPr/>
            </a:pPr>
            <a:r>
              <a:rPr lang="nl-NL" sz="4800" b="1"/>
              <a:t>Microverontreinigingen</a:t>
            </a:r>
            <a:endParaRPr kumimoji="0" lang="nl-NL" sz="4800" b="1" i="0" u="none" strike="noStrike" kern="1200" cap="none" spc="0" normalizeH="0" baseline="0" noProof="0">
              <a:ln>
                <a:noFill/>
              </a:ln>
              <a:solidFill>
                <a:srgbClr val="FFFFFF"/>
              </a:solidFill>
              <a:effectLst/>
              <a:uLnTx/>
              <a:uFillTx/>
              <a:latin typeface="Trebuchet MS"/>
              <a:ea typeface="+mn-ea"/>
            </a:endParaRPr>
          </a:p>
        </p:txBody>
      </p:sp>
      <p:pic>
        <p:nvPicPr>
          <p:cNvPr id="1028" name="Picture 4" descr="Hoogheemraadschap Delfland">
            <a:extLst>
              <a:ext uri="{FF2B5EF4-FFF2-40B4-BE49-F238E27FC236}">
                <a16:creationId xmlns:a16="http://schemas.microsoft.com/office/drawing/2014/main" id="{EDB563D0-7382-4347-9DC7-88CAFEA3643E}"/>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7536510" y="402908"/>
            <a:ext cx="4191994" cy="141321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2042501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Afbeelding 8">
            <a:extLst>
              <a:ext uri="{FF2B5EF4-FFF2-40B4-BE49-F238E27FC236}">
                <a16:creationId xmlns:a16="http://schemas.microsoft.com/office/drawing/2014/main" id="{437A5532-56DD-4C16-AEDE-4B63ED1CA8BD}"/>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946657" y="1690686"/>
            <a:ext cx="3619132" cy="3262964"/>
          </a:xfrm>
          <a:prstGeom prst="rect">
            <a:avLst/>
          </a:prstGeom>
        </p:spPr>
      </p:pic>
      <p:pic>
        <p:nvPicPr>
          <p:cNvPr id="6" name="Afbeelding 5">
            <a:extLst>
              <a:ext uri="{FF2B5EF4-FFF2-40B4-BE49-F238E27FC236}">
                <a16:creationId xmlns:a16="http://schemas.microsoft.com/office/drawing/2014/main" id="{B9E43507-775E-44B8-9689-14E532F182CA}"/>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5297105" y="1368295"/>
            <a:ext cx="3726809" cy="2748321"/>
          </a:xfrm>
          <a:prstGeom prst="rect">
            <a:avLst/>
          </a:prstGeom>
        </p:spPr>
      </p:pic>
      <p:sp>
        <p:nvSpPr>
          <p:cNvPr id="2" name="Titel 1">
            <a:extLst>
              <a:ext uri="{FF2B5EF4-FFF2-40B4-BE49-F238E27FC236}">
                <a16:creationId xmlns:a16="http://schemas.microsoft.com/office/drawing/2014/main" id="{481DEF40-D4DF-4C13-BE79-64F1E94FE237}"/>
              </a:ext>
            </a:extLst>
          </p:cNvPr>
          <p:cNvSpPr>
            <a:spLocks noGrp="1"/>
          </p:cNvSpPr>
          <p:nvPr>
            <p:ph type="title"/>
          </p:nvPr>
        </p:nvSpPr>
        <p:spPr>
          <a:xfrm>
            <a:off x="838200" y="365125"/>
            <a:ext cx="10515600" cy="1325563"/>
          </a:xfrm>
        </p:spPr>
        <p:txBody>
          <a:bodyPr/>
          <a:lstStyle/>
          <a:p>
            <a:r>
              <a:rPr lang="nl-NL"/>
              <a:t>	 Waarom Project microverontreinigingen? </a:t>
            </a:r>
          </a:p>
        </p:txBody>
      </p:sp>
      <p:pic>
        <p:nvPicPr>
          <p:cNvPr id="7" name="Picture 4" descr="Hoogheemraadschap Delfland">
            <a:extLst>
              <a:ext uri="{FF2B5EF4-FFF2-40B4-BE49-F238E27FC236}">
                <a16:creationId xmlns:a16="http://schemas.microsoft.com/office/drawing/2014/main" id="{5217104B-70D5-42DB-A890-D6BBC850651E}"/>
              </a:ext>
            </a:extLst>
          </p:cNvPr>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10462661" y="6322169"/>
            <a:ext cx="1526405" cy="514584"/>
          </a:xfrm>
          <a:prstGeom prst="rect">
            <a:avLst/>
          </a:prstGeom>
          <a:noFill/>
          <a:extLst>
            <a:ext uri="{909E8E84-426E-40DD-AFC4-6F175D3DCCD1}">
              <a14:hiddenFill xmlns:a14="http://schemas.microsoft.com/office/drawing/2010/main">
                <a:solidFill>
                  <a:srgbClr val="FFFFFF"/>
                </a:solidFill>
              </a14:hiddenFill>
            </a:ext>
          </a:extLst>
        </p:spPr>
      </p:pic>
      <p:sp>
        <p:nvSpPr>
          <p:cNvPr id="8" name="Tekstvak 7">
            <a:extLst>
              <a:ext uri="{FF2B5EF4-FFF2-40B4-BE49-F238E27FC236}">
                <a16:creationId xmlns:a16="http://schemas.microsoft.com/office/drawing/2014/main" id="{9D3E8C8A-E497-4CE4-8753-1893C62AAF73}"/>
              </a:ext>
            </a:extLst>
          </p:cNvPr>
          <p:cNvSpPr txBox="1"/>
          <p:nvPr/>
        </p:nvSpPr>
        <p:spPr>
          <a:xfrm>
            <a:off x="838200" y="2808957"/>
            <a:ext cx="184731" cy="646331"/>
          </a:xfrm>
          <a:prstGeom prst="rect">
            <a:avLst/>
          </a:prstGeom>
          <a:noFill/>
        </p:spPr>
        <p:txBody>
          <a:bodyPr wrap="none" rtlCol="0">
            <a:spAutoFit/>
          </a:bodyPr>
          <a:lstStyle/>
          <a:p>
            <a:endParaRPr lang="nl-NL"/>
          </a:p>
          <a:p>
            <a:endParaRPr lang="nl-NL"/>
          </a:p>
        </p:txBody>
      </p:sp>
      <p:pic>
        <p:nvPicPr>
          <p:cNvPr id="3" name="Afbeelding 2">
            <a:extLst>
              <a:ext uri="{FF2B5EF4-FFF2-40B4-BE49-F238E27FC236}">
                <a16:creationId xmlns:a16="http://schemas.microsoft.com/office/drawing/2014/main" id="{60F6F122-EA24-4715-90C0-21A69A47F49B}"/>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1719235" y="4484955"/>
            <a:ext cx="2832501" cy="2089997"/>
          </a:xfrm>
          <a:prstGeom prst="rect">
            <a:avLst/>
          </a:prstGeom>
        </p:spPr>
      </p:pic>
      <p:pic>
        <p:nvPicPr>
          <p:cNvPr id="16" name="Tijdelijke aanduiding voor inhoud 3">
            <a:extLst>
              <a:ext uri="{FF2B5EF4-FFF2-40B4-BE49-F238E27FC236}">
                <a16:creationId xmlns:a16="http://schemas.microsoft.com/office/drawing/2014/main" id="{8FE1B1D0-296A-4862-936C-11F48FA902A0}"/>
              </a:ext>
            </a:extLst>
          </p:cNvPr>
          <p:cNvPicPr>
            <a:picLocks noGrp="1" noChangeAspect="1"/>
          </p:cNvPicPr>
          <p:nvPr>
            <p:ph idx="1"/>
          </p:nvPr>
        </p:nvPicPr>
        <p:blipFill rotWithShape="1">
          <a:blip r:embed="rId6" cstate="screen">
            <a:extLst>
              <a:ext uri="{28A0092B-C50C-407E-A947-70E740481C1C}">
                <a14:useLocalDpi xmlns:a14="http://schemas.microsoft.com/office/drawing/2010/main"/>
              </a:ext>
            </a:extLst>
          </a:blip>
          <a:srcRect/>
          <a:stretch/>
        </p:blipFill>
        <p:spPr>
          <a:xfrm>
            <a:off x="2653970" y="3311990"/>
            <a:ext cx="2799226" cy="1917347"/>
          </a:xfrm>
          <a:prstGeom prst="rect">
            <a:avLst/>
          </a:prstGeom>
        </p:spPr>
      </p:pic>
      <p:pic>
        <p:nvPicPr>
          <p:cNvPr id="18" name="Afbeelding 17">
            <a:extLst>
              <a:ext uri="{FF2B5EF4-FFF2-40B4-BE49-F238E27FC236}">
                <a16:creationId xmlns:a16="http://schemas.microsoft.com/office/drawing/2014/main" id="{206C07B4-FFCA-4200-B11F-04E440383B41}"/>
              </a:ext>
            </a:extLst>
          </p:cNvPr>
          <p:cNvPicPr>
            <a:picLocks noChangeAspect="1"/>
          </p:cNvPicPr>
          <p:nvPr/>
        </p:nvPicPr>
        <p:blipFill rotWithShape="1">
          <a:blip r:embed="rId7" cstate="screen">
            <a:extLst>
              <a:ext uri="{28A0092B-C50C-407E-A947-70E740481C1C}">
                <a14:useLocalDpi xmlns:a14="http://schemas.microsoft.com/office/drawing/2010/main"/>
              </a:ext>
            </a:extLst>
          </a:blip>
          <a:srcRect/>
          <a:stretch/>
        </p:blipFill>
        <p:spPr>
          <a:xfrm>
            <a:off x="4859040" y="4220235"/>
            <a:ext cx="2799226" cy="2272640"/>
          </a:xfrm>
          <a:prstGeom prst="rect">
            <a:avLst/>
          </a:prstGeom>
        </p:spPr>
      </p:pic>
      <p:pic>
        <p:nvPicPr>
          <p:cNvPr id="20" name="Afbeelding 19">
            <a:extLst>
              <a:ext uri="{FF2B5EF4-FFF2-40B4-BE49-F238E27FC236}">
                <a16:creationId xmlns:a16="http://schemas.microsoft.com/office/drawing/2014/main" id="{53C7D4E5-D614-4DCF-BE02-0838A03FA464}"/>
              </a:ext>
            </a:extLst>
          </p:cNvPr>
          <p:cNvPicPr>
            <a:picLocks noChangeAspect="1"/>
          </p:cNvPicPr>
          <p:nvPr/>
        </p:nvPicPr>
        <p:blipFill rotWithShape="1">
          <a:blip r:embed="rId8" cstate="screen">
            <a:extLst>
              <a:ext uri="{28A0092B-C50C-407E-A947-70E740481C1C}">
                <a14:useLocalDpi xmlns:a14="http://schemas.microsoft.com/office/drawing/2010/main"/>
              </a:ext>
            </a:extLst>
          </a:blip>
          <a:srcRect/>
          <a:stretch/>
        </p:blipFill>
        <p:spPr>
          <a:xfrm>
            <a:off x="7160509" y="3759687"/>
            <a:ext cx="2456055" cy="1630752"/>
          </a:xfrm>
          <a:prstGeom prst="rect">
            <a:avLst/>
          </a:prstGeom>
        </p:spPr>
      </p:pic>
      <p:pic>
        <p:nvPicPr>
          <p:cNvPr id="10" name="Afbeelding 9">
            <a:extLst>
              <a:ext uri="{FF2B5EF4-FFF2-40B4-BE49-F238E27FC236}">
                <a16:creationId xmlns:a16="http://schemas.microsoft.com/office/drawing/2014/main" id="{B5D2F5C8-F771-45FC-BD18-F5783F721E63}"/>
              </a:ext>
            </a:extLst>
          </p:cNvPr>
          <p:cNvPicPr>
            <a:picLocks noChangeAspect="1"/>
          </p:cNvPicPr>
          <p:nvPr/>
        </p:nvPicPr>
        <p:blipFill rotWithShape="1">
          <a:blip r:embed="rId9" cstate="screen">
            <a:extLst>
              <a:ext uri="{28A0092B-C50C-407E-A947-70E740481C1C}">
                <a14:useLocalDpi xmlns:a14="http://schemas.microsoft.com/office/drawing/2010/main"/>
              </a:ext>
            </a:extLst>
          </a:blip>
          <a:srcRect/>
          <a:stretch/>
        </p:blipFill>
        <p:spPr>
          <a:xfrm>
            <a:off x="8470231" y="4289386"/>
            <a:ext cx="3137835" cy="2568614"/>
          </a:xfrm>
          <a:prstGeom prst="rect">
            <a:avLst/>
          </a:prstGeom>
        </p:spPr>
      </p:pic>
      <p:pic>
        <p:nvPicPr>
          <p:cNvPr id="11" name="Afbeelding 10">
            <a:extLst>
              <a:ext uri="{FF2B5EF4-FFF2-40B4-BE49-F238E27FC236}">
                <a16:creationId xmlns:a16="http://schemas.microsoft.com/office/drawing/2014/main" id="{82E3080C-D2D1-4233-ACF3-52EB4EAEE75F}"/>
              </a:ext>
            </a:extLst>
          </p:cNvPr>
          <p:cNvPicPr>
            <a:picLocks noChangeAspect="1"/>
          </p:cNvPicPr>
          <p:nvPr/>
        </p:nvPicPr>
        <p:blipFill rotWithShape="1">
          <a:blip r:embed="rId10" cstate="screen">
            <a:extLst>
              <a:ext uri="{28A0092B-C50C-407E-A947-70E740481C1C}">
                <a14:useLocalDpi xmlns:a14="http://schemas.microsoft.com/office/drawing/2010/main"/>
              </a:ext>
            </a:extLst>
          </a:blip>
          <a:srcRect/>
          <a:stretch/>
        </p:blipFill>
        <p:spPr>
          <a:xfrm>
            <a:off x="8086025" y="1934781"/>
            <a:ext cx="4105975" cy="1937742"/>
          </a:xfrm>
          <a:prstGeom prst="rect">
            <a:avLst/>
          </a:prstGeom>
        </p:spPr>
      </p:pic>
    </p:spTree>
    <p:extLst>
      <p:ext uri="{BB962C8B-B14F-4D97-AF65-F5344CB8AC3E}">
        <p14:creationId xmlns:p14="http://schemas.microsoft.com/office/powerpoint/2010/main" val="86587704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DAF3898-E2A0-4B9C-938F-BB8B7201990C}"/>
              </a:ext>
            </a:extLst>
          </p:cNvPr>
          <p:cNvSpPr>
            <a:spLocks noGrp="1"/>
          </p:cNvSpPr>
          <p:nvPr>
            <p:ph type="title"/>
          </p:nvPr>
        </p:nvSpPr>
        <p:spPr/>
        <p:txBody>
          <a:bodyPr/>
          <a:lstStyle/>
          <a:p>
            <a:r>
              <a:rPr lang="nl-NL"/>
              <a:t>		    Microverontreinigingen</a:t>
            </a:r>
          </a:p>
        </p:txBody>
      </p:sp>
      <p:sp>
        <p:nvSpPr>
          <p:cNvPr id="3" name="Tijdelijke aanduiding voor inhoud 2">
            <a:extLst>
              <a:ext uri="{FF2B5EF4-FFF2-40B4-BE49-F238E27FC236}">
                <a16:creationId xmlns:a16="http://schemas.microsoft.com/office/drawing/2014/main" id="{18CA77DF-2A18-4735-8E05-DCA94CED69F4}"/>
              </a:ext>
            </a:extLst>
          </p:cNvPr>
          <p:cNvSpPr>
            <a:spLocks noGrp="1"/>
          </p:cNvSpPr>
          <p:nvPr>
            <p:ph idx="1"/>
          </p:nvPr>
        </p:nvSpPr>
        <p:spPr/>
        <p:txBody>
          <a:bodyPr/>
          <a:lstStyle/>
          <a:p>
            <a:endParaRPr lang="nl-NL"/>
          </a:p>
          <a:p>
            <a:pPr marL="0" indent="0">
              <a:buNone/>
            </a:pPr>
            <a:endParaRPr lang="nl-NL"/>
          </a:p>
        </p:txBody>
      </p:sp>
      <p:pic>
        <p:nvPicPr>
          <p:cNvPr id="10" name="Afbeelding 9" descr="Afbeelding met dier, licht&#10;&#10;Automatisch gegenereerde beschrijving">
            <a:extLst>
              <a:ext uri="{FF2B5EF4-FFF2-40B4-BE49-F238E27FC236}">
                <a16:creationId xmlns:a16="http://schemas.microsoft.com/office/drawing/2014/main" id="{1C99B4E5-1E7B-4660-909F-C034E36FBB9B}"/>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700570" y="519102"/>
            <a:ext cx="2107531" cy="1065858"/>
          </a:xfrm>
          <a:prstGeom prst="rect">
            <a:avLst/>
          </a:prstGeom>
        </p:spPr>
      </p:pic>
      <p:pic>
        <p:nvPicPr>
          <p:cNvPr id="12" name="Content Placeholder 4" descr="A screenshot of a map&#10;&#10;Description automatically generated">
            <a:extLst>
              <a:ext uri="{FF2B5EF4-FFF2-40B4-BE49-F238E27FC236}">
                <a16:creationId xmlns:a16="http://schemas.microsoft.com/office/drawing/2014/main" id="{8C0D5456-4818-43A4-BA22-F3DB43C54350}"/>
              </a:ext>
            </a:extLst>
          </p:cNvPr>
          <p:cNvPicPr>
            <a:picLocks noChangeAspect="1"/>
          </p:cNvPicPr>
          <p:nvPr/>
        </p:nvPicPr>
        <p:blipFill>
          <a:blip r:embed="rId3"/>
          <a:stretch>
            <a:fillRect/>
          </a:stretch>
        </p:blipFill>
        <p:spPr>
          <a:xfrm>
            <a:off x="462280" y="1844665"/>
            <a:ext cx="11267440" cy="4961006"/>
          </a:xfrm>
          <a:prstGeom prst="rect">
            <a:avLst/>
          </a:prstGeom>
        </p:spPr>
      </p:pic>
      <p:pic>
        <p:nvPicPr>
          <p:cNvPr id="9" name="Picture 4" descr="Hoogheemraadschap Delfland">
            <a:extLst>
              <a:ext uri="{FF2B5EF4-FFF2-40B4-BE49-F238E27FC236}">
                <a16:creationId xmlns:a16="http://schemas.microsoft.com/office/drawing/2014/main" id="{366800CB-881D-486E-93D4-DA16309A76C6}"/>
              </a:ext>
            </a:extLst>
          </p:cNvPr>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10462661" y="6322169"/>
            <a:ext cx="1526405" cy="514584"/>
          </a:xfrm>
          <a:prstGeom prst="rect">
            <a:avLst/>
          </a:prstGeom>
          <a:noFill/>
          <a:extLst>
            <a:ext uri="{909E8E84-426E-40DD-AFC4-6F175D3DCCD1}">
              <a14:hiddenFill xmlns:a14="http://schemas.microsoft.com/office/drawing/2010/main">
                <a:solidFill>
                  <a:srgbClr val="FFFFFF"/>
                </a:solidFill>
              </a14:hiddenFill>
            </a:ext>
          </a:extLst>
        </p:spPr>
      </p:pic>
      <p:sp>
        <p:nvSpPr>
          <p:cNvPr id="13" name="Rechthoek 12">
            <a:extLst>
              <a:ext uri="{FF2B5EF4-FFF2-40B4-BE49-F238E27FC236}">
                <a16:creationId xmlns:a16="http://schemas.microsoft.com/office/drawing/2014/main" id="{2882977D-A077-4C78-A823-3314C66CF43F}"/>
              </a:ext>
            </a:extLst>
          </p:cNvPr>
          <p:cNvSpPr/>
          <p:nvPr/>
        </p:nvSpPr>
        <p:spPr>
          <a:xfrm>
            <a:off x="9966960" y="1794543"/>
            <a:ext cx="1762760" cy="85627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4" name="Rechthoek 13">
            <a:extLst>
              <a:ext uri="{FF2B5EF4-FFF2-40B4-BE49-F238E27FC236}">
                <a16:creationId xmlns:a16="http://schemas.microsoft.com/office/drawing/2014/main" id="{B09F168C-8BB1-4CF8-911B-A3451B9C04B7}"/>
              </a:ext>
            </a:extLst>
          </p:cNvPr>
          <p:cNvSpPr/>
          <p:nvPr/>
        </p:nvSpPr>
        <p:spPr>
          <a:xfrm>
            <a:off x="1219200" y="3911600"/>
            <a:ext cx="3251200" cy="106585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Tree>
    <p:extLst>
      <p:ext uri="{BB962C8B-B14F-4D97-AF65-F5344CB8AC3E}">
        <p14:creationId xmlns:p14="http://schemas.microsoft.com/office/powerpoint/2010/main" val="258703245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DAF3898-E2A0-4B9C-938F-BB8B7201990C}"/>
              </a:ext>
            </a:extLst>
          </p:cNvPr>
          <p:cNvSpPr>
            <a:spLocks noGrp="1"/>
          </p:cNvSpPr>
          <p:nvPr>
            <p:ph type="title"/>
          </p:nvPr>
        </p:nvSpPr>
        <p:spPr/>
        <p:txBody>
          <a:bodyPr/>
          <a:lstStyle/>
          <a:p>
            <a:r>
              <a:rPr lang="nl-NL"/>
              <a:t>		    Microverontreinigingen</a:t>
            </a:r>
          </a:p>
        </p:txBody>
      </p:sp>
      <p:sp>
        <p:nvSpPr>
          <p:cNvPr id="3" name="Tijdelijke aanduiding voor inhoud 2">
            <a:extLst>
              <a:ext uri="{FF2B5EF4-FFF2-40B4-BE49-F238E27FC236}">
                <a16:creationId xmlns:a16="http://schemas.microsoft.com/office/drawing/2014/main" id="{18CA77DF-2A18-4735-8E05-DCA94CED69F4}"/>
              </a:ext>
            </a:extLst>
          </p:cNvPr>
          <p:cNvSpPr>
            <a:spLocks noGrp="1"/>
          </p:cNvSpPr>
          <p:nvPr>
            <p:ph idx="1"/>
          </p:nvPr>
        </p:nvSpPr>
        <p:spPr/>
        <p:txBody>
          <a:bodyPr/>
          <a:lstStyle/>
          <a:p>
            <a:endParaRPr lang="nl-NL"/>
          </a:p>
          <a:p>
            <a:pPr marL="0" indent="0">
              <a:buNone/>
            </a:pPr>
            <a:endParaRPr lang="nl-NL"/>
          </a:p>
        </p:txBody>
      </p:sp>
      <p:sp>
        <p:nvSpPr>
          <p:cNvPr id="9" name="Tijdelijke aanduiding voor inhoud 2">
            <a:extLst>
              <a:ext uri="{FF2B5EF4-FFF2-40B4-BE49-F238E27FC236}">
                <a16:creationId xmlns:a16="http://schemas.microsoft.com/office/drawing/2014/main" id="{277C2E16-E813-40B1-A7D6-A73445207840}"/>
              </a:ext>
            </a:extLst>
          </p:cNvPr>
          <p:cNvSpPr txBox="1">
            <a:spLocks/>
          </p:cNvSpPr>
          <p:nvPr/>
        </p:nvSpPr>
        <p:spPr>
          <a:xfrm>
            <a:off x="990600" y="1978025"/>
            <a:ext cx="10515600"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endParaRPr lang="nl-NL">
              <a:solidFill>
                <a:srgbClr val="0070C0"/>
              </a:solidFill>
            </a:endParaRPr>
          </a:p>
          <a:p>
            <a:pPr marL="0" indent="0">
              <a:buFont typeface="Arial" panose="020B0604020202020204" pitchFamily="34" charset="0"/>
              <a:buNone/>
            </a:pPr>
            <a:r>
              <a:rPr lang="nl-NL">
                <a:solidFill>
                  <a:srgbClr val="0070C0"/>
                </a:solidFill>
              </a:rPr>
              <a:t>Voor alle drie de stofgroepen geldt dat:</a:t>
            </a:r>
          </a:p>
          <a:p>
            <a:pPr lvl="0"/>
            <a:r>
              <a:rPr lang="nl-NL"/>
              <a:t>ze inhoudelijk zeer complex zijn, er weinig of geen informatie beschikbaar is voor wat betreft schadelijkheid, voorkomen, bronnen en/of routes</a:t>
            </a:r>
            <a:endParaRPr lang="nl-NL" b="1"/>
          </a:p>
          <a:p>
            <a:pPr lvl="0"/>
            <a:r>
              <a:rPr lang="nl-NL"/>
              <a:t>ze bij ontdekking voor maatschappelijke onrust kunnen zorgen</a:t>
            </a:r>
            <a:endParaRPr lang="nl-NL" b="1"/>
          </a:p>
          <a:p>
            <a:pPr lvl="0"/>
            <a:r>
              <a:rPr lang="nl-NL"/>
              <a:t>de verantwoordelijkheidsverdeling tussen Rijk, provincies, waterschappen en gemeenten</a:t>
            </a:r>
          </a:p>
          <a:p>
            <a:endParaRPr lang="nl-NL"/>
          </a:p>
          <a:p>
            <a:endParaRPr lang="nl-NL"/>
          </a:p>
        </p:txBody>
      </p:sp>
      <p:pic>
        <p:nvPicPr>
          <p:cNvPr id="10" name="Picture 4" descr="Hoogheemraadschap Delfland">
            <a:extLst>
              <a:ext uri="{FF2B5EF4-FFF2-40B4-BE49-F238E27FC236}">
                <a16:creationId xmlns:a16="http://schemas.microsoft.com/office/drawing/2014/main" id="{E6F73DAC-1AFD-4E72-BD00-7E596842CB41}"/>
              </a:ext>
            </a:extLst>
          </p:cNvPr>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10462661" y="6322169"/>
            <a:ext cx="1526405" cy="514584"/>
          </a:xfrm>
          <a:prstGeom prst="rect">
            <a:avLst/>
          </a:prstGeom>
          <a:noFill/>
          <a:extLst>
            <a:ext uri="{909E8E84-426E-40DD-AFC4-6F175D3DCCD1}">
              <a14:hiddenFill xmlns:a14="http://schemas.microsoft.com/office/drawing/2010/main">
                <a:solidFill>
                  <a:srgbClr val="FFFFFF"/>
                </a:solidFill>
              </a14:hiddenFill>
            </a:ext>
          </a:extLst>
        </p:spPr>
      </p:pic>
      <p:pic>
        <p:nvPicPr>
          <p:cNvPr id="7" name="Afbeelding 6" descr="Afbeelding met dier, licht&#10;&#10;Automatisch gegenereerde beschrijving">
            <a:extLst>
              <a:ext uri="{FF2B5EF4-FFF2-40B4-BE49-F238E27FC236}">
                <a16:creationId xmlns:a16="http://schemas.microsoft.com/office/drawing/2014/main" id="{B20F9473-76F0-4534-B121-66449A94544E}"/>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700570" y="519102"/>
            <a:ext cx="2107531" cy="1065858"/>
          </a:xfrm>
          <a:prstGeom prst="rect">
            <a:avLst/>
          </a:prstGeom>
        </p:spPr>
      </p:pic>
    </p:spTree>
    <p:extLst>
      <p:ext uri="{BB962C8B-B14F-4D97-AF65-F5344CB8AC3E}">
        <p14:creationId xmlns:p14="http://schemas.microsoft.com/office/powerpoint/2010/main" val="421227495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Afbeelding 3">
            <a:extLst>
              <a:ext uri="{FF2B5EF4-FFF2-40B4-BE49-F238E27FC236}">
                <a16:creationId xmlns:a16="http://schemas.microsoft.com/office/drawing/2014/main" id="{C219CEF9-BBCE-4BFB-9C9B-A6F2DDD1B44A}"/>
              </a:ext>
            </a:extLst>
          </p:cNvPr>
          <p:cNvPicPr>
            <a:picLocks noChangeAspect="1"/>
          </p:cNvPicPr>
          <p:nvPr/>
        </p:nvPicPr>
        <p:blipFill>
          <a:blip r:embed="rId2"/>
          <a:stretch>
            <a:fillRect/>
          </a:stretch>
        </p:blipFill>
        <p:spPr>
          <a:xfrm>
            <a:off x="1505411" y="1541417"/>
            <a:ext cx="2862337" cy="3775166"/>
          </a:xfrm>
          <a:prstGeom prst="rect">
            <a:avLst/>
          </a:prstGeom>
        </p:spPr>
      </p:pic>
      <p:sp>
        <p:nvSpPr>
          <p:cNvPr id="3" name="Subtitel 2"/>
          <p:cNvSpPr>
            <a:spLocks noGrp="1"/>
          </p:cNvSpPr>
          <p:nvPr>
            <p:ph type="subTitle" idx="1"/>
          </p:nvPr>
        </p:nvSpPr>
        <p:spPr>
          <a:xfrm>
            <a:off x="3245420" y="5896578"/>
            <a:ext cx="7393942" cy="818667"/>
          </a:xfrm>
        </p:spPr>
        <p:txBody>
          <a:bodyPr>
            <a:normAutofit/>
          </a:bodyPr>
          <a:lstStyle/>
          <a:p>
            <a:r>
              <a:rPr lang="nl-NL" b="1" i="1">
                <a:solidFill>
                  <a:schemeClr val="tx1"/>
                </a:solidFill>
              </a:rPr>
              <a:t>Droge voeten, stevige dijken en SCHOON water</a:t>
            </a:r>
            <a:endParaRPr lang="nl-NL">
              <a:solidFill>
                <a:schemeClr val="tx1"/>
              </a:solidFill>
            </a:endParaRPr>
          </a:p>
        </p:txBody>
      </p:sp>
      <p:sp>
        <p:nvSpPr>
          <p:cNvPr id="5" name="Tekstvak 4">
            <a:extLst>
              <a:ext uri="{FF2B5EF4-FFF2-40B4-BE49-F238E27FC236}">
                <a16:creationId xmlns:a16="http://schemas.microsoft.com/office/drawing/2014/main" id="{551B86C2-EEB8-4EEA-9B99-25D0A3F29FD8}"/>
              </a:ext>
            </a:extLst>
          </p:cNvPr>
          <p:cNvSpPr txBox="1"/>
          <p:nvPr/>
        </p:nvSpPr>
        <p:spPr>
          <a:xfrm>
            <a:off x="4544949" y="1750484"/>
            <a:ext cx="3881062" cy="3231654"/>
          </a:xfrm>
          <a:prstGeom prst="rect">
            <a:avLst/>
          </a:prstGeom>
          <a:noFill/>
        </p:spPr>
        <p:txBody>
          <a:bodyPr wrap="none" rtlCol="0">
            <a:spAutoFit/>
          </a:bodyPr>
          <a:lstStyle/>
          <a:p>
            <a:r>
              <a:rPr lang="nl-NL" sz="2400"/>
              <a:t>Delfland bewust (2021-2023) </a:t>
            </a:r>
          </a:p>
          <a:p>
            <a:endParaRPr lang="nl-NL"/>
          </a:p>
          <a:p>
            <a:endParaRPr lang="nl-NL"/>
          </a:p>
          <a:p>
            <a:endParaRPr lang="nl-NL"/>
          </a:p>
          <a:p>
            <a:endParaRPr lang="nl-NL"/>
          </a:p>
          <a:p>
            <a:endParaRPr lang="nl-NL"/>
          </a:p>
          <a:p>
            <a:endParaRPr lang="nl-NL"/>
          </a:p>
          <a:p>
            <a:r>
              <a:rPr lang="nl-NL"/>
              <a:t>Delfland schoner (2023-2027)</a:t>
            </a:r>
          </a:p>
          <a:p>
            <a:endParaRPr lang="nl-NL"/>
          </a:p>
          <a:p>
            <a:endParaRPr lang="nl-NL"/>
          </a:p>
          <a:p>
            <a:r>
              <a:rPr lang="nl-NL"/>
              <a:t>Delfland circulair (2027-2050)</a:t>
            </a:r>
          </a:p>
        </p:txBody>
      </p:sp>
      <p:sp>
        <p:nvSpPr>
          <p:cNvPr id="6" name="Rechthoek 5">
            <a:extLst>
              <a:ext uri="{FF2B5EF4-FFF2-40B4-BE49-F238E27FC236}">
                <a16:creationId xmlns:a16="http://schemas.microsoft.com/office/drawing/2014/main" id="{D024CDD8-1EC9-4C6F-A642-B265E471BBE6}"/>
              </a:ext>
            </a:extLst>
          </p:cNvPr>
          <p:cNvSpPr/>
          <p:nvPr/>
        </p:nvSpPr>
        <p:spPr>
          <a:xfrm>
            <a:off x="3396342" y="356183"/>
            <a:ext cx="7145777" cy="1015663"/>
          </a:xfrm>
          <a:prstGeom prst="rect">
            <a:avLst/>
          </a:prstGeom>
        </p:spPr>
        <p:txBody>
          <a:bodyPr wrap="square">
            <a:spAutoFit/>
          </a:bodyPr>
          <a:lstStyle/>
          <a:p>
            <a:r>
              <a:rPr lang="nl-NL" sz="2000" i="1">
                <a:latin typeface="CIDFont+F3"/>
              </a:rPr>
              <a:t>We willen grip krijgen op de risico’s en effecten van microverontreinigingen op onze doelstellingen en werken we aan onze wettelijke taken.</a:t>
            </a:r>
            <a:endParaRPr lang="nl-NL" sz="2000" i="1"/>
          </a:p>
        </p:txBody>
      </p:sp>
      <p:pic>
        <p:nvPicPr>
          <p:cNvPr id="8" name="Afbeelding 7">
            <a:extLst>
              <a:ext uri="{FF2B5EF4-FFF2-40B4-BE49-F238E27FC236}">
                <a16:creationId xmlns:a16="http://schemas.microsoft.com/office/drawing/2014/main" id="{06F14B25-A4F3-4A8B-A61F-1F95E30585F7}"/>
              </a:ext>
            </a:extLst>
          </p:cNvPr>
          <p:cNvPicPr>
            <a:picLocks noChangeAspect="1"/>
          </p:cNvPicPr>
          <p:nvPr/>
        </p:nvPicPr>
        <p:blipFill>
          <a:blip r:embed="rId3"/>
          <a:stretch>
            <a:fillRect/>
          </a:stretch>
        </p:blipFill>
        <p:spPr>
          <a:xfrm>
            <a:off x="4867301" y="2245310"/>
            <a:ext cx="1489164" cy="1368468"/>
          </a:xfrm>
          <a:prstGeom prst="rect">
            <a:avLst/>
          </a:prstGeom>
        </p:spPr>
      </p:pic>
      <p:pic>
        <p:nvPicPr>
          <p:cNvPr id="9" name="Afbeelding 8">
            <a:extLst>
              <a:ext uri="{FF2B5EF4-FFF2-40B4-BE49-F238E27FC236}">
                <a16:creationId xmlns:a16="http://schemas.microsoft.com/office/drawing/2014/main" id="{DDFFFDCB-79AE-4B67-BCB6-E1B3DE15C47E}"/>
              </a:ext>
            </a:extLst>
          </p:cNvPr>
          <p:cNvPicPr>
            <a:picLocks noChangeAspect="1"/>
          </p:cNvPicPr>
          <p:nvPr/>
        </p:nvPicPr>
        <p:blipFill>
          <a:blip r:embed="rId4"/>
          <a:stretch>
            <a:fillRect/>
          </a:stretch>
        </p:blipFill>
        <p:spPr>
          <a:xfrm>
            <a:off x="9145652" y="3284256"/>
            <a:ext cx="893486" cy="848161"/>
          </a:xfrm>
          <a:prstGeom prst="rect">
            <a:avLst/>
          </a:prstGeom>
        </p:spPr>
      </p:pic>
      <p:pic>
        <p:nvPicPr>
          <p:cNvPr id="10" name="Afbeelding 9">
            <a:extLst>
              <a:ext uri="{FF2B5EF4-FFF2-40B4-BE49-F238E27FC236}">
                <a16:creationId xmlns:a16="http://schemas.microsoft.com/office/drawing/2014/main" id="{48041458-9978-4AD5-85DD-CF400E26F99E}"/>
              </a:ext>
            </a:extLst>
          </p:cNvPr>
          <p:cNvPicPr>
            <a:picLocks noChangeAspect="1"/>
          </p:cNvPicPr>
          <p:nvPr/>
        </p:nvPicPr>
        <p:blipFill>
          <a:blip r:embed="rId5"/>
          <a:stretch>
            <a:fillRect/>
          </a:stretch>
        </p:blipFill>
        <p:spPr>
          <a:xfrm>
            <a:off x="9145653" y="4287834"/>
            <a:ext cx="922967" cy="848161"/>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298223" y="1495733"/>
            <a:ext cx="2988342" cy="325603"/>
          </a:xfrm>
        </p:spPr>
        <p:txBody>
          <a:bodyPr>
            <a:normAutofit fontScale="90000"/>
          </a:bodyPr>
          <a:lstStyle/>
          <a:p>
            <a:pPr algn="ctr"/>
            <a:r>
              <a:rPr lang="nl-NL" sz="2000" b="1"/>
              <a:t>Handelingsperspectieven</a:t>
            </a:r>
          </a:p>
        </p:txBody>
      </p:sp>
      <p:pic>
        <p:nvPicPr>
          <p:cNvPr id="5" name="Picture 4" descr="Hoogheemraadschap Delfland"/>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10462661" y="6322169"/>
            <a:ext cx="1526405" cy="514584"/>
          </a:xfrm>
          <a:prstGeom prst="rect">
            <a:avLst/>
          </a:prstGeom>
          <a:noFill/>
          <a:extLst>
            <a:ext uri="{909E8E84-426E-40DD-AFC4-6F175D3DCCD1}">
              <a14:hiddenFill xmlns:a14="http://schemas.microsoft.com/office/drawing/2010/main">
                <a:solidFill>
                  <a:srgbClr val="FFFFFF"/>
                </a:solidFill>
              </a14:hiddenFill>
            </a:ext>
          </a:extLst>
        </p:spPr>
      </p:pic>
      <p:sp>
        <p:nvSpPr>
          <p:cNvPr id="8" name="Rechthoek 7"/>
          <p:cNvSpPr/>
          <p:nvPr/>
        </p:nvSpPr>
        <p:spPr>
          <a:xfrm>
            <a:off x="1301083" y="2134520"/>
            <a:ext cx="2153428" cy="400110"/>
          </a:xfrm>
          <a:prstGeom prst="rect">
            <a:avLst/>
          </a:prstGeom>
        </p:spPr>
        <p:txBody>
          <a:bodyPr wrap="square">
            <a:spAutoFit/>
          </a:bodyPr>
          <a:lstStyle/>
          <a:p>
            <a:r>
              <a:rPr lang="nl-NL" sz="1000" b="1">
                <a:latin typeface="Calibri" panose="020F0502020204030204" pitchFamily="34" charset="0"/>
                <a:ea typeface="Times New Roman" panose="02020603050405020304" pitchFamily="18" charset="0"/>
                <a:cs typeface="Times New Roman" panose="02020603050405020304" pitchFamily="18" charset="0"/>
              </a:rPr>
              <a:t>Kennisverwerving en dataverzameling</a:t>
            </a:r>
            <a:endParaRPr lang="nl-NL" sz="1000">
              <a:latin typeface="Calibri" panose="020F0502020204030204" pitchFamily="34" charset="0"/>
            </a:endParaRPr>
          </a:p>
        </p:txBody>
      </p:sp>
      <p:pic>
        <p:nvPicPr>
          <p:cNvPr id="9" name="Afbeelding 8"/>
          <p:cNvPicPr/>
          <p:nvPr/>
        </p:nvPicPr>
        <p:blipFill rotWithShape="1">
          <a:blip r:embed="rId3" cstate="print">
            <a:extLst>
              <a:ext uri="{28A0092B-C50C-407E-A947-70E740481C1C}">
                <a14:useLocalDpi xmlns:a14="http://schemas.microsoft.com/office/drawing/2010/main" val="0"/>
              </a:ext>
            </a:extLst>
          </a:blip>
          <a:srcRect l="21164" t="10945" r="27358" b="26497"/>
          <a:stretch/>
        </p:blipFill>
        <p:spPr bwMode="auto">
          <a:xfrm>
            <a:off x="719566" y="3529363"/>
            <a:ext cx="514431" cy="534466"/>
          </a:xfrm>
          <a:prstGeom prst="rect">
            <a:avLst/>
          </a:prstGeom>
          <a:noFill/>
          <a:ln>
            <a:noFill/>
          </a:ln>
          <a:extLst>
            <a:ext uri="{53640926-AAD7-44D8-BBD7-CCE9431645EC}">
              <a14:shadowObscured xmlns:a14="http://schemas.microsoft.com/office/drawing/2010/main"/>
            </a:ext>
          </a:extLst>
        </p:spPr>
      </p:pic>
      <p:sp>
        <p:nvSpPr>
          <p:cNvPr id="10" name="Rechthoek 9"/>
          <p:cNvSpPr/>
          <p:nvPr/>
        </p:nvSpPr>
        <p:spPr>
          <a:xfrm>
            <a:off x="1286789" y="3663395"/>
            <a:ext cx="2153428" cy="400110"/>
          </a:xfrm>
          <a:prstGeom prst="rect">
            <a:avLst/>
          </a:prstGeom>
        </p:spPr>
        <p:txBody>
          <a:bodyPr wrap="square">
            <a:spAutoFit/>
          </a:bodyPr>
          <a:lstStyle/>
          <a:p>
            <a:pPr>
              <a:spcAft>
                <a:spcPts val="0"/>
              </a:spcAft>
            </a:pPr>
            <a:r>
              <a:rPr lang="nl-NL" sz="1000" b="1">
                <a:ea typeface="Times New Roman" panose="02020603050405020304" pitchFamily="18" charset="0"/>
                <a:cs typeface="Times New Roman" panose="02020603050405020304" pitchFamily="18" charset="0"/>
              </a:rPr>
              <a:t>Samenwerking met overheden en beleidsbeïnvloeding</a:t>
            </a:r>
            <a:endParaRPr lang="nl-NL" sz="1000">
              <a:effectLst/>
              <a:ea typeface="Times New Roman" panose="02020603050405020304" pitchFamily="18" charset="0"/>
              <a:cs typeface="Times New Roman" panose="02020603050405020304" pitchFamily="18" charset="0"/>
            </a:endParaRPr>
          </a:p>
        </p:txBody>
      </p:sp>
      <p:pic>
        <p:nvPicPr>
          <p:cNvPr id="11" name="Afbeelding 10"/>
          <p:cNvPicPr/>
          <p:nvPr/>
        </p:nvPicPr>
        <p:blipFill rotWithShape="1">
          <a:blip r:embed="rId4" cstate="print">
            <a:extLst>
              <a:ext uri="{28A0092B-C50C-407E-A947-70E740481C1C}">
                <a14:useLocalDpi xmlns:a14="http://schemas.microsoft.com/office/drawing/2010/main" val="0"/>
              </a:ext>
            </a:extLst>
          </a:blip>
          <a:srcRect l="25794" t="24591" r="25679" b="22777"/>
          <a:stretch/>
        </p:blipFill>
        <p:spPr bwMode="auto">
          <a:xfrm>
            <a:off x="786652" y="2733710"/>
            <a:ext cx="514431" cy="462615"/>
          </a:xfrm>
          <a:prstGeom prst="rect">
            <a:avLst/>
          </a:prstGeom>
          <a:noFill/>
          <a:ln>
            <a:noFill/>
          </a:ln>
          <a:extLst>
            <a:ext uri="{53640926-AAD7-44D8-BBD7-CCE9431645EC}">
              <a14:shadowObscured xmlns:a14="http://schemas.microsoft.com/office/drawing/2010/main"/>
            </a:ext>
          </a:extLst>
        </p:spPr>
      </p:pic>
      <p:pic>
        <p:nvPicPr>
          <p:cNvPr id="13" name="Afbeelding 12"/>
          <p:cNvPicPr/>
          <p:nvPr/>
        </p:nvPicPr>
        <p:blipFill rotWithShape="1">
          <a:blip r:embed="rId5" cstate="print">
            <a:extLst>
              <a:ext uri="{28A0092B-C50C-407E-A947-70E740481C1C}">
                <a14:useLocalDpi xmlns:a14="http://schemas.microsoft.com/office/drawing/2010/main" val="0"/>
              </a:ext>
            </a:extLst>
          </a:blip>
          <a:srcRect t="13121" b="6825"/>
          <a:stretch/>
        </p:blipFill>
        <p:spPr bwMode="auto">
          <a:xfrm>
            <a:off x="577511" y="4312851"/>
            <a:ext cx="784251" cy="462615"/>
          </a:xfrm>
          <a:prstGeom prst="rect">
            <a:avLst/>
          </a:prstGeom>
          <a:noFill/>
          <a:ln>
            <a:noFill/>
          </a:ln>
          <a:extLst>
            <a:ext uri="{53640926-AAD7-44D8-BBD7-CCE9431645EC}">
              <a14:shadowObscured xmlns:a14="http://schemas.microsoft.com/office/drawing/2010/main"/>
            </a:ext>
          </a:extLst>
        </p:spPr>
      </p:pic>
      <p:pic>
        <p:nvPicPr>
          <p:cNvPr id="14" name="Afbeelding 13"/>
          <p:cNvPicPr/>
          <p:nvPr/>
        </p:nvPicPr>
        <p:blipFill rotWithShape="1">
          <a:blip r:embed="rId6">
            <a:extLst>
              <a:ext uri="{28A0092B-C50C-407E-A947-70E740481C1C}">
                <a14:useLocalDpi xmlns:a14="http://schemas.microsoft.com/office/drawing/2010/main" val="0"/>
              </a:ext>
            </a:extLst>
          </a:blip>
          <a:srcRect t="8962" r="12353"/>
          <a:stretch/>
        </p:blipFill>
        <p:spPr bwMode="auto">
          <a:xfrm>
            <a:off x="700974" y="5002348"/>
            <a:ext cx="533023" cy="462615"/>
          </a:xfrm>
          <a:prstGeom prst="rect">
            <a:avLst/>
          </a:prstGeom>
          <a:noFill/>
          <a:ln>
            <a:noFill/>
          </a:ln>
          <a:extLst>
            <a:ext uri="{53640926-AAD7-44D8-BBD7-CCE9431645EC}">
              <a14:shadowObscured xmlns:a14="http://schemas.microsoft.com/office/drawing/2010/main"/>
            </a:ext>
          </a:extLst>
        </p:spPr>
      </p:pic>
      <p:pic>
        <p:nvPicPr>
          <p:cNvPr id="15" name="Afbeelding 14"/>
          <p:cNvPicPr/>
          <p:nvPr/>
        </p:nvPicPr>
        <p:blipFill rotWithShape="1">
          <a:blip r:embed="rId7" cstate="print">
            <a:extLst>
              <a:ext uri="{28A0092B-C50C-407E-A947-70E740481C1C}">
                <a14:useLocalDpi xmlns:a14="http://schemas.microsoft.com/office/drawing/2010/main" val="0"/>
              </a:ext>
            </a:extLst>
          </a:blip>
          <a:srcRect l="18960" t="6755" r="25044" b="30416"/>
          <a:stretch/>
        </p:blipFill>
        <p:spPr bwMode="auto">
          <a:xfrm>
            <a:off x="577512" y="5659901"/>
            <a:ext cx="533024" cy="572225"/>
          </a:xfrm>
          <a:prstGeom prst="rect">
            <a:avLst/>
          </a:prstGeom>
          <a:noFill/>
          <a:ln>
            <a:noFill/>
          </a:ln>
          <a:extLst>
            <a:ext uri="{53640926-AAD7-44D8-BBD7-CCE9431645EC}">
              <a14:shadowObscured xmlns:a14="http://schemas.microsoft.com/office/drawing/2010/main"/>
            </a:ext>
          </a:extLst>
        </p:spPr>
      </p:pic>
      <p:sp>
        <p:nvSpPr>
          <p:cNvPr id="4" name="Rechthoek 3"/>
          <p:cNvSpPr/>
          <p:nvPr/>
        </p:nvSpPr>
        <p:spPr>
          <a:xfrm>
            <a:off x="1301083" y="4407464"/>
            <a:ext cx="1782857" cy="246221"/>
          </a:xfrm>
          <a:prstGeom prst="rect">
            <a:avLst/>
          </a:prstGeom>
        </p:spPr>
        <p:txBody>
          <a:bodyPr wrap="square">
            <a:spAutoFit/>
          </a:bodyPr>
          <a:lstStyle/>
          <a:p>
            <a:pPr>
              <a:spcAft>
                <a:spcPts val="0"/>
              </a:spcAft>
            </a:pPr>
            <a:r>
              <a:rPr lang="nl-NL" sz="1000" b="1">
                <a:latin typeface="Calibri" panose="020F0502020204030204" pitchFamily="34" charset="0"/>
                <a:ea typeface="Times New Roman" panose="02020603050405020304" pitchFamily="18" charset="0"/>
                <a:cs typeface="Times New Roman" panose="02020603050405020304" pitchFamily="18" charset="0"/>
              </a:rPr>
              <a:t>Investeren in de stoffen keten</a:t>
            </a:r>
            <a:endParaRPr lang="nl-NL" sz="1000">
              <a:effectLst/>
              <a:latin typeface="Calibri" panose="020F0502020204030204" pitchFamily="34" charset="0"/>
              <a:ea typeface="Times New Roman" panose="02020603050405020304" pitchFamily="18" charset="0"/>
              <a:cs typeface="Times New Roman" panose="02020603050405020304" pitchFamily="18" charset="0"/>
            </a:endParaRPr>
          </a:p>
        </p:txBody>
      </p:sp>
      <p:sp>
        <p:nvSpPr>
          <p:cNvPr id="7" name="Rechthoek 6"/>
          <p:cNvSpPr/>
          <p:nvPr/>
        </p:nvSpPr>
        <p:spPr>
          <a:xfrm>
            <a:off x="1286789" y="5110544"/>
            <a:ext cx="2003483" cy="246221"/>
          </a:xfrm>
          <a:prstGeom prst="rect">
            <a:avLst/>
          </a:prstGeom>
        </p:spPr>
        <p:txBody>
          <a:bodyPr wrap="square">
            <a:spAutoFit/>
          </a:bodyPr>
          <a:lstStyle/>
          <a:p>
            <a:pPr>
              <a:spcAft>
                <a:spcPts val="0"/>
              </a:spcAft>
            </a:pPr>
            <a:r>
              <a:rPr lang="nl-NL" sz="1000" b="1">
                <a:ea typeface="Times New Roman" panose="02020603050405020304" pitchFamily="18" charset="0"/>
                <a:cs typeface="Times New Roman" panose="02020603050405020304" pitchFamily="18" charset="0"/>
              </a:rPr>
              <a:t>Zuiveren op de AWZI</a:t>
            </a:r>
            <a:endParaRPr lang="nl-NL" sz="1000">
              <a:effectLst/>
              <a:ea typeface="Times New Roman" panose="02020603050405020304" pitchFamily="18" charset="0"/>
              <a:cs typeface="Times New Roman" panose="02020603050405020304" pitchFamily="18" charset="0"/>
            </a:endParaRPr>
          </a:p>
        </p:txBody>
      </p:sp>
      <p:sp>
        <p:nvSpPr>
          <p:cNvPr id="16" name="Rechthoek 15"/>
          <p:cNvSpPr/>
          <p:nvPr/>
        </p:nvSpPr>
        <p:spPr>
          <a:xfrm>
            <a:off x="1211816" y="5803503"/>
            <a:ext cx="2153428" cy="400110"/>
          </a:xfrm>
          <a:prstGeom prst="rect">
            <a:avLst/>
          </a:prstGeom>
        </p:spPr>
        <p:txBody>
          <a:bodyPr wrap="square">
            <a:spAutoFit/>
          </a:bodyPr>
          <a:lstStyle/>
          <a:p>
            <a:pPr>
              <a:spcAft>
                <a:spcPts val="0"/>
              </a:spcAft>
            </a:pPr>
            <a:r>
              <a:rPr lang="nl-NL" sz="1000" b="1">
                <a:latin typeface="Calibri" panose="020F0502020204030204" pitchFamily="34" charset="0"/>
                <a:ea typeface="Times New Roman" panose="02020603050405020304" pitchFamily="18" charset="0"/>
                <a:cs typeface="Times New Roman" panose="02020603050405020304" pitchFamily="18" charset="0"/>
              </a:rPr>
              <a:t>Inzet van het beleids- en juridisch instrumentarium</a:t>
            </a:r>
            <a:endParaRPr lang="nl-NL" sz="1000">
              <a:effectLst/>
              <a:latin typeface="Calibri" panose="020F0502020204030204" pitchFamily="34" charset="0"/>
              <a:ea typeface="Times New Roman" panose="02020603050405020304" pitchFamily="18" charset="0"/>
              <a:cs typeface="Times New Roman" panose="02020603050405020304" pitchFamily="18" charset="0"/>
            </a:endParaRPr>
          </a:p>
        </p:txBody>
      </p:sp>
      <p:pic>
        <p:nvPicPr>
          <p:cNvPr id="17" name="Afbeelding 16">
            <a:extLst>
              <a:ext uri="{FF2B5EF4-FFF2-40B4-BE49-F238E27FC236}">
                <a16:creationId xmlns:a16="http://schemas.microsoft.com/office/drawing/2014/main" id="{994BF481-8729-45D4-9E56-A4D2560E00B3}"/>
              </a:ext>
            </a:extLst>
          </p:cNvPr>
          <p:cNvPicPr/>
          <p:nvPr/>
        </p:nvPicPr>
        <p:blipFill rotWithShape="1">
          <a:blip r:embed="rId8" cstate="print">
            <a:extLst>
              <a:ext uri="{28A0092B-C50C-407E-A947-70E740481C1C}">
                <a14:useLocalDpi xmlns:a14="http://schemas.microsoft.com/office/drawing/2010/main" val="0"/>
              </a:ext>
            </a:extLst>
          </a:blip>
          <a:srcRect l="26565" t="21258" r="24273" b="24471"/>
          <a:stretch/>
        </p:blipFill>
        <p:spPr bwMode="auto">
          <a:xfrm>
            <a:off x="865013" y="2165295"/>
            <a:ext cx="368984" cy="400110"/>
          </a:xfrm>
          <a:prstGeom prst="rect">
            <a:avLst/>
          </a:prstGeom>
          <a:noFill/>
          <a:ln>
            <a:noFill/>
          </a:ln>
          <a:extLst>
            <a:ext uri="{53640926-AAD7-44D8-BBD7-CCE9431645EC}">
              <a14:shadowObscured xmlns:a14="http://schemas.microsoft.com/office/drawing/2010/main"/>
            </a:ext>
          </a:extLst>
        </p:spPr>
      </p:pic>
      <p:sp>
        <p:nvSpPr>
          <p:cNvPr id="18" name="Rechthoek 17">
            <a:extLst>
              <a:ext uri="{FF2B5EF4-FFF2-40B4-BE49-F238E27FC236}">
                <a16:creationId xmlns:a16="http://schemas.microsoft.com/office/drawing/2014/main" id="{90F335E5-4ECF-4F0F-91E8-ED0F9C2CC13A}"/>
              </a:ext>
            </a:extLst>
          </p:cNvPr>
          <p:cNvSpPr/>
          <p:nvPr/>
        </p:nvSpPr>
        <p:spPr>
          <a:xfrm>
            <a:off x="1357356" y="2771890"/>
            <a:ext cx="2157834" cy="400110"/>
          </a:xfrm>
          <a:prstGeom prst="rect">
            <a:avLst/>
          </a:prstGeom>
        </p:spPr>
        <p:txBody>
          <a:bodyPr wrap="square">
            <a:spAutoFit/>
          </a:bodyPr>
          <a:lstStyle/>
          <a:p>
            <a:pPr>
              <a:spcAft>
                <a:spcPts val="0"/>
              </a:spcAft>
            </a:pPr>
            <a:r>
              <a:rPr lang="nl-NL" sz="1000" b="1">
                <a:ea typeface="Times New Roman" panose="02020603050405020304" pitchFamily="18" charset="0"/>
                <a:cs typeface="Times New Roman" panose="02020603050405020304" pitchFamily="18" charset="0"/>
              </a:rPr>
              <a:t>Communicatie en gedragsbeïnvloeding</a:t>
            </a:r>
            <a:endParaRPr lang="nl-NL" sz="1000">
              <a:effectLst/>
              <a:ea typeface="Times New Roman" panose="02020603050405020304" pitchFamily="18" charset="0"/>
              <a:cs typeface="Times New Roman" panose="02020603050405020304" pitchFamily="18" charset="0"/>
            </a:endParaRPr>
          </a:p>
        </p:txBody>
      </p:sp>
      <p:pic>
        <p:nvPicPr>
          <p:cNvPr id="19" name="Tijdelijke aanduiding voor inhoud 4">
            <a:extLst>
              <a:ext uri="{FF2B5EF4-FFF2-40B4-BE49-F238E27FC236}">
                <a16:creationId xmlns:a16="http://schemas.microsoft.com/office/drawing/2014/main" id="{C5B5C438-44BB-4F24-827D-675DA6DF210A}"/>
              </a:ext>
            </a:extLst>
          </p:cNvPr>
          <p:cNvPicPr>
            <a:picLocks noGrp="1" noChangeAspect="1"/>
          </p:cNvPicPr>
          <p:nvPr>
            <p:ph idx="1"/>
          </p:nvPr>
        </p:nvPicPr>
        <p:blipFill>
          <a:blip r:embed="rId9"/>
          <a:stretch>
            <a:fillRect/>
          </a:stretch>
        </p:blipFill>
        <p:spPr>
          <a:xfrm>
            <a:off x="4794228" y="1739765"/>
            <a:ext cx="6040416" cy="3579196"/>
          </a:xfrm>
        </p:spPr>
      </p:pic>
      <p:sp>
        <p:nvSpPr>
          <p:cNvPr id="20" name="Titel 1">
            <a:extLst>
              <a:ext uri="{FF2B5EF4-FFF2-40B4-BE49-F238E27FC236}">
                <a16:creationId xmlns:a16="http://schemas.microsoft.com/office/drawing/2014/main" id="{CCFD4D96-3274-424F-8C09-7D98AB4E7306}"/>
              </a:ext>
            </a:extLst>
          </p:cNvPr>
          <p:cNvSpPr txBox="1">
            <a:spLocks/>
          </p:cNvSpPr>
          <p:nvPr/>
        </p:nvSpPr>
        <p:spPr>
          <a:xfrm>
            <a:off x="2531888" y="208177"/>
            <a:ext cx="7812262" cy="108847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nl-NL"/>
              <a:t>Project Microverontreinigingen</a:t>
            </a:r>
          </a:p>
        </p:txBody>
      </p:sp>
    </p:spTree>
    <p:extLst>
      <p:ext uri="{BB962C8B-B14F-4D97-AF65-F5344CB8AC3E}">
        <p14:creationId xmlns:p14="http://schemas.microsoft.com/office/powerpoint/2010/main" val="304983747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Afbeelding 3" descr="Afbeelding met kop, binnen, glas&#10;&#10;Automatisch gegenereerde beschrijving">
            <a:extLst>
              <a:ext uri="{FF2B5EF4-FFF2-40B4-BE49-F238E27FC236}">
                <a16:creationId xmlns:a16="http://schemas.microsoft.com/office/drawing/2014/main" id="{84FDF2FA-B287-4B31-A9A6-329A68022941}"/>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t="2174" r="29565"/>
          <a:stretch/>
        </p:blipFill>
        <p:spPr>
          <a:xfrm>
            <a:off x="0" y="58784"/>
            <a:ext cx="12191980" cy="6857990"/>
          </a:xfrm>
          <a:prstGeom prst="rect">
            <a:avLst/>
          </a:prstGeom>
        </p:spPr>
      </p:pic>
      <p:sp>
        <p:nvSpPr>
          <p:cNvPr id="9" name="Rectangle 8">
            <a:extLst>
              <a:ext uri="{FF2B5EF4-FFF2-40B4-BE49-F238E27FC236}">
                <a16:creationId xmlns:a16="http://schemas.microsoft.com/office/drawing/2014/main" id="{2B1D4F77-A17C-43D7-B7FA-545148E4E93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36884" y="321176"/>
            <a:ext cx="4332307" cy="5896743"/>
          </a:xfrm>
          <a:prstGeom prst="rect">
            <a:avLst/>
          </a:prstGeom>
          <a:solidFill>
            <a:schemeClr val="bg1">
              <a:alpha val="90000"/>
            </a:schemeClr>
          </a:solidFill>
          <a:ln w="127000" cap="sq" cmpd="thinThick">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D22B72C1-21DD-487B-9E14-6B229A28D5CB}"/>
              </a:ext>
            </a:extLst>
          </p:cNvPr>
          <p:cNvSpPr>
            <a:spLocks noGrp="1"/>
          </p:cNvSpPr>
          <p:nvPr>
            <p:ph type="title"/>
          </p:nvPr>
        </p:nvSpPr>
        <p:spPr>
          <a:xfrm>
            <a:off x="594805" y="640264"/>
            <a:ext cx="3462290" cy="569006"/>
          </a:xfrm>
        </p:spPr>
        <p:txBody>
          <a:bodyPr>
            <a:normAutofit fontScale="90000"/>
          </a:bodyPr>
          <a:lstStyle/>
          <a:p>
            <a:r>
              <a:rPr lang="nl-NL" sz="4000" b="1"/>
              <a:t>Medicijnresten</a:t>
            </a:r>
            <a:endParaRPr lang="nl-NL" sz="4000"/>
          </a:p>
        </p:txBody>
      </p:sp>
      <p:sp>
        <p:nvSpPr>
          <p:cNvPr id="3" name="Tijdelijke aanduiding voor inhoud 2">
            <a:extLst>
              <a:ext uri="{FF2B5EF4-FFF2-40B4-BE49-F238E27FC236}">
                <a16:creationId xmlns:a16="http://schemas.microsoft.com/office/drawing/2014/main" id="{720D48DA-C295-427E-92A8-AF8E53A1F738}"/>
              </a:ext>
            </a:extLst>
          </p:cNvPr>
          <p:cNvSpPr>
            <a:spLocks noGrp="1"/>
          </p:cNvSpPr>
          <p:nvPr>
            <p:ph idx="1"/>
          </p:nvPr>
        </p:nvSpPr>
        <p:spPr>
          <a:xfrm>
            <a:off x="510119" y="1217228"/>
            <a:ext cx="3631661" cy="1816402"/>
          </a:xfrm>
        </p:spPr>
        <p:txBody>
          <a:bodyPr>
            <a:normAutofit fontScale="85000" lnSpcReduction="10000"/>
          </a:bodyPr>
          <a:lstStyle/>
          <a:p>
            <a:r>
              <a:rPr lang="nl-NL" sz="1800"/>
              <a:t>Medicijnresten zijn de resten van door mensen gebruikte medicijnen. Bij deze groep horen ook diergeneesmiddelen en medische hulpstoffen als röntgencontrastmiddelen. Illegale middelen (drugs) rekenen we bij Delfland door de vergelijkbare route en mogelijk effecten ook tot deze groep</a:t>
            </a:r>
          </a:p>
        </p:txBody>
      </p:sp>
      <p:sp>
        <p:nvSpPr>
          <p:cNvPr id="7" name="Tekstvak 6">
            <a:extLst>
              <a:ext uri="{FF2B5EF4-FFF2-40B4-BE49-F238E27FC236}">
                <a16:creationId xmlns:a16="http://schemas.microsoft.com/office/drawing/2014/main" id="{1AAE3654-A085-4DEF-8A57-5975B53F10B3}"/>
              </a:ext>
            </a:extLst>
          </p:cNvPr>
          <p:cNvSpPr txBox="1"/>
          <p:nvPr/>
        </p:nvSpPr>
        <p:spPr>
          <a:xfrm>
            <a:off x="336884" y="2974580"/>
            <a:ext cx="4434617" cy="1528175"/>
          </a:xfrm>
          <a:prstGeom prst="rect">
            <a:avLst/>
          </a:prstGeom>
          <a:noFill/>
        </p:spPr>
        <p:txBody>
          <a:bodyPr wrap="square">
            <a:spAutoFit/>
          </a:bodyPr>
          <a:lstStyle/>
          <a:p>
            <a:r>
              <a:rPr lang="nl-NL" sz="1333"/>
              <a:t>Wat weten we: </a:t>
            </a:r>
          </a:p>
          <a:p>
            <a:pPr lvl="1"/>
            <a:r>
              <a:rPr lang="nl-NL" sz="1333"/>
              <a:t>Landelijk 140 ton </a:t>
            </a:r>
            <a:r>
              <a:rPr lang="nl-NL" sz="1333" err="1"/>
              <a:t>medicijnresten</a:t>
            </a:r>
            <a:r>
              <a:rPr lang="nl-NL" sz="1333"/>
              <a:t> per jaar via AWZI effluent (t.o.v. 17 ton gewasbeschermingsmiddelen)</a:t>
            </a:r>
          </a:p>
          <a:p>
            <a:pPr marL="456352" lvl="1"/>
            <a:r>
              <a:rPr lang="nl-NL" sz="1333"/>
              <a:t>    </a:t>
            </a:r>
            <a:r>
              <a:rPr lang="nl-NL" sz="1333" err="1"/>
              <a:t>N.b.</a:t>
            </a:r>
            <a:r>
              <a:rPr lang="nl-NL" sz="1333"/>
              <a:t>: bij Delfland is dit anders!</a:t>
            </a:r>
          </a:p>
          <a:p>
            <a:pPr lvl="1"/>
            <a:r>
              <a:rPr lang="nl-NL" sz="1333"/>
              <a:t>90% via huishoudens,10% vanuit ziekenhuizen en zorginstellingen</a:t>
            </a:r>
          </a:p>
          <a:p>
            <a:pPr lvl="1"/>
            <a:r>
              <a:rPr lang="nl-NL" sz="1333"/>
              <a:t>2000 stoffen </a:t>
            </a:r>
          </a:p>
        </p:txBody>
      </p:sp>
      <p:sp>
        <p:nvSpPr>
          <p:cNvPr id="10" name="Tekstvak 9">
            <a:extLst>
              <a:ext uri="{FF2B5EF4-FFF2-40B4-BE49-F238E27FC236}">
                <a16:creationId xmlns:a16="http://schemas.microsoft.com/office/drawing/2014/main" id="{DC351F12-19D6-486D-974D-5A7A7F6CB4BB}"/>
              </a:ext>
            </a:extLst>
          </p:cNvPr>
          <p:cNvSpPr txBox="1"/>
          <p:nvPr/>
        </p:nvSpPr>
        <p:spPr>
          <a:xfrm>
            <a:off x="510119" y="4748919"/>
            <a:ext cx="3720437" cy="1323054"/>
          </a:xfrm>
          <a:prstGeom prst="rect">
            <a:avLst/>
          </a:prstGeom>
          <a:noFill/>
        </p:spPr>
        <p:txBody>
          <a:bodyPr wrap="square" rtlCol="0">
            <a:spAutoFit/>
          </a:bodyPr>
          <a:lstStyle/>
          <a:p>
            <a:r>
              <a:rPr lang="nl-NL" sz="1333"/>
              <a:t>Weinig bekend over de effecten in het milieu:</a:t>
            </a:r>
          </a:p>
          <a:p>
            <a:pPr lvl="1"/>
            <a:r>
              <a:rPr lang="nl-NL" sz="1333"/>
              <a:t>Mengsel toxiciteit</a:t>
            </a:r>
          </a:p>
          <a:p>
            <a:pPr lvl="1"/>
            <a:r>
              <a:rPr lang="nl-NL" sz="1333"/>
              <a:t>Metabolieten</a:t>
            </a:r>
          </a:p>
          <a:p>
            <a:pPr lvl="1"/>
            <a:r>
              <a:rPr lang="nl-NL" sz="1333"/>
              <a:t>Mogelijke effecten: gedragsverandering, weefselschade en effecten op de voortplanting</a:t>
            </a:r>
          </a:p>
        </p:txBody>
      </p:sp>
    </p:spTree>
    <p:extLst>
      <p:ext uri="{BB962C8B-B14F-4D97-AF65-F5344CB8AC3E}">
        <p14:creationId xmlns:p14="http://schemas.microsoft.com/office/powerpoint/2010/main" val="72827886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A5F1058-9722-4E50-962C-73741071AA35}"/>
              </a:ext>
            </a:extLst>
          </p:cNvPr>
          <p:cNvSpPr>
            <a:spLocks noGrp="1"/>
          </p:cNvSpPr>
          <p:nvPr>
            <p:ph type="title"/>
          </p:nvPr>
        </p:nvSpPr>
        <p:spPr/>
        <p:txBody>
          <a:bodyPr>
            <a:normAutofit/>
          </a:bodyPr>
          <a:lstStyle/>
          <a:p>
            <a:r>
              <a:rPr lang="nl-NL" b="1"/>
              <a:t>Medicijnresten binnen micro’s</a:t>
            </a:r>
          </a:p>
        </p:txBody>
      </p:sp>
      <p:graphicFrame>
        <p:nvGraphicFramePr>
          <p:cNvPr id="6" name="Tijdelijke aanduiding voor inhoud 2">
            <a:extLst>
              <a:ext uri="{FF2B5EF4-FFF2-40B4-BE49-F238E27FC236}">
                <a16:creationId xmlns:a16="http://schemas.microsoft.com/office/drawing/2014/main" id="{19E8329C-6987-2014-DD9C-AA9D7E4BC38E}"/>
              </a:ext>
            </a:extLst>
          </p:cNvPr>
          <p:cNvGraphicFramePr>
            <a:graphicFrameLocks noGrp="1"/>
          </p:cNvGraphicFramePr>
          <p:nvPr>
            <p:ph idx="1"/>
            <p:extLst>
              <p:ext uri="{D42A27DB-BD31-4B8C-83A1-F6EECF244321}">
                <p14:modId xmlns:p14="http://schemas.microsoft.com/office/powerpoint/2010/main" val="2754889"/>
              </p:ext>
            </p:extLst>
          </p:nvPr>
        </p:nvGraphicFramePr>
        <p:xfrm>
          <a:off x="731667" y="2036249"/>
          <a:ext cx="9894903" cy="216932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4" name="Picture 4" descr="Hoogheemraadschap Delfland">
            <a:extLst>
              <a:ext uri="{FF2B5EF4-FFF2-40B4-BE49-F238E27FC236}">
                <a16:creationId xmlns:a16="http://schemas.microsoft.com/office/drawing/2014/main" id="{F4CCDA33-EB09-4D83-A2CC-CB6B1CCB235C}"/>
              </a:ext>
            </a:extLst>
          </p:cNvPr>
          <p:cNvPicPr>
            <a:picLocks noChangeAspect="1" noChangeArrowheads="1"/>
          </p:cNvPicPr>
          <p:nvPr/>
        </p:nvPicPr>
        <p:blipFill>
          <a:blip r:embed="rId7" cstate="screen">
            <a:extLst>
              <a:ext uri="{28A0092B-C50C-407E-A947-70E740481C1C}">
                <a14:useLocalDpi xmlns:a14="http://schemas.microsoft.com/office/drawing/2010/main"/>
              </a:ext>
            </a:extLst>
          </a:blip>
          <a:srcRect/>
          <a:stretch>
            <a:fillRect/>
          </a:stretch>
        </p:blipFill>
        <p:spPr bwMode="auto">
          <a:xfrm>
            <a:off x="10338836" y="6054608"/>
            <a:ext cx="1526405" cy="51458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9965490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jdelijke aanduiding voor tekst 3">
            <a:extLst>
              <a:ext uri="{FF2B5EF4-FFF2-40B4-BE49-F238E27FC236}">
                <a16:creationId xmlns:a16="http://schemas.microsoft.com/office/drawing/2014/main" id="{9C17012D-49D8-4987-B6ED-C03C7A66A4F8}"/>
              </a:ext>
            </a:extLst>
          </p:cNvPr>
          <p:cNvSpPr txBox="1">
            <a:spLocks noGrp="1"/>
          </p:cNvSpPr>
          <p:nvPr>
            <p:ph type="subTitle" idx="1"/>
          </p:nvPr>
        </p:nvSpPr>
        <p:spPr>
          <a:xfrm>
            <a:off x="6096000" y="5130955"/>
            <a:ext cx="5089864" cy="835502"/>
          </a:xfrm>
          <a:prstGeom prst="rect">
            <a:avLst/>
          </a:prstGeom>
        </p:spPr>
        <p:txBody>
          <a:bodyPr vert="horz" wrap="none" lIns="0" tIns="0" rIns="0" bIns="0" rtlCol="0">
            <a:normAutofit/>
          </a:bodyPr>
          <a:lstStyle>
            <a:lvl1pPr marL="342900" indent="-342900" algn="l" defTabSz="457200" rtl="0" eaLnBrk="1" latinLnBrk="0" hangingPunct="1">
              <a:spcBef>
                <a:spcPct val="20000"/>
              </a:spcBef>
              <a:buClr>
                <a:srgbClr val="E2002B"/>
              </a:buClr>
              <a:buFont typeface="Lucida Grande"/>
              <a:buNone/>
              <a:defRPr sz="1400" b="0" i="0" kern="1200">
                <a:solidFill>
                  <a:srgbClr val="FFFFFF"/>
                </a:solidFill>
                <a:latin typeface="Trebuchet MS"/>
                <a:ea typeface="+mn-ea"/>
                <a:cs typeface="Trebuchet MS"/>
              </a:defRPr>
            </a:lvl1pPr>
            <a:lvl2pPr marL="360000" indent="-180000" algn="l" defTabSz="457200" rtl="0" eaLnBrk="1" latinLnBrk="0" hangingPunct="1">
              <a:spcBef>
                <a:spcPct val="20000"/>
              </a:spcBef>
              <a:buClr>
                <a:srgbClr val="705ED1"/>
              </a:buClr>
              <a:buFont typeface="Lucida Grande"/>
              <a:buNone/>
              <a:defRPr sz="1400" b="0" i="0" kern="1200">
                <a:solidFill>
                  <a:srgbClr val="1C1C45"/>
                </a:solidFill>
                <a:latin typeface="Trebuchet MS"/>
                <a:ea typeface="+mn-ea"/>
                <a:cs typeface="Trebuchet MS"/>
              </a:defRPr>
            </a:lvl2pPr>
            <a:lvl3pPr marL="1143000" indent="-228600" algn="l" defTabSz="457200" rtl="0" eaLnBrk="1" latinLnBrk="0" hangingPunct="1">
              <a:spcBef>
                <a:spcPct val="20000"/>
              </a:spcBef>
              <a:buClr>
                <a:srgbClr val="705ED1"/>
              </a:buClr>
              <a:buFont typeface="Lucida Grande"/>
              <a:buChar char="&gt;"/>
              <a:defRPr sz="1400" b="0" i="0" kern="1200">
                <a:solidFill>
                  <a:srgbClr val="1C1C45"/>
                </a:solidFill>
                <a:latin typeface="Trebuchet MS"/>
                <a:ea typeface="+mn-ea"/>
                <a:cs typeface="Trebuchet MS"/>
              </a:defRPr>
            </a:lvl3pPr>
            <a:lvl4pPr marL="1600200" indent="-228600" algn="r" defTabSz="457200" rtl="0" eaLnBrk="1" latinLnBrk="0" hangingPunct="1">
              <a:spcBef>
                <a:spcPct val="20000"/>
              </a:spcBef>
              <a:buClr>
                <a:srgbClr val="705ED1"/>
              </a:buClr>
              <a:buFont typeface="Lucida Grande"/>
              <a:buChar char="&gt;"/>
              <a:defRPr sz="1400" b="0" i="0" kern="1200">
                <a:solidFill>
                  <a:srgbClr val="1C1C45"/>
                </a:solidFill>
                <a:latin typeface="Trebuchet MS"/>
                <a:ea typeface="+mn-ea"/>
                <a:cs typeface="Trebuchet MS"/>
              </a:defRPr>
            </a:lvl4pPr>
            <a:lvl5pPr marL="2057400" indent="-228600" algn="l" defTabSz="457200" rtl="0" eaLnBrk="1" latinLnBrk="0" hangingPunct="1">
              <a:spcBef>
                <a:spcPct val="20000"/>
              </a:spcBef>
              <a:buClr>
                <a:srgbClr val="705ED1"/>
              </a:buClr>
              <a:buFont typeface="Lucida Grande"/>
              <a:buChar char="&gt;"/>
              <a:defRPr sz="1400" b="0" i="0" kern="1200">
                <a:solidFill>
                  <a:srgbClr val="1C1C45"/>
                </a:solidFill>
                <a:latin typeface="Trebuchet MS"/>
                <a:ea typeface="+mn-ea"/>
                <a:cs typeface="Trebuchet M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342900" marR="0" lvl="0" indent="-342900" algn="ctr" defTabSz="457200" rtl="0" eaLnBrk="1" fontAlgn="auto" latinLnBrk="0" hangingPunct="1">
              <a:lnSpc>
                <a:spcPct val="100000"/>
              </a:lnSpc>
              <a:spcBef>
                <a:spcPct val="20000"/>
              </a:spcBef>
              <a:spcAft>
                <a:spcPts val="0"/>
              </a:spcAft>
              <a:buClr>
                <a:srgbClr val="E2002B"/>
              </a:buClr>
              <a:buSzTx/>
              <a:buFont typeface="Lucida Grande"/>
              <a:buNone/>
              <a:tabLst/>
              <a:defRPr/>
            </a:pPr>
            <a:r>
              <a:rPr lang="nl-NL" sz="2000" b="1">
                <a:solidFill>
                  <a:schemeClr val="tx1"/>
                </a:solidFill>
              </a:rPr>
              <a:t>Nalini Vermeer-Nejal</a:t>
            </a:r>
          </a:p>
          <a:p>
            <a:pPr marL="342900" marR="0" lvl="0" indent="-342900" algn="ctr" defTabSz="457200" rtl="0" eaLnBrk="1" fontAlgn="auto" latinLnBrk="0" hangingPunct="1">
              <a:lnSpc>
                <a:spcPct val="100000"/>
              </a:lnSpc>
              <a:spcBef>
                <a:spcPct val="20000"/>
              </a:spcBef>
              <a:spcAft>
                <a:spcPts val="0"/>
              </a:spcAft>
              <a:buClr>
                <a:srgbClr val="E2002B"/>
              </a:buClr>
              <a:buSzTx/>
              <a:buFont typeface="Lucida Grande"/>
              <a:buNone/>
              <a:tabLst/>
              <a:defRPr/>
            </a:pPr>
            <a:r>
              <a:rPr kumimoji="0" lang="nl-NL" sz="2000" b="1" i="0" u="none" strike="noStrike" kern="1200" cap="none" spc="0" normalizeH="0" baseline="0" noProof="0" err="1">
                <a:ln>
                  <a:noFill/>
                </a:ln>
                <a:solidFill>
                  <a:schemeClr val="tx1"/>
                </a:solidFill>
                <a:effectLst/>
                <a:uLnTx/>
                <a:uFillTx/>
                <a:latin typeface="Trebuchet MS"/>
                <a:ea typeface="+mn-ea"/>
              </a:rPr>
              <a:t>Nn</a:t>
            </a:r>
            <a:r>
              <a:rPr lang="nl-NL" sz="2000" b="1">
                <a:solidFill>
                  <a:schemeClr val="tx1"/>
                </a:solidFill>
              </a:rPr>
              <a:t>ejal@hhdelfland.nl</a:t>
            </a:r>
            <a:endParaRPr kumimoji="0" lang="nl-NL" sz="2000" b="1" i="0" u="none" strike="noStrike" kern="1200" cap="none" spc="0" normalizeH="0" baseline="0" noProof="0">
              <a:ln>
                <a:noFill/>
              </a:ln>
              <a:solidFill>
                <a:schemeClr val="tx1"/>
              </a:solidFill>
              <a:effectLst/>
              <a:uLnTx/>
              <a:uFillTx/>
              <a:latin typeface="Trebuchet MS"/>
              <a:ea typeface="+mn-ea"/>
            </a:endParaRPr>
          </a:p>
        </p:txBody>
      </p:sp>
      <p:sp>
        <p:nvSpPr>
          <p:cNvPr id="7" name="Rechthoek 6">
            <a:extLst>
              <a:ext uri="{FF2B5EF4-FFF2-40B4-BE49-F238E27FC236}">
                <a16:creationId xmlns:a16="http://schemas.microsoft.com/office/drawing/2014/main" id="{2486D2E3-5E96-4942-92A2-5E8CFE141280}"/>
              </a:ext>
            </a:extLst>
          </p:cNvPr>
          <p:cNvSpPr/>
          <p:nvPr/>
        </p:nvSpPr>
        <p:spPr>
          <a:xfrm>
            <a:off x="4371262" y="2887436"/>
            <a:ext cx="2508444" cy="923330"/>
          </a:xfrm>
          <a:prstGeom prst="rect">
            <a:avLst/>
          </a:prstGeom>
          <a:noFill/>
        </p:spPr>
        <p:txBody>
          <a:bodyPr wrap="none" lIns="91440" tIns="45720" rIns="91440" bIns="45720">
            <a:spAutoFit/>
          </a:bodyPr>
          <a:lstStyle/>
          <a:p>
            <a:pPr algn="ctr"/>
            <a:r>
              <a:rPr lang="nl-NL" sz="5400" b="1" cap="none" spc="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Vragen?</a:t>
            </a:r>
          </a:p>
        </p:txBody>
      </p:sp>
    </p:spTree>
    <p:extLst>
      <p:ext uri="{BB962C8B-B14F-4D97-AF65-F5344CB8AC3E}">
        <p14:creationId xmlns:p14="http://schemas.microsoft.com/office/powerpoint/2010/main" val="1407822648"/>
      </p:ext>
    </p:extLst>
  </p:cSld>
  <p:clrMapOvr>
    <a:masterClrMapping/>
  </p:clrMapOvr>
</p:sld>
</file>

<file path=ppt/theme/theme1.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Application>Microsoft Office PowerPoint</Application>
  <PresentationFormat>Widescreen</PresentationFormat>
  <Slides>9</Slides>
  <Notes>0</Notes>
  <HiddenSlides>0</HiddenSlides>
  <ScaleCrop>false</ScaleCrop>
  <HeadingPairs>
    <vt:vector size="4" baseType="variant">
      <vt:variant>
        <vt:lpstr>Theme</vt:lpstr>
      </vt:variant>
      <vt:variant>
        <vt:i4>1</vt:i4>
      </vt:variant>
      <vt:variant>
        <vt:lpstr>Slide Titles</vt:lpstr>
      </vt:variant>
      <vt:variant>
        <vt:i4>9</vt:i4>
      </vt:variant>
    </vt:vector>
  </HeadingPairs>
  <TitlesOfParts>
    <vt:vector size="10" baseType="lpstr">
      <vt:lpstr>Kantoorthema</vt:lpstr>
      <vt:lpstr>PowerPoint Presentation</vt:lpstr>
      <vt:lpstr>  Waarom Project microverontreinigingen? </vt:lpstr>
      <vt:lpstr>      Microverontreinigingen</vt:lpstr>
      <vt:lpstr>      Microverontreinigingen</vt:lpstr>
      <vt:lpstr>PowerPoint Presentation</vt:lpstr>
      <vt:lpstr>Handelingsperspectieven</vt:lpstr>
      <vt:lpstr>Medicijnresten</vt:lpstr>
      <vt:lpstr>Medicijnresten binnen micro’s</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PowerPoint-presentatie</dc:title>
  <dc:creator>Nejal, Nalini</dc:creator>
  <cp:revision>1</cp:revision>
  <dcterms:created xsi:type="dcterms:W3CDTF">2022-11-21T20:21:31Z</dcterms:created>
  <dcterms:modified xsi:type="dcterms:W3CDTF">2022-11-21T22:23:49Z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f8d014da-bad0-4f7b-8267-8921e925f36a_Enabled">
    <vt:lpwstr>true</vt:lpwstr>
  </property>
  <property fmtid="{D5CDD505-2E9C-101B-9397-08002B2CF9AE}" pid="3" name="MSIP_Label_f8d014da-bad0-4f7b-8267-8921e925f36a_SetDate">
    <vt:lpwstr>2022-11-21T20:21:31Z</vt:lpwstr>
  </property>
  <property fmtid="{D5CDD505-2E9C-101B-9397-08002B2CF9AE}" pid="4" name="MSIP_Label_f8d014da-bad0-4f7b-8267-8921e925f36a_Method">
    <vt:lpwstr>Standard</vt:lpwstr>
  </property>
  <property fmtid="{D5CDD505-2E9C-101B-9397-08002B2CF9AE}" pid="5" name="MSIP_Label_f8d014da-bad0-4f7b-8267-8921e925f36a_Name">
    <vt:lpwstr>Interne gebruik Delfland</vt:lpwstr>
  </property>
  <property fmtid="{D5CDD505-2E9C-101B-9397-08002B2CF9AE}" pid="6" name="MSIP_Label_f8d014da-bad0-4f7b-8267-8921e925f36a_SiteId">
    <vt:lpwstr>4c3b82f9-a594-4dd6-a60e-1f43ac6fa22e</vt:lpwstr>
  </property>
  <property fmtid="{D5CDD505-2E9C-101B-9397-08002B2CF9AE}" pid="7" name="MSIP_Label_f8d014da-bad0-4f7b-8267-8921e925f36a_ActionId">
    <vt:lpwstr>d0dc6d97-719b-4932-905a-6477b8d3b704</vt:lpwstr>
  </property>
  <property fmtid="{D5CDD505-2E9C-101B-9397-08002B2CF9AE}" pid="8" name="MSIP_Label_f8d014da-bad0-4f7b-8267-8921e925f36a_ContentBits">
    <vt:lpwstr>0</vt:lpwstr>
  </property>
  <property fmtid="{D5CDD505-2E9C-101B-9397-08002B2CF9AE}" pid="9" name="_AdHocReviewCycleID">
    <vt:i4>1977327365</vt:i4>
  </property>
  <property fmtid="{D5CDD505-2E9C-101B-9397-08002B2CF9AE}" pid="10" name="_NewReviewCycle">
    <vt:lpwstr/>
  </property>
  <property fmtid="{D5CDD505-2E9C-101B-9397-08002B2CF9AE}" pid="11" name="_EmailSubject">
    <vt:lpwstr>Link Webinar Medicijnresten afvalwater</vt:lpwstr>
  </property>
  <property fmtid="{D5CDD505-2E9C-101B-9397-08002B2CF9AE}" pid="12" name="_AuthorEmail">
    <vt:lpwstr>NNejal@hhdelfland.nl</vt:lpwstr>
  </property>
  <property fmtid="{D5CDD505-2E9C-101B-9397-08002B2CF9AE}" pid="13" name="_AuthorEmailDisplayName">
    <vt:lpwstr>Nejal, Nalini</vt:lpwstr>
  </property>
</Properties>
</file>