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300" r:id="rId5"/>
    <p:sldId id="2079" r:id="rId6"/>
    <p:sldId id="2095" r:id="rId7"/>
    <p:sldId id="2092" r:id="rId8"/>
    <p:sldId id="2083" r:id="rId9"/>
    <p:sldId id="2084" r:id="rId10"/>
    <p:sldId id="2096" r:id="rId11"/>
    <p:sldId id="2097" r:id="rId12"/>
    <p:sldId id="2085" r:id="rId13"/>
    <p:sldId id="2093" r:id="rId14"/>
    <p:sldId id="2087" r:id="rId15"/>
    <p:sldId id="2088" r:id="rId16"/>
    <p:sldId id="2090" r:id="rId17"/>
    <p:sldId id="2091" r:id="rId18"/>
    <p:sldId id="2089" r:id="rId1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rbert Bos" initials="HB" lastIdx="1" clrIdx="0">
    <p:extLst>
      <p:ext uri="{19B8F6BF-5375-455C-9EA6-DF929625EA0E}">
        <p15:presenceInfo xmlns:p15="http://schemas.microsoft.com/office/powerpoint/2012/main" userId="S::Herbert.Bos@atosborne.nl::3600ae6e-17cf-4a14-a1d3-60d82619e0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A3FF"/>
    <a:srgbClr val="FFFFCC"/>
    <a:srgbClr val="99B7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6" d="100"/>
          <a:sy n="116" d="100"/>
        </p:scale>
        <p:origin x="61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767D5E-F2AC-4A16-AB77-E9B2BE8A82CB}" type="datetimeFigureOut">
              <a:rPr lang="nl-NL" smtClean="0"/>
              <a:t>28-6-2021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76AF08-4C31-4719-962A-D6237832F2D1}" type="slidenum">
              <a:rPr lang="nl-NL" smtClean="0"/>
              <a:t>‹nr.›</a:t>
            </a:fld>
            <a:endParaRPr lang="nl-NL"/>
          </a:p>
        </p:txBody>
      </p:sp>
    </p:spTree>
    <p:extLst>
      <p:ext uri="{BB962C8B-B14F-4D97-AF65-F5344CB8AC3E}">
        <p14:creationId xmlns:p14="http://schemas.microsoft.com/office/powerpoint/2010/main" val="832271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panose="020F0502020204030204" pitchFamily="34" charset="0"/>
                <a:ea typeface="Calibri" panose="020F0502020204030204" pitchFamily="34" charset="0"/>
                <a:cs typeface="Times New Roman" panose="02020603050405020304" pitchFamily="18" charset="0"/>
              </a:rPr>
              <a:t>Bedankt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vooritter</a:t>
            </a:r>
            <a:r>
              <a:rPr lang="nl-NL" sz="1800" dirty="0">
                <a:effectLst/>
                <a:latin typeface="Calibri" panose="020F0502020204030204" pitchFamily="34" charset="0"/>
                <a:ea typeface="Calibri" panose="020F0502020204030204" pitchFamily="34" charset="0"/>
                <a:cs typeface="Times New Roman" panose="02020603050405020304" pitchFamily="18" charset="0"/>
              </a:rPr>
              <a:t>, allereerst bedankt dat wij hier mogen zijn om het licht te laten schijnen op de voortgang van ons traject rond klimaatadaptatie. </a:t>
            </a:r>
          </a:p>
          <a:p>
            <a:endParaRPr lang="nl-NL" dirty="0"/>
          </a:p>
        </p:txBody>
      </p:sp>
      <p:sp>
        <p:nvSpPr>
          <p:cNvPr id="4" name="Tijdelijke aanduiding voor dianummer 3"/>
          <p:cNvSpPr>
            <a:spLocks noGrp="1"/>
          </p:cNvSpPr>
          <p:nvPr>
            <p:ph type="sldNum" sz="quarter" idx="5"/>
          </p:nvPr>
        </p:nvSpPr>
        <p:spPr/>
        <p:txBody>
          <a:bodyPr/>
          <a:lstStyle/>
          <a:p>
            <a:fld id="{3B76AF08-4C31-4719-962A-D6237832F2D1}" type="slidenum">
              <a:rPr lang="nl-NL" smtClean="0"/>
              <a:t>1</a:t>
            </a:fld>
            <a:endParaRPr lang="nl-NL"/>
          </a:p>
        </p:txBody>
      </p:sp>
    </p:spTree>
    <p:extLst>
      <p:ext uri="{BB962C8B-B14F-4D97-AF65-F5344CB8AC3E}">
        <p14:creationId xmlns:p14="http://schemas.microsoft.com/office/powerpoint/2010/main" val="1404482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a:effectLst/>
                <a:latin typeface="Calibri" panose="020F0502020204030204" pitchFamily="34" charset="0"/>
                <a:ea typeface="Calibri" panose="020F0502020204030204" pitchFamily="34" charset="0"/>
                <a:cs typeface="Times New Roman" panose="02020603050405020304" pitchFamily="18" charset="0"/>
              </a:rPr>
              <a:t>Indien jullie akkoord zijn, zullen wij de voorgestelde intenties uitwerken tot een bestuursakkoord ter ondertekening in het najaar. </a:t>
            </a:r>
            <a:endParaRPr lang="nl-NL" dirty="0"/>
          </a:p>
        </p:txBody>
      </p:sp>
      <p:sp>
        <p:nvSpPr>
          <p:cNvPr id="4" name="Tijdelijke aanduiding voor dianummer 3"/>
          <p:cNvSpPr>
            <a:spLocks noGrp="1"/>
          </p:cNvSpPr>
          <p:nvPr>
            <p:ph type="sldNum" sz="quarter" idx="5"/>
          </p:nvPr>
        </p:nvSpPr>
        <p:spPr/>
        <p:txBody>
          <a:bodyPr/>
          <a:lstStyle/>
          <a:p>
            <a:fld id="{3B76AF08-4C31-4719-962A-D6237832F2D1}" type="slidenum">
              <a:rPr lang="nl-NL" smtClean="0"/>
              <a:t>10</a:t>
            </a:fld>
            <a:endParaRPr lang="nl-NL"/>
          </a:p>
        </p:txBody>
      </p:sp>
    </p:spTree>
    <p:extLst>
      <p:ext uri="{BB962C8B-B14F-4D97-AF65-F5344CB8AC3E}">
        <p14:creationId xmlns:p14="http://schemas.microsoft.com/office/powerpoint/2010/main" val="7208692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Om nog even het geheugen op te frissen. </a:t>
            </a:r>
          </a:p>
          <a:p>
            <a:pPr marL="342900" lvl="0" indent="-342900">
              <a:lnSpc>
                <a:spcPct val="107000"/>
              </a:lnSpc>
              <a:buFont typeface="Calibri" panose="020F050202020403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9,3 miljoen beschikbaar vanuit het Rijk voor deze regio.</a:t>
            </a:r>
          </a:p>
          <a:p>
            <a:pPr marL="342900" lvl="0" indent="-342900">
              <a:lnSpc>
                <a:spcPct val="107000"/>
              </a:lnSpc>
              <a:buFont typeface="Calibri" panose="020F050202020403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De 9,3 miljoen verdelen we op basis van een verdeelsleutel.</a:t>
            </a:r>
          </a:p>
          <a:p>
            <a:pPr marL="342900" lvl="0" indent="-342900">
              <a:lnSpc>
                <a:spcPct val="107000"/>
              </a:lnSpc>
              <a:buFont typeface="Calibri" panose="020F0502020204030204" pitchFamily="34" charset="0"/>
              <a:buChar char="-"/>
            </a:pPr>
            <a:r>
              <a:rPr lang="nl-NL" sz="1800" dirty="0" err="1">
                <a:effectLst/>
                <a:latin typeface="Calibri" panose="020F0502020204030204" pitchFamily="34" charset="0"/>
                <a:ea typeface="Calibri" panose="020F0502020204030204" pitchFamily="34" charset="0"/>
                <a:cs typeface="Times New Roman" panose="02020603050405020304" pitchFamily="18" charset="0"/>
              </a:rPr>
              <a:t>Klimaatadaptieve</a:t>
            </a:r>
            <a:r>
              <a:rPr lang="nl-NL" sz="1800" dirty="0">
                <a:effectLst/>
                <a:latin typeface="Calibri" panose="020F0502020204030204" pitchFamily="34" charset="0"/>
                <a:ea typeface="Calibri" panose="020F0502020204030204" pitchFamily="34" charset="0"/>
                <a:cs typeface="Times New Roman" panose="02020603050405020304" pitchFamily="18" charset="0"/>
              </a:rPr>
              <a:t> maatregelen binnen projecten komen in aanmerking voor subsidie. Gemeenten kunnen maximaal 1/3</a:t>
            </a:r>
            <a:r>
              <a:rPr lang="nl-NL" sz="1800" baseline="30000" dirty="0">
                <a:effectLst/>
                <a:latin typeface="Calibri" panose="020F0502020204030204" pitchFamily="34" charset="0"/>
                <a:ea typeface="Calibri" panose="020F0502020204030204" pitchFamily="34" charset="0"/>
                <a:cs typeface="Times New Roman" panose="02020603050405020304" pitchFamily="18" charset="0"/>
              </a:rPr>
              <a:t>e</a:t>
            </a:r>
            <a:r>
              <a:rPr lang="nl-NL" sz="1800" dirty="0">
                <a:effectLst/>
                <a:latin typeface="Calibri" panose="020F0502020204030204" pitchFamily="34" charset="0"/>
                <a:ea typeface="Calibri" panose="020F0502020204030204" pitchFamily="34" charset="0"/>
                <a:cs typeface="Times New Roman" panose="02020603050405020304" pitchFamily="18" charset="0"/>
              </a:rPr>
              <a:t> aanvragen, 2/3</a:t>
            </a:r>
            <a:r>
              <a:rPr lang="nl-NL" sz="1800" baseline="30000" dirty="0">
                <a:effectLst/>
                <a:latin typeface="Calibri" panose="020F0502020204030204" pitchFamily="34" charset="0"/>
                <a:ea typeface="Calibri" panose="020F0502020204030204" pitchFamily="34" charset="0"/>
                <a:cs typeface="Times New Roman" panose="02020603050405020304" pitchFamily="18" charset="0"/>
              </a:rPr>
              <a:t>e</a:t>
            </a:r>
            <a:r>
              <a:rPr lang="nl-NL" sz="1800" dirty="0">
                <a:effectLst/>
                <a:latin typeface="Calibri" panose="020F0502020204030204" pitchFamily="34" charset="0"/>
                <a:ea typeface="Calibri" panose="020F0502020204030204" pitchFamily="34" charset="0"/>
                <a:cs typeface="Times New Roman" panose="02020603050405020304" pitchFamily="18" charset="0"/>
              </a:rPr>
              <a:t> moet zelf financiering voor geregeld worden. </a:t>
            </a:r>
          </a:p>
          <a:p>
            <a:pPr marL="342900" lvl="0" indent="-342900">
              <a:lnSpc>
                <a:spcPct val="107000"/>
              </a:lnSpc>
              <a:buFont typeface="Calibri" panose="020F050202020403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Ook moeten de maatregelen aan bepaalde voorwaarde voldoen: het moet bijvoorbeeld in de openbare ruimte plaatsvinden. </a:t>
            </a:r>
          </a:p>
          <a:p>
            <a:pPr marL="342900" lvl="0" indent="-342900">
              <a:lnSpc>
                <a:spcPct val="107000"/>
              </a:lnSpc>
              <a:spcAft>
                <a:spcPts val="800"/>
              </a:spcAft>
              <a:buFont typeface="Calibri" panose="020F050202020403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Om aanspraak te doen kan je als gehele regio eens per jaar een aanvraag doen voor een deel van deze 9,3 miljoen in 2021, 2022 en 2023 tot het geld op is. </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Alle gemeenten zijn enthousiast om mee te doen aan de impulsregeling. Sommige kunnen dit jaar al een project indienen, anderen wachten tot volgend jaar. </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Nu bezig met gemeenten om het rond te krijgen, proefaanvraag in augustus, indiening in september. </a:t>
            </a:r>
            <a:endParaRPr lang="nl-NL" dirty="0"/>
          </a:p>
        </p:txBody>
      </p:sp>
      <p:sp>
        <p:nvSpPr>
          <p:cNvPr id="4" name="Tijdelijke aanduiding voor dianummer 3"/>
          <p:cNvSpPr>
            <a:spLocks noGrp="1"/>
          </p:cNvSpPr>
          <p:nvPr>
            <p:ph type="sldNum" sz="quarter" idx="5"/>
          </p:nvPr>
        </p:nvSpPr>
        <p:spPr/>
        <p:txBody>
          <a:bodyPr/>
          <a:lstStyle/>
          <a:p>
            <a:fld id="{3B76AF08-4C31-4719-962A-D6237832F2D1}" type="slidenum">
              <a:rPr lang="nl-NL" smtClean="0"/>
              <a:t>11</a:t>
            </a:fld>
            <a:endParaRPr lang="nl-NL"/>
          </a:p>
        </p:txBody>
      </p:sp>
    </p:spTree>
    <p:extLst>
      <p:ext uri="{BB962C8B-B14F-4D97-AF65-F5344CB8AC3E}">
        <p14:creationId xmlns:p14="http://schemas.microsoft.com/office/powerpoint/2010/main" val="2553922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42900" lvl="0" indent="-342900">
              <a:lnSpc>
                <a:spcPct val="107000"/>
              </a:lnSpc>
              <a:buFont typeface="Calibri" panose="020F050202020403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We moeten vandaag wel de verdeelsleutel overeenkomen. Gemeenten moeten weten hoeveel ze kunnen aanvragen. </a:t>
            </a:r>
          </a:p>
          <a:p>
            <a:pPr marL="342900" lvl="0" indent="-342900">
              <a:lnSpc>
                <a:spcPct val="107000"/>
              </a:lnSpc>
              <a:buFont typeface="Calibri" panose="020F050202020403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De kassiersfunctie is van belang. Daar zijn wij nu met Delft voor bezig, we zijn hoopvol dat dit lukt. Het kosten zijn een halve dag per week op basis van dezelfde verdeelsleutel. </a:t>
            </a:r>
          </a:p>
          <a:p>
            <a:pPr marL="342900" lvl="0" indent="-342900">
              <a:lnSpc>
                <a:spcPct val="107000"/>
              </a:lnSpc>
              <a:spcAft>
                <a:spcPts val="800"/>
              </a:spcAft>
              <a:buFont typeface="Calibri" panose="020F050202020403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Instemmingsverklaring. Het is wettelijk noodzakelijk om de helft van de partijen te laten tekenen. Wij hebben de ambitie om alle partijen te laten tekenen. </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Let op: voor de projecten die nu worden ingediend is een aparte bestuurlijke handtekening nodig. Wij helpen jullie ambtenaren met een voorstel voor het aanvragen van deze handtekeningen. </a:t>
            </a:r>
          </a:p>
          <a:p>
            <a:endParaRPr lang="nl-NL" sz="1800" dirty="0">
              <a:effectLst/>
              <a:latin typeface="Calibri" panose="020F0502020204030204" pitchFamily="34" charset="0"/>
              <a:cs typeface="Times New Roman" panose="02020603050405020304" pitchFamily="18" charset="0"/>
            </a:endParaRPr>
          </a:p>
          <a:p>
            <a:r>
              <a:rPr lang="nl-NL" sz="1800" dirty="0">
                <a:effectLst/>
                <a:latin typeface="Calibri" panose="020F0502020204030204" pitchFamily="34" charset="0"/>
                <a:cs typeface="Times New Roman" panose="02020603050405020304" pitchFamily="18" charset="0"/>
              </a:rPr>
              <a:t>Verklaring van instemming zit geen consequentie in, is vooral </a:t>
            </a:r>
            <a:r>
              <a:rPr lang="nl-NL" sz="1800" dirty="0" err="1">
                <a:effectLst/>
                <a:latin typeface="Calibri" panose="020F0502020204030204" pitchFamily="34" charset="0"/>
                <a:cs typeface="Times New Roman" panose="02020603050405020304" pitchFamily="18" charset="0"/>
              </a:rPr>
              <a:t>meeweten</a:t>
            </a:r>
            <a:r>
              <a:rPr lang="nl-NL" sz="1800" dirty="0">
                <a:effectLst/>
                <a:latin typeface="Calibri" panose="020F0502020204030204" pitchFamily="34" charset="0"/>
                <a:cs typeface="Times New Roman" panose="02020603050405020304" pitchFamily="18" charset="0"/>
              </a:rPr>
              <a:t> van</a:t>
            </a:r>
          </a:p>
          <a:p>
            <a:r>
              <a:rPr lang="nl-NL" sz="1800" dirty="0">
                <a:effectLst/>
                <a:latin typeface="Calibri" panose="020F0502020204030204" pitchFamily="34" charset="0"/>
                <a:cs typeface="Times New Roman" panose="02020603050405020304" pitchFamily="18" charset="0"/>
              </a:rPr>
              <a:t>Handtekening projecten gaat om dat de cofinanciering geregeld is. </a:t>
            </a:r>
            <a:endParaRPr lang="nl-NL" dirty="0"/>
          </a:p>
        </p:txBody>
      </p:sp>
      <p:sp>
        <p:nvSpPr>
          <p:cNvPr id="4" name="Tijdelijke aanduiding voor dianummer 3"/>
          <p:cNvSpPr>
            <a:spLocks noGrp="1"/>
          </p:cNvSpPr>
          <p:nvPr>
            <p:ph type="sldNum" sz="quarter" idx="5"/>
          </p:nvPr>
        </p:nvSpPr>
        <p:spPr/>
        <p:txBody>
          <a:bodyPr/>
          <a:lstStyle/>
          <a:p>
            <a:fld id="{3B76AF08-4C31-4719-962A-D6237832F2D1}" type="slidenum">
              <a:rPr lang="nl-NL" smtClean="0"/>
              <a:t>12</a:t>
            </a:fld>
            <a:endParaRPr lang="nl-NL"/>
          </a:p>
        </p:txBody>
      </p:sp>
    </p:spTree>
    <p:extLst>
      <p:ext uri="{BB962C8B-B14F-4D97-AF65-F5344CB8AC3E}">
        <p14:creationId xmlns:p14="http://schemas.microsoft.com/office/powerpoint/2010/main" val="229312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De ambitie is om 1 augustus een proefaanvraag (door ons geverifieerde input) bij het DPRA te doen. Vervolgens de laatste wijzigingen te verwerken en bestuurlijke handtekeningen te verzamelen. Begin september willen wij de definitieve aanvraag bij het DPRA aanbieden.</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De trekker zal zicht houden dat al het geld gebruikt zal worden. Volgend jaar zal het grootste deel naar verwachting worden aangevraagd. Na 2022 wordt er kritisch gekeken en zal er zo nodig worden herverdeeld om geen subsidiebedrag te verliezen. </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HH van Delfland gebruikt haar geld </a:t>
            </a:r>
            <a:r>
              <a:rPr lang="nl-NL" sz="1800" u="sng" dirty="0">
                <a:effectLst/>
                <a:latin typeface="Calibri" panose="020F0502020204030204" pitchFamily="34" charset="0"/>
                <a:ea typeface="Calibri" panose="020F0502020204030204" pitchFamily="34" charset="0"/>
                <a:cs typeface="Times New Roman" panose="02020603050405020304" pitchFamily="18" charset="0"/>
              </a:rPr>
              <a:t>onder andere </a:t>
            </a:r>
            <a:r>
              <a:rPr lang="nl-NL" sz="1800" dirty="0">
                <a:effectLst/>
                <a:latin typeface="Calibri" panose="020F0502020204030204" pitchFamily="34" charset="0"/>
                <a:ea typeface="Calibri" panose="020F0502020204030204" pitchFamily="34" charset="0"/>
                <a:cs typeface="Times New Roman" panose="02020603050405020304" pitchFamily="18" charset="0"/>
              </a:rPr>
              <a:t>voor gemeentegrensoverschrijdende projecten.</a:t>
            </a:r>
          </a:p>
          <a:p>
            <a:endParaRPr lang="nl-NL" dirty="0"/>
          </a:p>
        </p:txBody>
      </p:sp>
      <p:sp>
        <p:nvSpPr>
          <p:cNvPr id="4" name="Tijdelijke aanduiding voor dianummer 3"/>
          <p:cNvSpPr>
            <a:spLocks noGrp="1"/>
          </p:cNvSpPr>
          <p:nvPr>
            <p:ph type="sldNum" sz="quarter" idx="5"/>
          </p:nvPr>
        </p:nvSpPr>
        <p:spPr/>
        <p:txBody>
          <a:bodyPr/>
          <a:lstStyle/>
          <a:p>
            <a:fld id="{3B76AF08-4C31-4719-962A-D6237832F2D1}" type="slidenum">
              <a:rPr lang="nl-NL" smtClean="0"/>
              <a:t>13</a:t>
            </a:fld>
            <a:endParaRPr lang="nl-NL"/>
          </a:p>
        </p:txBody>
      </p:sp>
    </p:spTree>
    <p:extLst>
      <p:ext uri="{BB962C8B-B14F-4D97-AF65-F5344CB8AC3E}">
        <p14:creationId xmlns:p14="http://schemas.microsoft.com/office/powerpoint/2010/main" val="4201820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Samenvattend zijn er dus twee stukken: voor de samenwerkingsagenda en de impulsregeling Hiervoor vragen we de volgende besluiten:</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nl-NL" sz="1800" b="1" dirty="0">
                <a:effectLst/>
                <a:latin typeface="Calibri" panose="020F0502020204030204" pitchFamily="34" charset="0"/>
                <a:ea typeface="Calibri" panose="020F0502020204030204" pitchFamily="34" charset="0"/>
                <a:cs typeface="Times New Roman" panose="02020603050405020304" pitchFamily="18" charset="0"/>
              </a:rPr>
              <a:t>Samenwerkingsagenda: </a:t>
            </a:r>
            <a:br>
              <a:rPr lang="nl-NL" sz="1800" b="1" dirty="0">
                <a:effectLst/>
                <a:latin typeface="Calibri" panose="020F0502020204030204" pitchFamily="34" charset="0"/>
                <a:ea typeface="Calibri" panose="020F0502020204030204" pitchFamily="34" charset="0"/>
                <a:cs typeface="Times New Roman" panose="02020603050405020304" pitchFamily="18" charset="0"/>
              </a:rPr>
            </a:br>
            <a:r>
              <a:rPr lang="nl-NL" sz="1800" dirty="0">
                <a:effectLst/>
                <a:latin typeface="Calibri" panose="020F0502020204030204" pitchFamily="34" charset="0"/>
                <a:ea typeface="Calibri" panose="020F0502020204030204" pitchFamily="34" charset="0"/>
                <a:cs typeface="Times New Roman" panose="02020603050405020304" pitchFamily="18" charset="0"/>
              </a:rPr>
              <a:t>1) Akkoord op aantrekken van coördinator</a:t>
            </a:r>
            <a:br>
              <a:rPr lang="nl-NL" sz="1800" dirty="0">
                <a:effectLst/>
                <a:latin typeface="Calibri" panose="020F0502020204030204" pitchFamily="34" charset="0"/>
                <a:ea typeface="Calibri" panose="020F0502020204030204" pitchFamily="34" charset="0"/>
                <a:cs typeface="Times New Roman" panose="02020603050405020304" pitchFamily="18" charset="0"/>
              </a:rPr>
            </a:br>
            <a:r>
              <a:rPr lang="nl-NL" sz="1800" dirty="0">
                <a:effectLst/>
                <a:latin typeface="Calibri" panose="020F0502020204030204" pitchFamily="34" charset="0"/>
                <a:ea typeface="Calibri" panose="020F0502020204030204" pitchFamily="34" charset="0"/>
                <a:cs typeface="Times New Roman" panose="02020603050405020304" pitchFamily="18" charset="0"/>
              </a:rPr>
              <a:t>2) Akkoord op de voorstellen voor inhoud, organisatie en financiering (zowel trekker als kassier) als basis van een door ons te ontwikkelen bestuursakkoord</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nl-NL" sz="1800" b="1" dirty="0">
                <a:effectLst/>
                <a:latin typeface="Calibri" panose="020F0502020204030204" pitchFamily="34" charset="0"/>
                <a:ea typeface="Calibri" panose="020F0502020204030204" pitchFamily="34" charset="0"/>
                <a:cs typeface="Times New Roman" panose="02020603050405020304" pitchFamily="18" charset="0"/>
              </a:rPr>
              <a:t>Impulsregeling:</a:t>
            </a: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br>
              <a:rPr lang="nl-NL" sz="1800" dirty="0">
                <a:effectLst/>
                <a:latin typeface="Calibri" panose="020F0502020204030204" pitchFamily="34" charset="0"/>
                <a:ea typeface="Calibri" panose="020F0502020204030204" pitchFamily="34" charset="0"/>
                <a:cs typeface="Times New Roman" panose="02020603050405020304" pitchFamily="18" charset="0"/>
              </a:rPr>
            </a:br>
            <a:r>
              <a:rPr lang="nl-NL" sz="1800" dirty="0">
                <a:effectLst/>
                <a:latin typeface="Calibri" panose="020F0502020204030204" pitchFamily="34" charset="0"/>
                <a:ea typeface="Calibri" panose="020F0502020204030204" pitchFamily="34" charset="0"/>
                <a:cs typeface="Times New Roman" panose="02020603050405020304" pitchFamily="18" charset="0"/>
              </a:rPr>
              <a:t>1) Akkoord op verdeelsleutel</a:t>
            </a:r>
            <a:br>
              <a:rPr lang="nl-NL" sz="1800" dirty="0">
                <a:effectLst/>
                <a:latin typeface="Calibri" panose="020F0502020204030204" pitchFamily="34" charset="0"/>
                <a:ea typeface="Calibri" panose="020F0502020204030204" pitchFamily="34" charset="0"/>
                <a:cs typeface="Times New Roman" panose="02020603050405020304" pitchFamily="18" charset="0"/>
              </a:rPr>
            </a:br>
            <a:r>
              <a:rPr lang="nl-NL" sz="1800" dirty="0">
                <a:effectLst/>
                <a:latin typeface="Calibri" panose="020F0502020204030204" pitchFamily="34" charset="0"/>
                <a:ea typeface="Calibri" panose="020F0502020204030204" pitchFamily="34" charset="0"/>
                <a:cs typeface="Times New Roman" panose="02020603050405020304" pitchFamily="18" charset="0"/>
              </a:rPr>
              <a:t>2) Akkoord op ondertekenen (voor 1 sept) van verklaring van instemming </a:t>
            </a:r>
            <a:br>
              <a:rPr lang="nl-NL" sz="1800" dirty="0">
                <a:effectLst/>
                <a:latin typeface="Calibri" panose="020F0502020204030204" pitchFamily="34" charset="0"/>
                <a:ea typeface="Calibri" panose="020F0502020204030204" pitchFamily="34" charset="0"/>
                <a:cs typeface="Times New Roman" panose="02020603050405020304" pitchFamily="18" charset="0"/>
              </a:rPr>
            </a:br>
            <a:r>
              <a:rPr lang="nl-NL" sz="1800" dirty="0">
                <a:effectLst/>
                <a:latin typeface="Calibri" panose="020F0502020204030204" pitchFamily="34" charset="0"/>
                <a:ea typeface="Calibri" panose="020F0502020204030204" pitchFamily="34" charset="0"/>
                <a:cs typeface="Times New Roman" panose="02020603050405020304" pitchFamily="18" charset="0"/>
              </a:rPr>
              <a:t>3) Akkoord met geplande indiening van eerste aanvraag</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nl-NL" dirty="0"/>
          </a:p>
        </p:txBody>
      </p:sp>
      <p:sp>
        <p:nvSpPr>
          <p:cNvPr id="4" name="Tijdelijke aanduiding voor dianummer 3"/>
          <p:cNvSpPr>
            <a:spLocks noGrp="1"/>
          </p:cNvSpPr>
          <p:nvPr>
            <p:ph type="sldNum" sz="quarter" idx="5"/>
          </p:nvPr>
        </p:nvSpPr>
        <p:spPr/>
        <p:txBody>
          <a:bodyPr/>
          <a:lstStyle/>
          <a:p>
            <a:fld id="{3B76AF08-4C31-4719-962A-D6237832F2D1}" type="slidenum">
              <a:rPr lang="nl-NL" smtClean="0"/>
              <a:t>14</a:t>
            </a:fld>
            <a:endParaRPr lang="nl-NL"/>
          </a:p>
        </p:txBody>
      </p:sp>
    </p:spTree>
    <p:extLst>
      <p:ext uri="{BB962C8B-B14F-4D97-AF65-F5344CB8AC3E}">
        <p14:creationId xmlns:p14="http://schemas.microsoft.com/office/powerpoint/2010/main" val="23876896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42900" lvl="0" indent="-342900">
              <a:lnSpc>
                <a:spcPct val="107000"/>
              </a:lnSpc>
              <a:spcAft>
                <a:spcPts val="800"/>
              </a:spcAft>
              <a:buFont typeface="Calibri" panose="020F050202020403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1 september dragen wij onze taken over aan de coördinator</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Bij het ondertekenen van het bestuursakkoord in het najaar hebben wij de DC gevraagd aanwezig te zijn. Zijn staf is in principe akkoord. Wel wil de DC dan een veldbezoek maken om KA in de praktijk te zien. </a:t>
            </a:r>
            <a:endParaRPr lang="nl-NL" dirty="0"/>
          </a:p>
        </p:txBody>
      </p:sp>
      <p:sp>
        <p:nvSpPr>
          <p:cNvPr id="4" name="Tijdelijke aanduiding voor dianummer 3"/>
          <p:cNvSpPr>
            <a:spLocks noGrp="1"/>
          </p:cNvSpPr>
          <p:nvPr>
            <p:ph type="sldNum" sz="quarter" idx="5"/>
          </p:nvPr>
        </p:nvSpPr>
        <p:spPr/>
        <p:txBody>
          <a:bodyPr/>
          <a:lstStyle/>
          <a:p>
            <a:fld id="{3B76AF08-4C31-4719-962A-D6237832F2D1}" type="slidenum">
              <a:rPr lang="nl-NL" smtClean="0"/>
              <a:t>15</a:t>
            </a:fld>
            <a:endParaRPr lang="nl-NL"/>
          </a:p>
        </p:txBody>
      </p:sp>
    </p:spTree>
    <p:extLst>
      <p:ext uri="{BB962C8B-B14F-4D97-AF65-F5344CB8AC3E}">
        <p14:creationId xmlns:p14="http://schemas.microsoft.com/office/powerpoint/2010/main" val="1754276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Dit is een inhoudsopgave slide. Eerst neem ik u mee in samenwerkingsagenda, dan impulsregeling, maar dat is onderdeel van de samenwerkingsagenda, </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Kosten baten op basis van de verdeelsleutel.</a:t>
            </a:r>
          </a:p>
          <a:p>
            <a:pPr>
              <a:lnSpc>
                <a:spcPct val="107000"/>
              </a:lnSpc>
              <a:spcAft>
                <a:spcPts val="80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9,3 kan niet naar de kosten, dus daarom dat de kosten bij de samenwerkingsovereenkomsten beschreven staan en de baten bij de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impulsrgeling</a:t>
            </a: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nl-NL" dirty="0"/>
          </a:p>
        </p:txBody>
      </p:sp>
      <p:sp>
        <p:nvSpPr>
          <p:cNvPr id="4" name="Tijdelijke aanduiding voor dianummer 3"/>
          <p:cNvSpPr>
            <a:spLocks noGrp="1"/>
          </p:cNvSpPr>
          <p:nvPr>
            <p:ph type="sldNum" sz="quarter" idx="5"/>
          </p:nvPr>
        </p:nvSpPr>
        <p:spPr/>
        <p:txBody>
          <a:bodyPr/>
          <a:lstStyle/>
          <a:p>
            <a:fld id="{3B76AF08-4C31-4719-962A-D6237832F2D1}" type="slidenum">
              <a:rPr lang="nl-NL" smtClean="0"/>
              <a:t>2</a:t>
            </a:fld>
            <a:endParaRPr lang="nl-NL"/>
          </a:p>
        </p:txBody>
      </p:sp>
    </p:spTree>
    <p:extLst>
      <p:ext uri="{BB962C8B-B14F-4D97-AF65-F5344CB8AC3E}">
        <p14:creationId xmlns:p14="http://schemas.microsoft.com/office/powerpoint/2010/main" val="2741013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a:effectLst/>
                <a:latin typeface="Calibri" panose="020F0502020204030204" pitchFamily="34" charset="0"/>
                <a:ea typeface="Calibri" panose="020F0502020204030204" pitchFamily="34" charset="0"/>
                <a:cs typeface="Times New Roman" panose="02020603050405020304" pitchFamily="18" charset="0"/>
              </a:rPr>
              <a:t>We hebben het wel ergens over. De nadelige effecten van klimaatadaptatie waren in de regio te zien. </a:t>
            </a:r>
            <a:endParaRPr lang="nl-NL" dirty="0"/>
          </a:p>
        </p:txBody>
      </p:sp>
      <p:sp>
        <p:nvSpPr>
          <p:cNvPr id="4" name="Tijdelijke aanduiding voor dianummer 3"/>
          <p:cNvSpPr>
            <a:spLocks noGrp="1"/>
          </p:cNvSpPr>
          <p:nvPr>
            <p:ph type="sldNum" sz="quarter" idx="5"/>
          </p:nvPr>
        </p:nvSpPr>
        <p:spPr/>
        <p:txBody>
          <a:bodyPr/>
          <a:lstStyle/>
          <a:p>
            <a:fld id="{3B76AF08-4C31-4719-962A-D6237832F2D1}" type="slidenum">
              <a:rPr lang="nl-NL" smtClean="0"/>
              <a:t>3</a:t>
            </a:fld>
            <a:endParaRPr lang="nl-NL"/>
          </a:p>
        </p:txBody>
      </p:sp>
    </p:spTree>
    <p:extLst>
      <p:ext uri="{BB962C8B-B14F-4D97-AF65-F5344CB8AC3E}">
        <p14:creationId xmlns:p14="http://schemas.microsoft.com/office/powerpoint/2010/main" val="2506797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Aandacht geven aan het proces. </a:t>
            </a:r>
          </a:p>
          <a:p>
            <a:pPr>
              <a:lnSpc>
                <a:spcPct val="107000"/>
              </a:lnSpc>
              <a:spcAft>
                <a:spcPts val="80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We hebben een bestuurlijke opdrachtgever, ambtelijk opdrachtgever, team punt. </a:t>
            </a:r>
          </a:p>
          <a:p>
            <a:pPr>
              <a:lnSpc>
                <a:spcPct val="107000"/>
              </a:lnSpc>
              <a:spcAft>
                <a:spcPts val="80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Het is gebaseerd op behoorlijk veel overleg en contact met alle partijen in de regio</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Heel veel intensief contact met de gemeenteambtenaren. </a:t>
            </a:r>
            <a:endParaRPr lang="nl-NL" dirty="0"/>
          </a:p>
        </p:txBody>
      </p:sp>
      <p:sp>
        <p:nvSpPr>
          <p:cNvPr id="4" name="Tijdelijke aanduiding voor dianummer 3"/>
          <p:cNvSpPr>
            <a:spLocks noGrp="1"/>
          </p:cNvSpPr>
          <p:nvPr>
            <p:ph type="sldNum" sz="quarter" idx="5"/>
          </p:nvPr>
        </p:nvSpPr>
        <p:spPr/>
        <p:txBody>
          <a:bodyPr/>
          <a:lstStyle/>
          <a:p>
            <a:fld id="{3B76AF08-4C31-4719-962A-D6237832F2D1}" type="slidenum">
              <a:rPr lang="nl-NL" smtClean="0"/>
              <a:t>4</a:t>
            </a:fld>
            <a:endParaRPr lang="nl-NL"/>
          </a:p>
        </p:txBody>
      </p:sp>
    </p:spTree>
    <p:extLst>
      <p:ext uri="{BB962C8B-B14F-4D97-AF65-F5344CB8AC3E}">
        <p14:creationId xmlns:p14="http://schemas.microsoft.com/office/powerpoint/2010/main" val="3472445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Klimaatadaptatie leeft in de regio. Er zijn veel initiatieven in het gebied. De overheden doen al heel erg veel.</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Er is wel duidelijk behoefte aan meer overzicht en coördinatie op de klimaatadaptatie onderwerpen die van regionaal belang zijn. </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Daarom doen wij het voorstel om een trekker te benoemen die:</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Overzicht houdt, de overheden, die het toch al druk hebben, ontzorgt. De impulsregeling coördineert. Die richting geeft aan de regionale opgaven die gemeentegrenzen overstijgen.</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En bovenal ook voor jullie als BWT een aanspreekpunt is. </a:t>
            </a:r>
          </a:p>
          <a:p>
            <a:endParaRPr lang="nl-NL" dirty="0"/>
          </a:p>
        </p:txBody>
      </p:sp>
      <p:sp>
        <p:nvSpPr>
          <p:cNvPr id="4" name="Tijdelijke aanduiding voor dianummer 3"/>
          <p:cNvSpPr>
            <a:spLocks noGrp="1"/>
          </p:cNvSpPr>
          <p:nvPr>
            <p:ph type="sldNum" sz="quarter" idx="5"/>
          </p:nvPr>
        </p:nvSpPr>
        <p:spPr/>
        <p:txBody>
          <a:bodyPr/>
          <a:lstStyle/>
          <a:p>
            <a:fld id="{3B76AF08-4C31-4719-962A-D6237832F2D1}" type="slidenum">
              <a:rPr lang="nl-NL" smtClean="0"/>
              <a:t>5</a:t>
            </a:fld>
            <a:endParaRPr lang="nl-NL"/>
          </a:p>
        </p:txBody>
      </p:sp>
    </p:spTree>
    <p:extLst>
      <p:ext uri="{BB962C8B-B14F-4D97-AF65-F5344CB8AC3E}">
        <p14:creationId xmlns:p14="http://schemas.microsoft.com/office/powerpoint/2010/main" val="2809306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Samen met de gemeenten hebben wij in werksessies al een inhoudelijke agenda ontwikkeld. Wij hebben gevraagd en geluisterd welke behoefte gemeenten hebben voor regionale samenwerking. </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De 4 thema’s noemen en 1 speerpunt als voorbeeld. </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Belangrijk is om mee te geven dat niet iedereen dezelfde behoefte heeft en niet iedereen met dezelfde inzet zou willen meedoen. </a:t>
            </a:r>
            <a:endParaRPr lang="nl-NL" dirty="0"/>
          </a:p>
        </p:txBody>
      </p:sp>
      <p:sp>
        <p:nvSpPr>
          <p:cNvPr id="4" name="Tijdelijke aanduiding voor dianummer 3"/>
          <p:cNvSpPr>
            <a:spLocks noGrp="1"/>
          </p:cNvSpPr>
          <p:nvPr>
            <p:ph type="sldNum" sz="quarter" idx="5"/>
          </p:nvPr>
        </p:nvSpPr>
        <p:spPr/>
        <p:txBody>
          <a:bodyPr/>
          <a:lstStyle/>
          <a:p>
            <a:fld id="{3B76AF08-4C31-4719-962A-D6237832F2D1}" type="slidenum">
              <a:rPr lang="nl-NL" smtClean="0"/>
              <a:t>6</a:t>
            </a:fld>
            <a:endParaRPr lang="nl-NL"/>
          </a:p>
        </p:txBody>
      </p:sp>
    </p:spTree>
    <p:extLst>
      <p:ext uri="{BB962C8B-B14F-4D97-AF65-F5344CB8AC3E}">
        <p14:creationId xmlns:p14="http://schemas.microsoft.com/office/powerpoint/2010/main" val="2896476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Samen met de gemeenten hebben wij in werksessies al een inhoudelijke agenda ontwikkeld. Wij hebben gevraagd en geluisterd welke behoefte gemeenten hebben voor regionale samenwerking. </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De 4 thema’s noemen en 1 speerpunt als voorbeeld. </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Belangrijk is om mee te geven dat niet iedereen dezelfde behoefte heeft en niet iedereen met dezelfde inzet zou willen meedoen. </a:t>
            </a:r>
            <a:endParaRPr lang="nl-NL" dirty="0"/>
          </a:p>
        </p:txBody>
      </p:sp>
      <p:sp>
        <p:nvSpPr>
          <p:cNvPr id="4" name="Tijdelijke aanduiding voor dianummer 3"/>
          <p:cNvSpPr>
            <a:spLocks noGrp="1"/>
          </p:cNvSpPr>
          <p:nvPr>
            <p:ph type="sldNum" sz="quarter" idx="5"/>
          </p:nvPr>
        </p:nvSpPr>
        <p:spPr/>
        <p:txBody>
          <a:bodyPr/>
          <a:lstStyle/>
          <a:p>
            <a:fld id="{3B76AF08-4C31-4719-962A-D6237832F2D1}" type="slidenum">
              <a:rPr lang="nl-NL" smtClean="0"/>
              <a:t>7</a:t>
            </a:fld>
            <a:endParaRPr lang="nl-NL"/>
          </a:p>
        </p:txBody>
      </p:sp>
    </p:spTree>
    <p:extLst>
      <p:ext uri="{BB962C8B-B14F-4D97-AF65-F5344CB8AC3E}">
        <p14:creationId xmlns:p14="http://schemas.microsoft.com/office/powerpoint/2010/main" val="2599394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Samen met de gemeenten hebben wij in werksessies al een inhoudelijke agenda ontwikkeld. Wij hebben gevraagd en geluisterd welke behoefte gemeenten hebben voor regionale samenwerking. </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De 4 thema’s noemen en 1 speerpunt als voorbeeld. </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Belangrijk is om mee te geven dat niet iedereen dezelfde behoefte heeft en niet iedereen met dezelfde inzet zou willen meedoen. </a:t>
            </a:r>
            <a:endParaRPr lang="nl-NL" dirty="0"/>
          </a:p>
        </p:txBody>
      </p:sp>
      <p:sp>
        <p:nvSpPr>
          <p:cNvPr id="4" name="Tijdelijke aanduiding voor dianummer 3"/>
          <p:cNvSpPr>
            <a:spLocks noGrp="1"/>
          </p:cNvSpPr>
          <p:nvPr>
            <p:ph type="sldNum" sz="quarter" idx="5"/>
          </p:nvPr>
        </p:nvSpPr>
        <p:spPr/>
        <p:txBody>
          <a:bodyPr/>
          <a:lstStyle/>
          <a:p>
            <a:fld id="{3B76AF08-4C31-4719-962A-D6237832F2D1}" type="slidenum">
              <a:rPr lang="nl-NL" smtClean="0"/>
              <a:t>8</a:t>
            </a:fld>
            <a:endParaRPr lang="nl-NL"/>
          </a:p>
        </p:txBody>
      </p:sp>
    </p:spTree>
    <p:extLst>
      <p:ext uri="{BB962C8B-B14F-4D97-AF65-F5344CB8AC3E}">
        <p14:creationId xmlns:p14="http://schemas.microsoft.com/office/powerpoint/2010/main" val="4188280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Nu hebben we de agenda gedefinieerd, maar hiervoor moet natuurlijk het een en ander gecoördineerd worden. Hierin ligt de rol van de regionale trekker klimaatadaptatie</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De trekker houdt overzicht op de voorgang van de hele agenda en de onderdelen. Stemt de initiatieven af, is aanspreekpunt klimaatadaptatie en ondersteund waar nodig de verschillende partijen. </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Achter de schermen in HH Delfland bezig met het werven van de trekker. Herbert en ik verwachten uiterlijk 1 september onze taken over te dragen. </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Wij verwachten dat deze rekker gemiddeld 2 dagen per week bezig zal zijn. Zoals genoemd worden de kosten verdeeld op basis van de impulsregeling. Die worden iets lager dan nu geraamd door toegezegde bijdragen van provincie en Drinkwaterbedrijven. </a:t>
            </a:r>
            <a:endParaRPr lang="nl-NL" dirty="0"/>
          </a:p>
        </p:txBody>
      </p:sp>
      <p:sp>
        <p:nvSpPr>
          <p:cNvPr id="4" name="Tijdelijke aanduiding voor dianummer 3"/>
          <p:cNvSpPr>
            <a:spLocks noGrp="1"/>
          </p:cNvSpPr>
          <p:nvPr>
            <p:ph type="sldNum" sz="quarter" idx="5"/>
          </p:nvPr>
        </p:nvSpPr>
        <p:spPr/>
        <p:txBody>
          <a:bodyPr/>
          <a:lstStyle/>
          <a:p>
            <a:fld id="{3B76AF08-4C31-4719-962A-D6237832F2D1}" type="slidenum">
              <a:rPr lang="nl-NL" smtClean="0"/>
              <a:t>9</a:t>
            </a:fld>
            <a:endParaRPr lang="nl-NL"/>
          </a:p>
        </p:txBody>
      </p:sp>
    </p:spTree>
    <p:extLst>
      <p:ext uri="{BB962C8B-B14F-4D97-AF65-F5344CB8AC3E}">
        <p14:creationId xmlns:p14="http://schemas.microsoft.com/office/powerpoint/2010/main" val="382896980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43" name="INSTRUCTIE">
            <a:extLst>
              <a:ext uri="{FF2B5EF4-FFF2-40B4-BE49-F238E27FC236}">
                <a16:creationId xmlns:a16="http://schemas.microsoft.com/office/drawing/2014/main" id="{1244D0EE-841D-4C89-A089-19983634CF25}"/>
              </a:ext>
            </a:extLst>
          </p:cNvPr>
          <p:cNvGrpSpPr/>
          <p:nvPr userDrawn="1"/>
        </p:nvGrpSpPr>
        <p:grpSpPr>
          <a:xfrm>
            <a:off x="-3786165" y="-1"/>
            <a:ext cx="3693386" cy="6688475"/>
            <a:chOff x="-3786165" y="-1"/>
            <a:chExt cx="3693386" cy="6688475"/>
          </a:xfrm>
        </p:grpSpPr>
        <p:sp>
          <p:nvSpPr>
            <p:cNvPr id="44" name="Rechthoek 43">
              <a:extLst>
                <a:ext uri="{FF2B5EF4-FFF2-40B4-BE49-F238E27FC236}">
                  <a16:creationId xmlns:a16="http://schemas.microsoft.com/office/drawing/2014/main" id="{5C37E2B5-3CD1-457E-86C2-DDE004D4ED9F}"/>
                </a:ext>
              </a:extLst>
            </p:cNvPr>
            <p:cNvSpPr/>
            <p:nvPr userDrawn="1"/>
          </p:nvSpPr>
          <p:spPr>
            <a:xfrm>
              <a:off x="-3786165" y="-1"/>
              <a:ext cx="3593091" cy="603485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nl-NL" sz="1400" b="1" i="0" u="none" strike="noStrike" kern="1200" cap="all" spc="0" normalizeH="0" baseline="0" noProof="0">
                  <a:ln>
                    <a:noFill/>
                  </a:ln>
                  <a:solidFill>
                    <a:srgbClr val="E2002B"/>
                  </a:solidFill>
                  <a:effectLst/>
                  <a:uLnTx/>
                  <a:uFillTx/>
                  <a:latin typeface="Calibri" panose="020F0502020204030204" pitchFamily="34" charset="0"/>
                  <a:ea typeface="+mn-ea"/>
                  <a:cs typeface="Calibri" panose="020F0502020204030204" pitchFamily="34" charset="0"/>
                </a:rPr>
                <a:t>Afbeelding invoegen/opmaken</a:t>
              </a:r>
            </a:p>
          </p:txBody>
        </p:sp>
        <p:sp>
          <p:nvSpPr>
            <p:cNvPr id="45" name="Ovaal 44">
              <a:extLst>
                <a:ext uri="{FF2B5EF4-FFF2-40B4-BE49-F238E27FC236}">
                  <a16:creationId xmlns:a16="http://schemas.microsoft.com/office/drawing/2014/main" id="{2CD05774-32DD-422F-84F6-4A3DD2E5B85C}"/>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1</a:t>
              </a:r>
            </a:p>
          </p:txBody>
        </p:sp>
        <p:sp>
          <p:nvSpPr>
            <p:cNvPr id="46" name="Rechthoek 45">
              <a:extLst>
                <a:ext uri="{FF2B5EF4-FFF2-40B4-BE49-F238E27FC236}">
                  <a16:creationId xmlns:a16="http://schemas.microsoft.com/office/drawing/2014/main" id="{27B2A60E-79A6-47A6-992B-FA3DCF67657D}"/>
                </a:ext>
              </a:extLst>
            </p:cNvPr>
            <p:cNvSpPr/>
            <p:nvPr userDrawn="1"/>
          </p:nvSpPr>
          <p:spPr>
            <a:xfrm>
              <a:off x="-3319415" y="465324"/>
              <a:ext cx="2962706" cy="668152"/>
            </a:xfrm>
            <a:prstGeom prst="rect">
              <a:avLst/>
            </a:prstGeom>
            <a:noFill/>
            <a:ln w="25400" cap="flat" cmpd="sng" algn="ctr">
              <a:noFill/>
              <a:prstDash val="solid"/>
            </a:ln>
            <a:effectLst/>
          </p:spPr>
          <p:txBody>
            <a:bodyPr lIns="0" tIns="0" rIns="0" bIns="0" rtlCol="0" anchor="t">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Wanneer nodig, verwijder de bestaande afbeelding d.m.v. de </a:t>
              </a:r>
              <a:r>
                <a:rPr kumimoji="0" lang="nl-NL"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‘Backspace toets’</a:t>
              </a: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Selecteer het afbeeldingskader, ga naar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en klik op de knop </a:t>
              </a:r>
              <a:r>
                <a:rPr kumimoji="0" lang="nl-NL"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'Afbeeldingen’</a:t>
              </a:r>
              <a:endPar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7" name="Ovaal 46">
              <a:extLst>
                <a:ext uri="{FF2B5EF4-FFF2-40B4-BE49-F238E27FC236}">
                  <a16:creationId xmlns:a16="http://schemas.microsoft.com/office/drawing/2014/main" id="{10F390F1-B376-4CA0-BBC0-A9DCB1AC6922}"/>
                </a:ext>
              </a:extLst>
            </p:cNvPr>
            <p:cNvSpPr/>
            <p:nvPr userDrawn="1"/>
          </p:nvSpPr>
          <p:spPr>
            <a:xfrm>
              <a:off x="-3603587" y="263393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3</a:t>
              </a:r>
            </a:p>
          </p:txBody>
        </p:sp>
        <p:sp>
          <p:nvSpPr>
            <p:cNvPr id="48" name="Rechthoek 47">
              <a:extLst>
                <a:ext uri="{FF2B5EF4-FFF2-40B4-BE49-F238E27FC236}">
                  <a16:creationId xmlns:a16="http://schemas.microsoft.com/office/drawing/2014/main" id="{0804D506-5EBE-45DF-BB2E-7110C0909014}"/>
                </a:ext>
              </a:extLst>
            </p:cNvPr>
            <p:cNvSpPr/>
            <p:nvPr userDrawn="1"/>
          </p:nvSpPr>
          <p:spPr>
            <a:xfrm>
              <a:off x="-3319416" y="2633936"/>
              <a:ext cx="3126341" cy="462795"/>
            </a:xfrm>
            <a:prstGeom prst="rect">
              <a:avLst/>
            </a:prstGeom>
            <a:noFill/>
            <a:ln w="25400" cap="flat" cmpd="sng" algn="ctr">
              <a:noFill/>
              <a:prstDash val="solid"/>
            </a:ln>
            <a:effectLst/>
          </p:spPr>
          <p:txBody>
            <a:bodyPr lIns="0" tIns="0" rIns="0" bIns="0" rtlCol="0" anchor="t">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Klik met de rechter muisknop op de miniatuurweergave van de dia aan de linkerkant van het scherm en kies </a:t>
              </a:r>
              <a:r>
                <a:rPr kumimoji="0" lang="nl-NL"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‘Dia herstellen’</a:t>
              </a: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p>
          </p:txBody>
        </p:sp>
        <p:sp>
          <p:nvSpPr>
            <p:cNvPr id="49" name="Ovaal 48">
              <a:extLst>
                <a:ext uri="{FF2B5EF4-FFF2-40B4-BE49-F238E27FC236}">
                  <a16:creationId xmlns:a16="http://schemas.microsoft.com/office/drawing/2014/main" id="{BA54A390-CD40-41C4-890B-64CBA5F765F4}"/>
                </a:ext>
              </a:extLst>
            </p:cNvPr>
            <p:cNvSpPr/>
            <p:nvPr userDrawn="1"/>
          </p:nvSpPr>
          <p:spPr>
            <a:xfrm>
              <a:off x="-3603587" y="422636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4</a:t>
              </a:r>
            </a:p>
          </p:txBody>
        </p:sp>
        <p:sp>
          <p:nvSpPr>
            <p:cNvPr id="50" name="Rechthoek 49">
              <a:extLst>
                <a:ext uri="{FF2B5EF4-FFF2-40B4-BE49-F238E27FC236}">
                  <a16:creationId xmlns:a16="http://schemas.microsoft.com/office/drawing/2014/main" id="{7F2F7E4A-5E5A-4DD2-8B01-E6A28485DB0F}"/>
                </a:ext>
              </a:extLst>
            </p:cNvPr>
            <p:cNvSpPr/>
            <p:nvPr userDrawn="1"/>
          </p:nvSpPr>
          <p:spPr>
            <a:xfrm>
              <a:off x="-3319416" y="4226366"/>
              <a:ext cx="3008779" cy="820954"/>
            </a:xfrm>
            <a:prstGeom prst="rect">
              <a:avLst/>
            </a:prstGeom>
            <a:noFill/>
            <a:ln w="25400" cap="flat" cmpd="sng" algn="ctr">
              <a:noFill/>
              <a:prstDash val="solid"/>
            </a:ln>
            <a:effectLst/>
          </p:spPr>
          <p:txBody>
            <a:bodyPr lIns="0" tIns="0" rIns="0" bIns="0" rtlCol="0" anchor="t">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Om de afbeelding te schalen of bij te snijden, ga naar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‘Hulpmiddelen voor afbeeldingen - Opmaak’</a:t>
              </a: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en klik op de knop </a:t>
              </a:r>
              <a:r>
                <a:rPr kumimoji="0" lang="nl-NL"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‘Bijsnijden’</a:t>
              </a: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Schaal met de bolletjes de afbeelding en met de hoekjes het afbeeldingskader.</a:t>
              </a:r>
            </a:p>
          </p:txBody>
        </p:sp>
        <p:sp>
          <p:nvSpPr>
            <p:cNvPr id="51" name="Rechthoek 50">
              <a:extLst>
                <a:ext uri="{FF2B5EF4-FFF2-40B4-BE49-F238E27FC236}">
                  <a16:creationId xmlns:a16="http://schemas.microsoft.com/office/drawing/2014/main" id="{8D0D3BB0-B5EE-43A1-AE43-BECF8C7147FB}"/>
                </a:ext>
              </a:extLst>
            </p:cNvPr>
            <p:cNvSpPr/>
            <p:nvPr userDrawn="1"/>
          </p:nvSpPr>
          <p:spPr>
            <a:xfrm>
              <a:off x="-3316836" y="3200265"/>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0" i="1"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nvGrpSpPr>
            <p:cNvPr id="52" name="Groep 51">
              <a:extLst>
                <a:ext uri="{FF2B5EF4-FFF2-40B4-BE49-F238E27FC236}">
                  <a16:creationId xmlns:a16="http://schemas.microsoft.com/office/drawing/2014/main" id="{0CE5D661-F71E-4B44-9115-4F6325955D43}"/>
                </a:ext>
              </a:extLst>
            </p:cNvPr>
            <p:cNvGrpSpPr/>
            <p:nvPr userDrawn="1"/>
          </p:nvGrpSpPr>
          <p:grpSpPr>
            <a:xfrm>
              <a:off x="-2485819" y="3479783"/>
              <a:ext cx="1222990" cy="563933"/>
              <a:chOff x="-2485819" y="3399207"/>
              <a:chExt cx="1222990" cy="563933"/>
            </a:xfrm>
          </p:grpSpPr>
          <p:sp>
            <p:nvSpPr>
              <p:cNvPr id="91" name="Rechthoek 90">
                <a:extLst>
                  <a:ext uri="{FF2B5EF4-FFF2-40B4-BE49-F238E27FC236}">
                    <a16:creationId xmlns:a16="http://schemas.microsoft.com/office/drawing/2014/main" id="{66984E0F-5E5A-4AD7-84DA-54112BDE7FD9}"/>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endParaRPr kumimoji="0" lang="nl-NL" sz="800" b="0"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92" name="Rechthoek 91">
                <a:extLst>
                  <a:ext uri="{FF2B5EF4-FFF2-40B4-BE49-F238E27FC236}">
                    <a16:creationId xmlns:a16="http://schemas.microsoft.com/office/drawing/2014/main" id="{016EA004-4825-406A-82C0-20BD0AFC3E2E}"/>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nvGrpSpPr>
              <p:cNvPr id="93" name="Groep 92">
                <a:extLst>
                  <a:ext uri="{FF2B5EF4-FFF2-40B4-BE49-F238E27FC236}">
                    <a16:creationId xmlns:a16="http://schemas.microsoft.com/office/drawing/2014/main" id="{E338063A-CFDE-4211-9852-9A256847CC4F}"/>
                  </a:ext>
                </a:extLst>
              </p:cNvPr>
              <p:cNvGrpSpPr/>
              <p:nvPr userDrawn="1"/>
            </p:nvGrpSpPr>
            <p:grpSpPr>
              <a:xfrm>
                <a:off x="-2403869" y="3460544"/>
                <a:ext cx="155951" cy="131922"/>
                <a:chOff x="12968836" y="3354170"/>
                <a:chExt cx="404806" cy="342433"/>
              </a:xfrm>
            </p:grpSpPr>
            <p:sp>
              <p:nvSpPr>
                <p:cNvPr id="106" name="Rechthoek: afgeronde hoeken 105">
                  <a:extLst>
                    <a:ext uri="{FF2B5EF4-FFF2-40B4-BE49-F238E27FC236}">
                      <a16:creationId xmlns:a16="http://schemas.microsoft.com/office/drawing/2014/main" id="{0CBB0918-1A69-4B7B-87C0-BA9FA5EA1106}"/>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endParaRPr kumimoji="0" lang="nl-NL" sz="800" b="0"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07" name="Rechthoek 106">
                  <a:extLst>
                    <a:ext uri="{FF2B5EF4-FFF2-40B4-BE49-F238E27FC236}">
                      <a16:creationId xmlns:a16="http://schemas.microsoft.com/office/drawing/2014/main" id="{B5FB4F30-EB41-423F-BFC9-9293E3335128}"/>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08" name="Rechthoek 107">
                  <a:extLst>
                    <a:ext uri="{FF2B5EF4-FFF2-40B4-BE49-F238E27FC236}">
                      <a16:creationId xmlns:a16="http://schemas.microsoft.com/office/drawing/2014/main" id="{72C3CB58-1AF5-4C84-8A71-0703E73734AF}"/>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09" name="Rechthoek 108">
                  <a:extLst>
                    <a:ext uri="{FF2B5EF4-FFF2-40B4-BE49-F238E27FC236}">
                      <a16:creationId xmlns:a16="http://schemas.microsoft.com/office/drawing/2014/main" id="{29CE4D39-96A7-4AE7-B8C0-C7A9AAEDD44B}"/>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10" name="Rechthoek 109">
                  <a:extLst>
                    <a:ext uri="{FF2B5EF4-FFF2-40B4-BE49-F238E27FC236}">
                      <a16:creationId xmlns:a16="http://schemas.microsoft.com/office/drawing/2014/main" id="{685C9605-CDAE-404B-926D-826F7A394F28}"/>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11" name="Rechthoek 110">
                  <a:extLst>
                    <a:ext uri="{FF2B5EF4-FFF2-40B4-BE49-F238E27FC236}">
                      <a16:creationId xmlns:a16="http://schemas.microsoft.com/office/drawing/2014/main" id="{D250AEED-AD1F-40A8-9368-1FC22DE36E4E}"/>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94" name="Groep 93">
                <a:extLst>
                  <a:ext uri="{FF2B5EF4-FFF2-40B4-BE49-F238E27FC236}">
                    <a16:creationId xmlns:a16="http://schemas.microsoft.com/office/drawing/2014/main" id="{58531F15-947D-42C5-824A-9B47333AB21E}"/>
                  </a:ext>
                </a:extLst>
              </p:cNvPr>
              <p:cNvGrpSpPr/>
              <p:nvPr userDrawn="1"/>
            </p:nvGrpSpPr>
            <p:grpSpPr>
              <a:xfrm>
                <a:off x="-2423424" y="3690208"/>
                <a:ext cx="166739" cy="218963"/>
                <a:chOff x="12940828" y="3950597"/>
                <a:chExt cx="432813" cy="568367"/>
              </a:xfrm>
            </p:grpSpPr>
            <p:grpSp>
              <p:nvGrpSpPr>
                <p:cNvPr id="98" name="Groep 97">
                  <a:extLst>
                    <a:ext uri="{FF2B5EF4-FFF2-40B4-BE49-F238E27FC236}">
                      <a16:creationId xmlns:a16="http://schemas.microsoft.com/office/drawing/2014/main" id="{7D912F0B-5AD6-4359-8A50-624009409375}"/>
                    </a:ext>
                  </a:extLst>
                </p:cNvPr>
                <p:cNvGrpSpPr/>
                <p:nvPr userDrawn="1"/>
              </p:nvGrpSpPr>
              <p:grpSpPr>
                <a:xfrm>
                  <a:off x="13000382" y="4006891"/>
                  <a:ext cx="373259" cy="315747"/>
                  <a:chOff x="12968836" y="3354170"/>
                  <a:chExt cx="404806" cy="342433"/>
                </a:xfrm>
              </p:grpSpPr>
              <p:sp>
                <p:nvSpPr>
                  <p:cNvPr id="100" name="Rechthoek: afgeronde hoeken 99">
                    <a:extLst>
                      <a:ext uri="{FF2B5EF4-FFF2-40B4-BE49-F238E27FC236}">
                        <a16:creationId xmlns:a16="http://schemas.microsoft.com/office/drawing/2014/main" id="{B5F7DF63-4C8A-4D10-8A4C-CD63408CA7B1}"/>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endParaRPr kumimoji="0" lang="nl-NL" sz="800" b="0"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01" name="Rechthoek 100">
                    <a:extLst>
                      <a:ext uri="{FF2B5EF4-FFF2-40B4-BE49-F238E27FC236}">
                        <a16:creationId xmlns:a16="http://schemas.microsoft.com/office/drawing/2014/main" id="{7EC10985-5D29-44BF-9ED5-0407F29751C6}"/>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02" name="Rechthoek 101">
                    <a:extLst>
                      <a:ext uri="{FF2B5EF4-FFF2-40B4-BE49-F238E27FC236}">
                        <a16:creationId xmlns:a16="http://schemas.microsoft.com/office/drawing/2014/main" id="{B38878C9-2A03-48AD-938E-4373C9BAC670}"/>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03" name="Rechthoek 102">
                    <a:extLst>
                      <a:ext uri="{FF2B5EF4-FFF2-40B4-BE49-F238E27FC236}">
                        <a16:creationId xmlns:a16="http://schemas.microsoft.com/office/drawing/2014/main" id="{8E2159AE-3B6C-4E1A-A32F-E7AFD7EEA39F}"/>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04" name="Rechthoek 103">
                    <a:extLst>
                      <a:ext uri="{FF2B5EF4-FFF2-40B4-BE49-F238E27FC236}">
                        <a16:creationId xmlns:a16="http://schemas.microsoft.com/office/drawing/2014/main" id="{76B02E9F-9CE5-4F86-93C1-543F385AF17A}"/>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05" name="Rechthoek 104">
                    <a:extLst>
                      <a:ext uri="{FF2B5EF4-FFF2-40B4-BE49-F238E27FC236}">
                        <a16:creationId xmlns:a16="http://schemas.microsoft.com/office/drawing/2014/main" id="{8D7B3163-8004-4258-ACBC-127F3E267BAF}"/>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sp>
              <p:nvSpPr>
                <p:cNvPr id="99" name="Boog 98">
                  <a:extLst>
                    <a:ext uri="{FF2B5EF4-FFF2-40B4-BE49-F238E27FC236}">
                      <a16:creationId xmlns:a16="http://schemas.microsoft.com/office/drawing/2014/main" id="{3580FB82-8C50-40BE-8635-79540FDBAE8C}"/>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sp>
            <p:nvSpPr>
              <p:cNvPr id="95" name="Tekstvak 94">
                <a:extLst>
                  <a:ext uri="{FF2B5EF4-FFF2-40B4-BE49-F238E27FC236}">
                    <a16:creationId xmlns:a16="http://schemas.microsoft.com/office/drawing/2014/main" id="{A541F025-15E4-4DD4-A168-A16AC86DF135}"/>
                  </a:ext>
                </a:extLst>
              </p:cNvPr>
              <p:cNvSpPr txBox="1"/>
              <p:nvPr userDrawn="1"/>
            </p:nvSpPr>
            <p:spPr>
              <a:xfrm>
                <a:off x="-2245455" y="3460544"/>
                <a:ext cx="896116" cy="134709"/>
              </a:xfrm>
              <a:prstGeom prst="rect">
                <a:avLst/>
              </a:prstGeom>
              <a:noFill/>
            </p:spPr>
            <p:txBody>
              <a:bodyPr wrap="square" rtlCol="0" anchor="ctr">
                <a:noAutofit/>
              </a:bodyPr>
              <a:lstStyle/>
              <a:p>
                <a:pPr marL="0" marR="0" lvl="0" indent="0" algn="l" defTabSz="1217512" rtl="0" eaLnBrk="1" fontAlgn="auto" latinLnBrk="0" hangingPunct="1">
                  <a:lnSpc>
                    <a:spcPct val="90000"/>
                  </a:lnSpc>
                  <a:spcBef>
                    <a:spcPts val="600"/>
                  </a:spcBef>
                  <a:spcAft>
                    <a:spcPts val="600"/>
                  </a:spcAft>
                  <a:buClrTx/>
                  <a:buSzTx/>
                  <a:buFontTx/>
                  <a:buNone/>
                  <a:tabLst/>
                  <a:defRPr/>
                </a:pPr>
                <a:r>
                  <a:rPr kumimoji="0" lang="nl-NL" sz="900" b="0"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Indeling</a:t>
                </a:r>
              </a:p>
            </p:txBody>
          </p:sp>
          <p:sp>
            <p:nvSpPr>
              <p:cNvPr id="96" name="Tekstvak 95">
                <a:extLst>
                  <a:ext uri="{FF2B5EF4-FFF2-40B4-BE49-F238E27FC236}">
                    <a16:creationId xmlns:a16="http://schemas.microsoft.com/office/drawing/2014/main" id="{7EAF8E58-079C-472F-8BAE-7F6DD7AC00D7}"/>
                  </a:ext>
                </a:extLst>
              </p:cNvPr>
              <p:cNvSpPr txBox="1"/>
              <p:nvPr userDrawn="1"/>
            </p:nvSpPr>
            <p:spPr>
              <a:xfrm>
                <a:off x="-2258884" y="3712980"/>
                <a:ext cx="909545" cy="126416"/>
              </a:xfrm>
              <a:prstGeom prst="rect">
                <a:avLst/>
              </a:prstGeom>
              <a:noFill/>
            </p:spPr>
            <p:txBody>
              <a:bodyPr wrap="square" rtlCol="0" anchor="ctr">
                <a:noAutofit/>
              </a:bodyPr>
              <a:lstStyle/>
              <a:p>
                <a:pPr marL="0" marR="0" lvl="0" indent="0" algn="l" defTabSz="1217512" rtl="0" eaLnBrk="1" fontAlgn="auto" latinLnBrk="0" hangingPunct="1">
                  <a:lnSpc>
                    <a:spcPct val="90000"/>
                  </a:lnSpc>
                  <a:spcBef>
                    <a:spcPts val="600"/>
                  </a:spcBef>
                  <a:spcAft>
                    <a:spcPts val="600"/>
                  </a:spcAft>
                  <a:buClrTx/>
                  <a:buSzTx/>
                  <a:buFontTx/>
                  <a:buNone/>
                  <a:tabLst/>
                  <a:defRPr/>
                </a:pPr>
                <a:r>
                  <a:rPr kumimoji="0" lang="nl-NL" sz="900" b="0"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Dia Herstellen</a:t>
                </a:r>
              </a:p>
            </p:txBody>
          </p:sp>
          <p:sp>
            <p:nvSpPr>
              <p:cNvPr id="97" name="Vrije vorm: vorm 96">
                <a:extLst>
                  <a:ext uri="{FF2B5EF4-FFF2-40B4-BE49-F238E27FC236}">
                    <a16:creationId xmlns:a16="http://schemas.microsoft.com/office/drawing/2014/main" id="{A88789FE-0F26-4B55-9420-55F068FCDC84}"/>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endParaRPr kumimoji="0" lang="nl-NL" sz="1600" b="0" i="0" u="none" strike="noStrike" kern="1200" cap="all"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grpSp>
          <p:nvGrpSpPr>
            <p:cNvPr id="53" name="Groep 52">
              <a:extLst>
                <a:ext uri="{FF2B5EF4-FFF2-40B4-BE49-F238E27FC236}">
                  <a16:creationId xmlns:a16="http://schemas.microsoft.com/office/drawing/2014/main" id="{C6521774-A546-4549-B96B-2F9044721B8A}"/>
                </a:ext>
              </a:extLst>
            </p:cNvPr>
            <p:cNvGrpSpPr/>
            <p:nvPr userDrawn="1"/>
          </p:nvGrpSpPr>
          <p:grpSpPr>
            <a:xfrm>
              <a:off x="-3786165" y="5728778"/>
              <a:ext cx="3693386" cy="959696"/>
              <a:chOff x="-3786437" y="6163468"/>
              <a:chExt cx="3693386" cy="959696"/>
            </a:xfrm>
          </p:grpSpPr>
          <p:sp>
            <p:nvSpPr>
              <p:cNvPr id="81" name="Rechthoek 80">
                <a:extLst>
                  <a:ext uri="{FF2B5EF4-FFF2-40B4-BE49-F238E27FC236}">
                    <a16:creationId xmlns:a16="http://schemas.microsoft.com/office/drawing/2014/main" id="{BC9076B8-0F92-4236-9573-6F567BDD9913}"/>
                  </a:ext>
                </a:extLst>
              </p:cNvPr>
              <p:cNvSpPr/>
              <p:nvPr userDrawn="1"/>
            </p:nvSpPr>
            <p:spPr>
              <a:xfrm>
                <a:off x="-3786437" y="6295164"/>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nl-NL" sz="1200" b="1" i="0" u="none" strike="noStrike" kern="1200" cap="all"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MEER WETEN?</a:t>
                </a:r>
                <a:br>
                  <a:rPr kumimoji="0" lang="nl-NL" sz="1200" b="1" i="0" u="none" strike="noStrike" kern="1200" cap="all"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br>
                <a:r>
                  <a:rPr kumimoji="0" lang="nl-NL" sz="1200" b="0"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Ga naar de tab</a:t>
                </a:r>
                <a:r>
                  <a:rPr kumimoji="0" lang="nl-NL" sz="1200" b="1" i="0" u="none" strike="noStrike" kern="1200" cap="all"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 'SLIDEBUILDER’ </a:t>
                </a:r>
                <a:r>
                  <a:rPr kumimoji="0" lang="nl-NL" sz="1200" b="0"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en klik</a:t>
                </a:r>
                <a:br>
                  <a:rPr kumimoji="0" lang="nl-NL" sz="1200" b="0"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br>
                <a:r>
                  <a:rPr kumimoji="0" lang="nl-NL" sz="1200" b="0"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op de knop </a:t>
                </a:r>
                <a:r>
                  <a:rPr kumimoji="0" lang="nl-NL" sz="1200" b="1" i="0" u="none" strike="noStrike" kern="1200" cap="all"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'Support &amp; Inspiratie'</a:t>
                </a:r>
              </a:p>
            </p:txBody>
          </p:sp>
          <p:grpSp>
            <p:nvGrpSpPr>
              <p:cNvPr id="82" name="ICOON_info">
                <a:extLst>
                  <a:ext uri="{FF2B5EF4-FFF2-40B4-BE49-F238E27FC236}">
                    <a16:creationId xmlns:a16="http://schemas.microsoft.com/office/drawing/2014/main" id="{B0E55DBB-692B-4E7E-A96A-054B9CFD94BF}"/>
                  </a:ext>
                </a:extLst>
              </p:cNvPr>
              <p:cNvGrpSpPr/>
              <p:nvPr userDrawn="1"/>
            </p:nvGrpSpPr>
            <p:grpSpPr>
              <a:xfrm>
                <a:off x="-376736" y="6163468"/>
                <a:ext cx="283685" cy="283685"/>
                <a:chOff x="-510741" y="5913713"/>
                <a:chExt cx="267555" cy="267555"/>
              </a:xfrm>
            </p:grpSpPr>
            <p:sp>
              <p:nvSpPr>
                <p:cNvPr id="89" name="Ovaal 88">
                  <a:extLst>
                    <a:ext uri="{FF2B5EF4-FFF2-40B4-BE49-F238E27FC236}">
                      <a16:creationId xmlns:a16="http://schemas.microsoft.com/office/drawing/2014/main" id="{C69E7192-C275-4942-817F-8C3980592F61}"/>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endParaRPr kumimoji="0" lang="nl-NL" sz="1600" b="0" i="0" u="none" strike="noStrike" kern="1200" cap="all"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90" name="Graphic 163" descr="Informatie">
                  <a:extLst>
                    <a:ext uri="{FF2B5EF4-FFF2-40B4-BE49-F238E27FC236}">
                      <a16:creationId xmlns:a16="http://schemas.microsoft.com/office/drawing/2014/main" id="{5F6F36F2-0D31-4003-A244-8C1EB465C024}"/>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0"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83" name="Groep 82">
                <a:extLst>
                  <a:ext uri="{FF2B5EF4-FFF2-40B4-BE49-F238E27FC236}">
                    <a16:creationId xmlns:a16="http://schemas.microsoft.com/office/drawing/2014/main" id="{5304F3C5-F536-4025-9102-60F2314FFBF6}"/>
                  </a:ext>
                </a:extLst>
              </p:cNvPr>
              <p:cNvGrpSpPr/>
              <p:nvPr userDrawn="1"/>
            </p:nvGrpSpPr>
            <p:grpSpPr>
              <a:xfrm>
                <a:off x="-938434" y="6420818"/>
                <a:ext cx="627798" cy="576693"/>
                <a:chOff x="-938434" y="4570310"/>
                <a:chExt cx="627798" cy="576693"/>
              </a:xfrm>
            </p:grpSpPr>
            <p:grpSp>
              <p:nvGrpSpPr>
                <p:cNvPr id="84" name="Inspireren">
                  <a:extLst>
                    <a:ext uri="{FF2B5EF4-FFF2-40B4-BE49-F238E27FC236}">
                      <a16:creationId xmlns:a16="http://schemas.microsoft.com/office/drawing/2014/main" id="{719A29EB-609C-4C80-AC11-7344E3B7BBA5}"/>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86" name="Freeform 12">
                    <a:extLst>
                      <a:ext uri="{FF2B5EF4-FFF2-40B4-BE49-F238E27FC236}">
                        <a16:creationId xmlns:a16="http://schemas.microsoft.com/office/drawing/2014/main" id="{DB487E0C-BA1C-4F60-969E-2D868BE78904}"/>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nl-NL" sz="300" b="0" i="0" u="none" strike="noStrike" kern="0" cap="none" spc="0" normalizeH="0" baseline="0" noProof="0">
                      <a:ln>
                        <a:noFill/>
                      </a:ln>
                      <a:solidFill>
                        <a:srgbClr val="211F26"/>
                      </a:solidFill>
                      <a:effectLst/>
                      <a:uLnTx/>
                      <a:uFillTx/>
                      <a:latin typeface="Segoe UI Light"/>
                      <a:ea typeface="+mn-ea"/>
                      <a:cs typeface="+mn-cs"/>
                    </a:endParaRPr>
                  </a:p>
                </p:txBody>
              </p:sp>
              <p:sp>
                <p:nvSpPr>
                  <p:cNvPr id="87" name="Freeform 13">
                    <a:extLst>
                      <a:ext uri="{FF2B5EF4-FFF2-40B4-BE49-F238E27FC236}">
                        <a16:creationId xmlns:a16="http://schemas.microsoft.com/office/drawing/2014/main" id="{C7BC1120-A1BE-46DD-AF69-22DDD780D348}"/>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nl-NL" sz="300" b="0" i="0" u="none" strike="noStrike" kern="0" cap="none" spc="0" normalizeH="0" baseline="0" noProof="0">
                      <a:ln>
                        <a:noFill/>
                      </a:ln>
                      <a:solidFill>
                        <a:srgbClr val="211F26"/>
                      </a:solidFill>
                      <a:effectLst/>
                      <a:uLnTx/>
                      <a:uFillTx/>
                      <a:latin typeface="Segoe UI Light"/>
                      <a:ea typeface="+mn-ea"/>
                      <a:cs typeface="+mn-cs"/>
                    </a:endParaRPr>
                  </a:p>
                </p:txBody>
              </p:sp>
              <p:sp>
                <p:nvSpPr>
                  <p:cNvPr id="88" name="Freeform 14">
                    <a:extLst>
                      <a:ext uri="{FF2B5EF4-FFF2-40B4-BE49-F238E27FC236}">
                        <a16:creationId xmlns:a16="http://schemas.microsoft.com/office/drawing/2014/main" id="{F1F4E46F-F554-4033-AA9F-10614F4514C9}"/>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nl-NL" sz="300" b="0" i="0" u="none" strike="noStrike" kern="0" cap="none" spc="0" normalizeH="0" baseline="0" noProof="0">
                      <a:ln>
                        <a:noFill/>
                      </a:ln>
                      <a:solidFill>
                        <a:srgbClr val="211F26"/>
                      </a:solidFill>
                      <a:effectLst/>
                      <a:uLnTx/>
                      <a:uFillTx/>
                      <a:latin typeface="Segoe UI Light"/>
                      <a:ea typeface="+mn-ea"/>
                      <a:cs typeface="+mn-cs"/>
                    </a:endParaRPr>
                  </a:p>
                </p:txBody>
              </p:sp>
            </p:grpSp>
            <p:sp>
              <p:nvSpPr>
                <p:cNvPr id="85" name="Tekstvak 84">
                  <a:extLst>
                    <a:ext uri="{FF2B5EF4-FFF2-40B4-BE49-F238E27FC236}">
                      <a16:creationId xmlns:a16="http://schemas.microsoft.com/office/drawing/2014/main" id="{30014A22-99E8-45AC-804D-5DE099DD2C92}"/>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nl-NL"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nl-NL"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br>
                  <a:r>
                    <a:rPr kumimoji="0" lang="nl-NL"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Inspiratie</a:t>
                  </a:r>
                </a:p>
              </p:txBody>
            </p:sp>
          </p:grpSp>
        </p:grpSp>
        <p:grpSp>
          <p:nvGrpSpPr>
            <p:cNvPr id="54" name="Groep 53">
              <a:extLst>
                <a:ext uri="{FF2B5EF4-FFF2-40B4-BE49-F238E27FC236}">
                  <a16:creationId xmlns:a16="http://schemas.microsoft.com/office/drawing/2014/main" id="{4E1F0592-F5E8-4F5B-A2F8-1BE5D4CFE22A}"/>
                </a:ext>
              </a:extLst>
            </p:cNvPr>
            <p:cNvGrpSpPr/>
            <p:nvPr userDrawn="1"/>
          </p:nvGrpSpPr>
          <p:grpSpPr>
            <a:xfrm>
              <a:off x="-3367447" y="1226982"/>
              <a:ext cx="791775" cy="406485"/>
              <a:chOff x="-3565087" y="1409294"/>
              <a:chExt cx="627469" cy="322133"/>
            </a:xfrm>
          </p:grpSpPr>
          <p:grpSp>
            <p:nvGrpSpPr>
              <p:cNvPr id="75" name="Groep 74">
                <a:extLst>
                  <a:ext uri="{FF2B5EF4-FFF2-40B4-BE49-F238E27FC236}">
                    <a16:creationId xmlns:a16="http://schemas.microsoft.com/office/drawing/2014/main" id="{EEB4A92C-A4B2-4146-A39F-8F47CA7221D7}"/>
                  </a:ext>
                </a:extLst>
              </p:cNvPr>
              <p:cNvGrpSpPr/>
              <p:nvPr userDrawn="1"/>
            </p:nvGrpSpPr>
            <p:grpSpPr>
              <a:xfrm>
                <a:off x="-3364916" y="1409294"/>
                <a:ext cx="225195" cy="195499"/>
                <a:chOff x="10307162" y="1361199"/>
                <a:chExt cx="2200275" cy="1914525"/>
              </a:xfrm>
            </p:grpSpPr>
            <p:sp>
              <p:nvSpPr>
                <p:cNvPr id="77" name="Vrije vorm: vorm 76">
                  <a:extLst>
                    <a:ext uri="{FF2B5EF4-FFF2-40B4-BE49-F238E27FC236}">
                      <a16:creationId xmlns:a16="http://schemas.microsoft.com/office/drawing/2014/main" id="{3FF173B8-8C1C-49F0-990A-A75A2272A295}"/>
                    </a:ext>
                  </a:extLst>
                </p:cNvPr>
                <p:cNvSpPr/>
                <p:nvPr/>
              </p:nvSpPr>
              <p:spPr>
                <a:xfrm>
                  <a:off x="10683400" y="1831734"/>
                  <a:ext cx="371475" cy="371475"/>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nl-NL" sz="7200" b="0" i="0" u="none" strike="noStrike" kern="1200" cap="none" spc="0" normalizeH="0" baseline="0" noProof="0">
                    <a:ln>
                      <a:noFill/>
                    </a:ln>
                    <a:solidFill>
                      <a:srgbClr val="211F26"/>
                    </a:solidFill>
                    <a:effectLst/>
                    <a:uLnTx/>
                    <a:uFillTx/>
                    <a:latin typeface="Segoe UI Light"/>
                    <a:ea typeface="+mn-ea"/>
                    <a:cs typeface="+mn-cs"/>
                  </a:endParaRPr>
                </a:p>
              </p:txBody>
            </p:sp>
            <p:grpSp>
              <p:nvGrpSpPr>
                <p:cNvPr id="78" name="Groep 77">
                  <a:extLst>
                    <a:ext uri="{FF2B5EF4-FFF2-40B4-BE49-F238E27FC236}">
                      <a16:creationId xmlns:a16="http://schemas.microsoft.com/office/drawing/2014/main" id="{9AECB31A-28CC-459E-AD47-1E180265E085}"/>
                    </a:ext>
                  </a:extLst>
                </p:cNvPr>
                <p:cNvGrpSpPr/>
                <p:nvPr/>
              </p:nvGrpSpPr>
              <p:grpSpPr>
                <a:xfrm>
                  <a:off x="10307162" y="1361199"/>
                  <a:ext cx="2200275" cy="1914525"/>
                  <a:chOff x="10307162" y="1361199"/>
                  <a:chExt cx="2200275" cy="1914525"/>
                </a:xfrm>
                <a:gradFill>
                  <a:gsLst>
                    <a:gs pos="0">
                      <a:srgbClr val="9D9FA1"/>
                    </a:gs>
                    <a:gs pos="70000">
                      <a:srgbClr val="211F26"/>
                    </a:gs>
                  </a:gsLst>
                  <a:lin ang="2700000" scaled="0"/>
                </a:gradFill>
              </p:grpSpPr>
              <p:sp>
                <p:nvSpPr>
                  <p:cNvPr id="79" name="Vrije vorm: vorm 78">
                    <a:extLst>
                      <a:ext uri="{FF2B5EF4-FFF2-40B4-BE49-F238E27FC236}">
                        <a16:creationId xmlns:a16="http://schemas.microsoft.com/office/drawing/2014/main" id="{2C2331D2-CD42-4F03-BBA8-D2807851EAFA}"/>
                      </a:ext>
                    </a:extLst>
                  </p:cNvPr>
                  <p:cNvSpPr/>
                  <p:nvPr/>
                </p:nvSpPr>
                <p:spPr>
                  <a:xfrm>
                    <a:off x="10307162"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nl-NL" sz="7200" b="0" i="0" u="none" strike="noStrike" kern="1200" cap="none" spc="0" normalizeH="0" baseline="0" noProof="0">
                      <a:ln>
                        <a:noFill/>
                      </a:ln>
                      <a:solidFill>
                        <a:srgbClr val="211F26"/>
                      </a:solidFill>
                      <a:effectLst/>
                      <a:uLnTx/>
                      <a:uFillTx/>
                      <a:latin typeface="Segoe UI Light"/>
                      <a:ea typeface="+mn-ea"/>
                      <a:cs typeface="+mn-cs"/>
                    </a:endParaRPr>
                  </a:p>
                </p:txBody>
              </p:sp>
              <p:sp>
                <p:nvSpPr>
                  <p:cNvPr id="80" name="Vrije vorm: vorm 79">
                    <a:extLst>
                      <a:ext uri="{FF2B5EF4-FFF2-40B4-BE49-F238E27FC236}">
                        <a16:creationId xmlns:a16="http://schemas.microsoft.com/office/drawing/2014/main" id="{37B7BEB2-AC33-4A49-9CD5-2A529652025D}"/>
                      </a:ext>
                    </a:extLst>
                  </p:cNvPr>
                  <p:cNvSpPr/>
                  <p:nvPr/>
                </p:nvSpPr>
                <p:spPr>
                  <a:xfrm>
                    <a:off x="10682447" y="1953654"/>
                    <a:ext cx="1438275" cy="885825"/>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nl-NL" sz="7200" b="0" i="0" u="none" strike="noStrike" kern="1200" cap="none" spc="0" normalizeH="0" baseline="0" noProof="0">
                      <a:ln>
                        <a:noFill/>
                      </a:ln>
                      <a:solidFill>
                        <a:srgbClr val="211F26"/>
                      </a:solidFill>
                      <a:effectLst/>
                      <a:uLnTx/>
                      <a:uFillTx/>
                      <a:latin typeface="Segoe UI Light"/>
                      <a:ea typeface="+mn-ea"/>
                      <a:cs typeface="+mn-cs"/>
                    </a:endParaRPr>
                  </a:p>
                </p:txBody>
              </p:sp>
            </p:grpSp>
          </p:grpSp>
          <p:sp>
            <p:nvSpPr>
              <p:cNvPr id="76" name="Tekstvak 75">
                <a:extLst>
                  <a:ext uri="{FF2B5EF4-FFF2-40B4-BE49-F238E27FC236}">
                    <a16:creationId xmlns:a16="http://schemas.microsoft.com/office/drawing/2014/main" id="{D29D7191-D9B7-473D-90DF-35E60CE2DFA9}"/>
                  </a:ext>
                </a:extLst>
              </p:cNvPr>
              <p:cNvSpPr txBox="1"/>
              <p:nvPr userDrawn="1"/>
            </p:nvSpPr>
            <p:spPr>
              <a:xfrm>
                <a:off x="-3565087" y="1617700"/>
                <a:ext cx="627469"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nl-NL"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Afbeeldingen</a:t>
                </a:r>
              </a:p>
            </p:txBody>
          </p:sp>
        </p:grpSp>
        <p:grpSp>
          <p:nvGrpSpPr>
            <p:cNvPr id="55" name="Groep 54">
              <a:extLst>
                <a:ext uri="{FF2B5EF4-FFF2-40B4-BE49-F238E27FC236}">
                  <a16:creationId xmlns:a16="http://schemas.microsoft.com/office/drawing/2014/main" id="{CD6E2C54-1CFE-4AF0-9F16-639D0C35183A}"/>
                </a:ext>
              </a:extLst>
            </p:cNvPr>
            <p:cNvGrpSpPr/>
            <p:nvPr userDrawn="1"/>
          </p:nvGrpSpPr>
          <p:grpSpPr>
            <a:xfrm>
              <a:off x="-3354295" y="5166361"/>
              <a:ext cx="514284" cy="506545"/>
              <a:chOff x="12617641" y="3403239"/>
              <a:chExt cx="752963" cy="741634"/>
            </a:xfrm>
          </p:grpSpPr>
          <p:grpSp>
            <p:nvGrpSpPr>
              <p:cNvPr id="59" name="Groep 58">
                <a:extLst>
                  <a:ext uri="{FF2B5EF4-FFF2-40B4-BE49-F238E27FC236}">
                    <a16:creationId xmlns:a16="http://schemas.microsoft.com/office/drawing/2014/main" id="{C5C1F73B-C6A2-4832-B131-9C3000CCD0E0}"/>
                  </a:ext>
                </a:extLst>
              </p:cNvPr>
              <p:cNvGrpSpPr/>
              <p:nvPr userDrawn="1"/>
            </p:nvGrpSpPr>
            <p:grpSpPr>
              <a:xfrm>
                <a:off x="12771530" y="3403239"/>
                <a:ext cx="467176" cy="448491"/>
                <a:chOff x="12782157" y="3403239"/>
                <a:chExt cx="467176" cy="448491"/>
              </a:xfrm>
            </p:grpSpPr>
            <p:grpSp>
              <p:nvGrpSpPr>
                <p:cNvPr id="62" name="Groep 61">
                  <a:extLst>
                    <a:ext uri="{FF2B5EF4-FFF2-40B4-BE49-F238E27FC236}">
                      <a16:creationId xmlns:a16="http://schemas.microsoft.com/office/drawing/2014/main" id="{C89BFBAB-DE4C-49A4-92C4-FF6B9479D470}"/>
                    </a:ext>
                  </a:extLst>
                </p:cNvPr>
                <p:cNvGrpSpPr/>
                <p:nvPr userDrawn="1"/>
              </p:nvGrpSpPr>
              <p:grpSpPr>
                <a:xfrm>
                  <a:off x="12782157" y="3403239"/>
                  <a:ext cx="412976" cy="396132"/>
                  <a:chOff x="13554906" y="3320109"/>
                  <a:chExt cx="443917" cy="425811"/>
                </a:xfrm>
              </p:grpSpPr>
              <p:grpSp>
                <p:nvGrpSpPr>
                  <p:cNvPr id="69" name="Groep 68">
                    <a:extLst>
                      <a:ext uri="{FF2B5EF4-FFF2-40B4-BE49-F238E27FC236}">
                        <a16:creationId xmlns:a16="http://schemas.microsoft.com/office/drawing/2014/main" id="{D18DE233-B94B-40B7-8999-AFBF0259BE88}"/>
                      </a:ext>
                    </a:extLst>
                  </p:cNvPr>
                  <p:cNvGrpSpPr/>
                  <p:nvPr userDrawn="1"/>
                </p:nvGrpSpPr>
                <p:grpSpPr>
                  <a:xfrm>
                    <a:off x="13554906" y="3320109"/>
                    <a:ext cx="443917" cy="425811"/>
                    <a:chOff x="12909684" y="1276143"/>
                    <a:chExt cx="443917" cy="425811"/>
                  </a:xfrm>
                </p:grpSpPr>
                <p:sp>
                  <p:nvSpPr>
                    <p:cNvPr id="72" name="Rechthoek 71">
                      <a:extLst>
                        <a:ext uri="{FF2B5EF4-FFF2-40B4-BE49-F238E27FC236}">
                          <a16:creationId xmlns:a16="http://schemas.microsoft.com/office/drawing/2014/main" id="{2F2A607A-F63D-4872-9169-FDF5C14553BB}"/>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endParaRPr kumimoji="0" lang="nl-NL" sz="800" b="0"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73" name="Rechthoek 72">
                      <a:extLst>
                        <a:ext uri="{FF2B5EF4-FFF2-40B4-BE49-F238E27FC236}">
                          <a16:creationId xmlns:a16="http://schemas.microsoft.com/office/drawing/2014/main" id="{BAFA4D09-B231-4BBE-B777-D0B53B25F401}"/>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endParaRPr kumimoji="0" lang="nl-NL" sz="800" b="0"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74" name="Ovaal 73">
                      <a:extLst>
                        <a:ext uri="{FF2B5EF4-FFF2-40B4-BE49-F238E27FC236}">
                          <a16:creationId xmlns:a16="http://schemas.microsoft.com/office/drawing/2014/main" id="{53BF4327-D892-4F56-B9EB-BF527990E259}"/>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pic>
                <p:nvPicPr>
                  <p:cNvPr id="70" name="Afbeelding 69">
                    <a:extLst>
                      <a:ext uri="{FF2B5EF4-FFF2-40B4-BE49-F238E27FC236}">
                        <a16:creationId xmlns:a16="http://schemas.microsoft.com/office/drawing/2014/main" id="{D4868C9B-F320-4898-9E80-2BCFC0B33C53}"/>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71" name="Afbeelding 70">
                    <a:extLst>
                      <a:ext uri="{FF2B5EF4-FFF2-40B4-BE49-F238E27FC236}">
                        <a16:creationId xmlns:a16="http://schemas.microsoft.com/office/drawing/2014/main" id="{100AA662-CDCA-4963-9AB8-9496840837EA}"/>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63" name="Groep 62">
                  <a:extLst>
                    <a:ext uri="{FF2B5EF4-FFF2-40B4-BE49-F238E27FC236}">
                      <a16:creationId xmlns:a16="http://schemas.microsoft.com/office/drawing/2014/main" id="{4136CF58-26AF-49E3-9730-FAA6FA870F8D}"/>
                    </a:ext>
                  </a:extLst>
                </p:cNvPr>
                <p:cNvGrpSpPr/>
                <p:nvPr userDrawn="1"/>
              </p:nvGrpSpPr>
              <p:grpSpPr>
                <a:xfrm>
                  <a:off x="13103513" y="3705268"/>
                  <a:ext cx="145820" cy="146462"/>
                  <a:chOff x="13096169" y="3602278"/>
                  <a:chExt cx="145820" cy="146462"/>
                </a:xfrm>
              </p:grpSpPr>
              <p:sp>
                <p:nvSpPr>
                  <p:cNvPr id="67" name="Rechthoek 66">
                    <a:extLst>
                      <a:ext uri="{FF2B5EF4-FFF2-40B4-BE49-F238E27FC236}">
                        <a16:creationId xmlns:a16="http://schemas.microsoft.com/office/drawing/2014/main" id="{7BECF777-5C26-448C-B704-2EDFA006E630}"/>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68" name="Rechthoek 67">
                    <a:extLst>
                      <a:ext uri="{FF2B5EF4-FFF2-40B4-BE49-F238E27FC236}">
                        <a16:creationId xmlns:a16="http://schemas.microsoft.com/office/drawing/2014/main" id="{72013DE4-8BC1-40A7-B854-48FDADD50A01}"/>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64" name="Groep 63">
                  <a:extLst>
                    <a:ext uri="{FF2B5EF4-FFF2-40B4-BE49-F238E27FC236}">
                      <a16:creationId xmlns:a16="http://schemas.microsoft.com/office/drawing/2014/main" id="{C831D60B-F5AD-488A-A299-6EFA30A87156}"/>
                    </a:ext>
                  </a:extLst>
                </p:cNvPr>
                <p:cNvGrpSpPr/>
                <p:nvPr userDrawn="1"/>
              </p:nvGrpSpPr>
              <p:grpSpPr>
                <a:xfrm rot="10800000">
                  <a:off x="13061402" y="3665637"/>
                  <a:ext cx="145820" cy="146462"/>
                  <a:chOff x="13096169" y="3602278"/>
                  <a:chExt cx="145820" cy="146462"/>
                </a:xfrm>
              </p:grpSpPr>
              <p:sp>
                <p:nvSpPr>
                  <p:cNvPr id="65" name="Rechthoek 64">
                    <a:extLst>
                      <a:ext uri="{FF2B5EF4-FFF2-40B4-BE49-F238E27FC236}">
                        <a16:creationId xmlns:a16="http://schemas.microsoft.com/office/drawing/2014/main" id="{77E90E54-41C7-4EF6-8DAA-6DBA9BC07F32}"/>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66" name="Rechthoek 65">
                    <a:extLst>
                      <a:ext uri="{FF2B5EF4-FFF2-40B4-BE49-F238E27FC236}">
                        <a16:creationId xmlns:a16="http://schemas.microsoft.com/office/drawing/2014/main" id="{68AFAC38-5943-4DD3-8D6A-75357829C54A}"/>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sp>
            <p:nvSpPr>
              <p:cNvPr id="60" name="Rechthoek 59">
                <a:extLst>
                  <a:ext uri="{FF2B5EF4-FFF2-40B4-BE49-F238E27FC236}">
                    <a16:creationId xmlns:a16="http://schemas.microsoft.com/office/drawing/2014/main" id="{37C3E34D-F20A-4AF0-B216-813CAF3146F1}"/>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nl-NL" sz="900" b="0"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Bijsnijden</a:t>
                </a:r>
              </a:p>
            </p:txBody>
          </p:sp>
          <p:sp>
            <p:nvSpPr>
              <p:cNvPr id="61" name="Gelijkbenige driehoek 60">
                <a:extLst>
                  <a:ext uri="{FF2B5EF4-FFF2-40B4-BE49-F238E27FC236}">
                    <a16:creationId xmlns:a16="http://schemas.microsoft.com/office/drawing/2014/main" id="{AE0B3DCD-85D9-4E7A-9B51-EEF40BE7C54A}"/>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sp>
          <p:nvSpPr>
            <p:cNvPr id="56" name="Ovaal 55">
              <a:extLst>
                <a:ext uri="{FF2B5EF4-FFF2-40B4-BE49-F238E27FC236}">
                  <a16:creationId xmlns:a16="http://schemas.microsoft.com/office/drawing/2014/main" id="{672B3520-1396-4110-955F-D699023044E8}"/>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2</a:t>
              </a:r>
            </a:p>
          </p:txBody>
        </p:sp>
        <p:sp>
          <p:nvSpPr>
            <p:cNvPr id="57" name="Rechthoek 56">
              <a:extLst>
                <a:ext uri="{FF2B5EF4-FFF2-40B4-BE49-F238E27FC236}">
                  <a16:creationId xmlns:a16="http://schemas.microsoft.com/office/drawing/2014/main" id="{BF687773-6B32-4D85-A2B0-B134EB2DE790}"/>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Kies de gewenste categorie en afbeelding</a:t>
              </a:r>
              <a:b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en klik op </a:t>
              </a:r>
              <a:r>
                <a:rPr kumimoji="0" lang="nl-NL"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‘Invoegen’</a:t>
              </a: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p>
          </p:txBody>
        </p:sp>
        <p:sp>
          <p:nvSpPr>
            <p:cNvPr id="58" name="Rechthoek 57">
              <a:extLst>
                <a:ext uri="{FF2B5EF4-FFF2-40B4-BE49-F238E27FC236}">
                  <a16:creationId xmlns:a16="http://schemas.microsoft.com/office/drawing/2014/main" id="{7B9CB32F-5D84-4379-9510-3C951B10F99F}"/>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nl-NL" sz="1000" b="1"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Invoegen</a:t>
              </a:r>
            </a:p>
          </p:txBody>
        </p:sp>
      </p:grpSp>
      <p:grpSp>
        <p:nvGrpSpPr>
          <p:cNvPr id="112" name="INSTRUCTIE">
            <a:extLst>
              <a:ext uri="{FF2B5EF4-FFF2-40B4-BE49-F238E27FC236}">
                <a16:creationId xmlns:a16="http://schemas.microsoft.com/office/drawing/2014/main" id="{20421050-5BD4-420B-9B1E-B296CEEDA7A6}"/>
              </a:ext>
            </a:extLst>
          </p:cNvPr>
          <p:cNvGrpSpPr/>
          <p:nvPr userDrawn="1"/>
        </p:nvGrpSpPr>
        <p:grpSpPr>
          <a:xfrm>
            <a:off x="3895674" y="7033210"/>
            <a:ext cx="3727954" cy="3257691"/>
            <a:chOff x="3895674" y="7033210"/>
            <a:chExt cx="3727954" cy="3257691"/>
          </a:xfrm>
        </p:grpSpPr>
        <p:sp>
          <p:nvSpPr>
            <p:cNvPr id="113" name="Rechthoek 112">
              <a:extLst>
                <a:ext uri="{FF2B5EF4-FFF2-40B4-BE49-F238E27FC236}">
                  <a16:creationId xmlns:a16="http://schemas.microsoft.com/office/drawing/2014/main" id="{16BA8D8C-C4F2-485E-9DBE-5B000C5AC506}"/>
                </a:ext>
              </a:extLst>
            </p:cNvPr>
            <p:cNvSpPr/>
            <p:nvPr userDrawn="1"/>
          </p:nvSpPr>
          <p:spPr>
            <a:xfrm>
              <a:off x="3895674" y="7033210"/>
              <a:ext cx="3727954" cy="3257691"/>
            </a:xfrm>
            <a:prstGeom prst="rect">
              <a:avLst/>
            </a:prstGeom>
            <a:solidFill>
              <a:srgbClr val="FFFFFF"/>
            </a:solidFill>
            <a:ln w="6350" cap="flat" cmpd="sng" algn="ctr">
              <a:solidFill>
                <a:srgbClr val="ECECEC"/>
              </a:solidFill>
              <a:prstDash val="solid"/>
              <a:miter lim="800000"/>
            </a:ln>
            <a:effectLst/>
          </p:spPr>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nl-NL" sz="1400" b="1" i="0" u="none" strike="noStrike" kern="0" cap="all"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ANIMATIES OP </a:t>
              </a:r>
              <a:br>
                <a:rPr kumimoji="0" lang="nl-NL" sz="1400" b="1" i="0" u="none" strike="noStrike" kern="0" cap="all"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br>
              <a:r>
                <a:rPr kumimoji="0" lang="nl-NL" sz="1400" b="1" i="0" u="none" strike="noStrike" kern="0" cap="all"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TEMPLATE VERWIJDEREN</a:t>
              </a:r>
            </a:p>
          </p:txBody>
        </p:sp>
        <p:sp>
          <p:nvSpPr>
            <p:cNvPr id="114" name="Ovaal 113">
              <a:extLst>
                <a:ext uri="{FF2B5EF4-FFF2-40B4-BE49-F238E27FC236}">
                  <a16:creationId xmlns:a16="http://schemas.microsoft.com/office/drawing/2014/main" id="{41B70B90-2DF5-41DC-B101-FD033BF7852E}"/>
                </a:ext>
              </a:extLst>
            </p:cNvPr>
            <p:cNvSpPr/>
            <p:nvPr userDrawn="1"/>
          </p:nvSpPr>
          <p:spPr>
            <a:xfrm>
              <a:off x="4078252" y="7678534"/>
              <a:ext cx="180000" cy="180000"/>
            </a:xfrm>
            <a:prstGeom prst="ellipse">
              <a:avLst/>
            </a:prstGeom>
            <a:solidFill>
              <a:srgbClr val="211F26"/>
            </a:solidFill>
            <a:ln w="25400" cap="flat" cmpd="sng" algn="ctr">
              <a:noFill/>
              <a:prstDash val="solid"/>
            </a:ln>
            <a:effectLst/>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1</a:t>
              </a:r>
            </a:p>
          </p:txBody>
        </p:sp>
        <p:sp>
          <p:nvSpPr>
            <p:cNvPr id="115" name="Rechthoek 114">
              <a:extLst>
                <a:ext uri="{FF2B5EF4-FFF2-40B4-BE49-F238E27FC236}">
                  <a16:creationId xmlns:a16="http://schemas.microsoft.com/office/drawing/2014/main" id="{298A58FF-C016-467C-94D0-535F295321B7}"/>
                </a:ext>
              </a:extLst>
            </p:cNvPr>
            <p:cNvSpPr/>
            <p:nvPr userDrawn="1"/>
          </p:nvSpPr>
          <p:spPr>
            <a:xfrm>
              <a:off x="4362424" y="7678534"/>
              <a:ext cx="2994340" cy="316729"/>
            </a:xfrm>
            <a:prstGeom prst="rect">
              <a:avLst/>
            </a:prstGeom>
            <a:noFill/>
            <a:ln w="25400" cap="flat" cmpd="sng" algn="ctr">
              <a:noFill/>
              <a:prstDash val="solid"/>
            </a:ln>
            <a:effectLst/>
          </p:spPr>
          <p:txBody>
            <a:bodyPr lIns="0" tIns="0" rIns="0" bIns="0" rtlCol="0" anchor="t">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Ga naar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‘Animaties’</a:t>
              </a: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en </a:t>
              </a:r>
              <a:b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klik op </a:t>
              </a:r>
              <a:r>
                <a:rPr kumimoji="0" lang="nl-NL"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‘Deelvenster Animaties’</a:t>
              </a: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om </a:t>
              </a:r>
              <a:b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jouw Animatiedeelvenster te openen.</a:t>
              </a:r>
            </a:p>
          </p:txBody>
        </p:sp>
        <p:sp>
          <p:nvSpPr>
            <p:cNvPr id="116" name="Ovaal 115">
              <a:extLst>
                <a:ext uri="{FF2B5EF4-FFF2-40B4-BE49-F238E27FC236}">
                  <a16:creationId xmlns:a16="http://schemas.microsoft.com/office/drawing/2014/main" id="{87A2C5E1-4B5D-4258-A18C-A4E91C77B71D}"/>
                </a:ext>
              </a:extLst>
            </p:cNvPr>
            <p:cNvSpPr/>
            <p:nvPr userDrawn="1"/>
          </p:nvSpPr>
          <p:spPr>
            <a:xfrm>
              <a:off x="4078252" y="8284226"/>
              <a:ext cx="180000" cy="180000"/>
            </a:xfrm>
            <a:prstGeom prst="ellipse">
              <a:avLst/>
            </a:prstGeom>
            <a:solidFill>
              <a:srgbClr val="211F26"/>
            </a:solidFill>
            <a:ln w="25400" cap="flat" cmpd="sng" algn="ctr">
              <a:noFill/>
              <a:prstDash val="solid"/>
            </a:ln>
            <a:effectLst/>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2</a:t>
              </a:r>
            </a:p>
          </p:txBody>
        </p:sp>
        <p:sp>
          <p:nvSpPr>
            <p:cNvPr id="117" name="Rechthoek 116">
              <a:extLst>
                <a:ext uri="{FF2B5EF4-FFF2-40B4-BE49-F238E27FC236}">
                  <a16:creationId xmlns:a16="http://schemas.microsoft.com/office/drawing/2014/main" id="{151EA125-12AE-4231-8FED-72A130C149AF}"/>
                </a:ext>
              </a:extLst>
            </p:cNvPr>
            <p:cNvSpPr/>
            <p:nvPr userDrawn="1"/>
          </p:nvSpPr>
          <p:spPr>
            <a:xfrm>
              <a:off x="4362424" y="8284227"/>
              <a:ext cx="2994340" cy="394426"/>
            </a:xfrm>
            <a:prstGeom prst="rect">
              <a:avLst/>
            </a:prstGeom>
            <a:noFill/>
            <a:ln w="25400" cap="flat" cmpd="sng" algn="ctr">
              <a:noFill/>
              <a:prstDash val="solid"/>
            </a:ln>
            <a:effectLst/>
          </p:spPr>
          <p:txBody>
            <a:bodyPr lIns="0" tIns="0" rIns="0" bIns="0" rtlCol="0" anchor="t">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Klik met je rechtermuisknop de animaties en kies voor </a:t>
              </a:r>
              <a:r>
                <a:rPr kumimoji="0" lang="nl-NL"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‘Effecten kopiëren naar dia’</a:t>
              </a: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p>
          </p:txBody>
        </p:sp>
        <p:grpSp>
          <p:nvGrpSpPr>
            <p:cNvPr id="118" name="Groep 117">
              <a:extLst>
                <a:ext uri="{FF2B5EF4-FFF2-40B4-BE49-F238E27FC236}">
                  <a16:creationId xmlns:a16="http://schemas.microsoft.com/office/drawing/2014/main" id="{DB6E1652-4BEE-4115-AB1E-96C255B9568D}"/>
                </a:ext>
              </a:extLst>
            </p:cNvPr>
            <p:cNvGrpSpPr/>
            <p:nvPr userDrawn="1"/>
          </p:nvGrpSpPr>
          <p:grpSpPr>
            <a:xfrm>
              <a:off x="4335809" y="8735083"/>
              <a:ext cx="1765678" cy="504851"/>
              <a:chOff x="4258251" y="8667802"/>
              <a:chExt cx="1765678" cy="504851"/>
            </a:xfrm>
          </p:grpSpPr>
          <p:sp>
            <p:nvSpPr>
              <p:cNvPr id="121" name="Rechthoek 120">
                <a:extLst>
                  <a:ext uri="{FF2B5EF4-FFF2-40B4-BE49-F238E27FC236}">
                    <a16:creationId xmlns:a16="http://schemas.microsoft.com/office/drawing/2014/main" id="{205C6167-D2E4-4B9F-BDF1-968DDA185303}"/>
                  </a:ext>
                </a:extLst>
              </p:cNvPr>
              <p:cNvSpPr/>
              <p:nvPr userDrawn="1"/>
            </p:nvSpPr>
            <p:spPr>
              <a:xfrm>
                <a:off x="4258251" y="8667802"/>
                <a:ext cx="1690813"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endParaRPr kumimoji="0" lang="nl-NL" sz="800" b="0"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22" name="Rechthoek 121">
                <a:extLst>
                  <a:ext uri="{FF2B5EF4-FFF2-40B4-BE49-F238E27FC236}">
                    <a16:creationId xmlns:a16="http://schemas.microsoft.com/office/drawing/2014/main" id="{2D5AE84D-AF28-4EE5-98C8-753D8E252AF0}"/>
                  </a:ext>
                </a:extLst>
              </p:cNvPr>
              <p:cNvSpPr/>
              <p:nvPr userDrawn="1"/>
            </p:nvSpPr>
            <p:spPr>
              <a:xfrm>
                <a:off x="4267242" y="8676033"/>
                <a:ext cx="1676358"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23" name="Tekstvak 122">
                <a:extLst>
                  <a:ext uri="{FF2B5EF4-FFF2-40B4-BE49-F238E27FC236}">
                    <a16:creationId xmlns:a16="http://schemas.microsoft.com/office/drawing/2014/main" id="{E893154C-FEBC-406C-AE51-B12F700D1C6E}"/>
                  </a:ext>
                </a:extLst>
              </p:cNvPr>
              <p:cNvSpPr txBox="1"/>
              <p:nvPr userDrawn="1"/>
            </p:nvSpPr>
            <p:spPr>
              <a:xfrm>
                <a:off x="4498615" y="8729139"/>
                <a:ext cx="1516023" cy="134709"/>
              </a:xfrm>
              <a:prstGeom prst="rect">
                <a:avLst/>
              </a:prstGeom>
              <a:noFill/>
            </p:spPr>
            <p:txBody>
              <a:bodyPr wrap="square" rtlCol="0" anchor="ctr">
                <a:noAutofit/>
              </a:bodyPr>
              <a:lstStyle/>
              <a:p>
                <a:pPr marL="0" marR="0" lvl="0" indent="0" algn="l" defTabSz="1217512" rtl="0" eaLnBrk="1" fontAlgn="auto" latinLnBrk="0" hangingPunct="1">
                  <a:lnSpc>
                    <a:spcPct val="90000"/>
                  </a:lnSpc>
                  <a:spcBef>
                    <a:spcPts val="600"/>
                  </a:spcBef>
                  <a:spcAft>
                    <a:spcPts val="600"/>
                  </a:spcAft>
                  <a:buClrTx/>
                  <a:buSzTx/>
                  <a:buFontTx/>
                  <a:buNone/>
                  <a:tabLst/>
                  <a:defRPr/>
                </a:pPr>
                <a:r>
                  <a:rPr kumimoji="0" lang="nl-NL" sz="900" b="0"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Effecten kopiëren naar dia</a:t>
                </a:r>
              </a:p>
            </p:txBody>
          </p:sp>
          <p:sp>
            <p:nvSpPr>
              <p:cNvPr id="124" name="Tekstvak 123">
                <a:extLst>
                  <a:ext uri="{FF2B5EF4-FFF2-40B4-BE49-F238E27FC236}">
                    <a16:creationId xmlns:a16="http://schemas.microsoft.com/office/drawing/2014/main" id="{9893132B-C86E-4E6F-BF6E-9E32CA1B1312}"/>
                  </a:ext>
                </a:extLst>
              </p:cNvPr>
              <p:cNvSpPr txBox="1"/>
              <p:nvPr userDrawn="1"/>
            </p:nvSpPr>
            <p:spPr>
              <a:xfrm>
                <a:off x="4485187" y="8981575"/>
                <a:ext cx="1538742" cy="126416"/>
              </a:xfrm>
              <a:prstGeom prst="rect">
                <a:avLst/>
              </a:prstGeom>
              <a:noFill/>
            </p:spPr>
            <p:txBody>
              <a:bodyPr wrap="square" rtlCol="0" anchor="ctr">
                <a:noAutofit/>
              </a:bodyPr>
              <a:lstStyle/>
              <a:p>
                <a:pPr marL="0" marR="0" lvl="0" indent="0" algn="l" defTabSz="1217512" rtl="0" eaLnBrk="1" fontAlgn="auto" latinLnBrk="0" hangingPunct="1">
                  <a:lnSpc>
                    <a:spcPct val="90000"/>
                  </a:lnSpc>
                  <a:spcBef>
                    <a:spcPts val="600"/>
                  </a:spcBef>
                  <a:spcAft>
                    <a:spcPts val="600"/>
                  </a:spcAft>
                  <a:buClrTx/>
                  <a:buSzTx/>
                  <a:buFontTx/>
                  <a:buNone/>
                  <a:tabLst/>
                  <a:defRPr/>
                </a:pPr>
                <a:r>
                  <a:rPr kumimoji="0" lang="nl-NL" sz="900" b="0"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In</a:t>
                </a:r>
                <a:r>
                  <a:rPr kumimoji="0" lang="nl-NL" sz="900" b="0" i="0" u="sng"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d</a:t>
                </a:r>
                <a:r>
                  <a:rPr kumimoji="0" lang="nl-NL" sz="900" b="0"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eling weergeven</a:t>
                </a:r>
              </a:p>
            </p:txBody>
          </p:sp>
        </p:grpSp>
        <p:sp>
          <p:nvSpPr>
            <p:cNvPr id="119" name="Ovaal 118">
              <a:extLst>
                <a:ext uri="{FF2B5EF4-FFF2-40B4-BE49-F238E27FC236}">
                  <a16:creationId xmlns:a16="http://schemas.microsoft.com/office/drawing/2014/main" id="{E1D3BB69-F944-4F90-860C-F76499C4ECB1}"/>
                </a:ext>
              </a:extLst>
            </p:cNvPr>
            <p:cNvSpPr/>
            <p:nvPr userDrawn="1"/>
          </p:nvSpPr>
          <p:spPr>
            <a:xfrm>
              <a:off x="4078252" y="9388103"/>
              <a:ext cx="180000" cy="180000"/>
            </a:xfrm>
            <a:prstGeom prst="ellipse">
              <a:avLst/>
            </a:prstGeom>
            <a:solidFill>
              <a:srgbClr val="211F26"/>
            </a:solidFill>
            <a:ln w="25400" cap="flat" cmpd="sng" algn="ctr">
              <a:noFill/>
              <a:prstDash val="solid"/>
            </a:ln>
            <a:effectLst/>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3</a:t>
              </a:r>
            </a:p>
          </p:txBody>
        </p:sp>
        <p:sp>
          <p:nvSpPr>
            <p:cNvPr id="120" name="Rechthoek 119">
              <a:extLst>
                <a:ext uri="{FF2B5EF4-FFF2-40B4-BE49-F238E27FC236}">
                  <a16:creationId xmlns:a16="http://schemas.microsoft.com/office/drawing/2014/main" id="{7CB79977-595D-44BE-8267-BD6A26700ECC}"/>
                </a:ext>
              </a:extLst>
            </p:cNvPr>
            <p:cNvSpPr/>
            <p:nvPr userDrawn="1"/>
          </p:nvSpPr>
          <p:spPr>
            <a:xfrm>
              <a:off x="4362424" y="9388103"/>
              <a:ext cx="2994340" cy="652749"/>
            </a:xfrm>
            <a:prstGeom prst="rect">
              <a:avLst/>
            </a:prstGeom>
            <a:noFill/>
            <a:ln w="25400" cap="flat" cmpd="sng" algn="ctr">
              <a:noFill/>
              <a:prstDash val="solid"/>
            </a:ln>
            <a:effectLst/>
          </p:spPr>
          <p:txBody>
            <a:bodyPr lIns="0" tIns="0" rIns="0" bIns="0" rtlCol="0" anchor="t">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De animaties op template zijn gekopieerd </a:t>
              </a:r>
              <a:b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naar de voorgrond. Selecteer alle animaties, </a:t>
              </a:r>
              <a:b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klik met je rechtermuisknop en kies voor </a:t>
              </a:r>
              <a:b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optie  </a:t>
              </a:r>
              <a:r>
                <a:rPr kumimoji="0" lang="nl-NL"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‘Verwijderen’</a:t>
              </a: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nl-NL"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grpSp>
      <p:sp>
        <p:nvSpPr>
          <p:cNvPr id="10" name="Tijdelijke aanduiding voor afbeelding 5">
            <a:extLst>
              <a:ext uri="{FF2B5EF4-FFF2-40B4-BE49-F238E27FC236}">
                <a16:creationId xmlns:a16="http://schemas.microsoft.com/office/drawing/2014/main" id="{444DBF8B-CDA0-4F01-B68E-6CA4E38EAA57}"/>
              </a:ext>
            </a:extLst>
          </p:cNvPr>
          <p:cNvSpPr>
            <a:spLocks noGrp="1"/>
          </p:cNvSpPr>
          <p:nvPr>
            <p:ph type="pic" sz="quarter" idx="16" hasCustomPrompt="1"/>
          </p:nvPr>
        </p:nvSpPr>
        <p:spPr>
          <a:xfrm>
            <a:off x="0" y="0"/>
            <a:ext cx="8297839" cy="6858000"/>
          </a:xfrm>
          <a:solidFill>
            <a:schemeClr val="bg1">
              <a:lumMod val="95000"/>
            </a:schemeClr>
          </a:solidFill>
        </p:spPr>
        <p:txBody>
          <a:bodyPr lIns="0" tIns="0" rIns="4500000" bIns="0" anchor="ctr" anchorCtr="0">
            <a:noAutofit/>
          </a:bodyPr>
          <a:lstStyle>
            <a:lvl1pPr marL="0" indent="0" algn="r">
              <a:spcBef>
                <a:spcPts val="0"/>
              </a:spcBef>
              <a:buNone/>
              <a:defRPr sz="1200" i="1" baseline="0">
                <a:solidFill>
                  <a:schemeClr val="bg1">
                    <a:lumMod val="50000"/>
                  </a:schemeClr>
                </a:solidFill>
              </a:defRPr>
            </a:lvl1pPr>
          </a:lstStyle>
          <a:p>
            <a:r>
              <a:rPr lang="nl-NL"/>
              <a:t>Selecteer dit kader, ga naar de tab ‘Slidebuilder’, </a:t>
            </a:r>
            <a:br>
              <a:rPr lang="nl-NL"/>
            </a:br>
            <a:r>
              <a:rPr lang="nl-NL"/>
              <a:t>klik op ‘Afbeeldingen’, selecteer de gewenste afbeelding en klik op ‘Invoegen’.</a:t>
            </a:r>
          </a:p>
        </p:txBody>
      </p:sp>
      <p:sp>
        <p:nvSpPr>
          <p:cNvPr id="9" name="Tijdelijke aanduiding voor tekst 3">
            <a:extLst>
              <a:ext uri="{FF2B5EF4-FFF2-40B4-BE49-F238E27FC236}">
                <a16:creationId xmlns:a16="http://schemas.microsoft.com/office/drawing/2014/main" id="{DE75AB62-55CF-4160-9DF6-F2D0A1DAB75E}"/>
              </a:ext>
            </a:extLst>
          </p:cNvPr>
          <p:cNvSpPr>
            <a:spLocks noGrp="1"/>
          </p:cNvSpPr>
          <p:nvPr>
            <p:ph type="body" sz="quarter" idx="15"/>
          </p:nvPr>
        </p:nvSpPr>
        <p:spPr>
          <a:xfrm>
            <a:off x="5283271" y="720000"/>
            <a:ext cx="6908729" cy="5152823"/>
          </a:xfrm>
          <a:solidFill>
            <a:schemeClr val="accent1">
              <a:alpha val="85000"/>
            </a:schemeClr>
          </a:solidFill>
        </p:spPr>
        <p:txBody>
          <a:bodyPr/>
          <a:lstStyle>
            <a:lvl1pPr marL="0" indent="0">
              <a:buNone/>
              <a:defRPr sz="100">
                <a:solidFill>
                  <a:srgbClr val="FF0000"/>
                </a:solidFill>
              </a:defRPr>
            </a:lvl1pPr>
          </a:lstStyle>
          <a:p>
            <a:pPr lvl="0"/>
            <a:endParaRPr lang="nl-NL"/>
          </a:p>
        </p:txBody>
      </p:sp>
      <p:sp>
        <p:nvSpPr>
          <p:cNvPr id="3" name="Tijdelijke aanduiding voor verticale tekst 2">
            <a:extLst>
              <a:ext uri="{FF2B5EF4-FFF2-40B4-BE49-F238E27FC236}">
                <a16:creationId xmlns:a16="http://schemas.microsoft.com/office/drawing/2014/main" id="{6E62C19E-79BB-4D1A-B228-553BFF6FE0AF}"/>
              </a:ext>
            </a:extLst>
          </p:cNvPr>
          <p:cNvSpPr>
            <a:spLocks noGrp="1"/>
          </p:cNvSpPr>
          <p:nvPr>
            <p:ph type="body" orient="vert" idx="1" hasCustomPrompt="1"/>
          </p:nvPr>
        </p:nvSpPr>
        <p:spPr>
          <a:xfrm>
            <a:off x="6007135" y="1110965"/>
            <a:ext cx="5459376" cy="432000"/>
          </a:xfrm>
        </p:spPr>
        <p:txBody>
          <a:bodyPr vert="horz" anchor="ctr"/>
          <a:lstStyle>
            <a:lvl1pPr marL="0" indent="0">
              <a:buNone/>
              <a:defRPr sz="2000" b="0">
                <a:solidFill>
                  <a:schemeClr val="bg1"/>
                </a:solidFill>
              </a:defRPr>
            </a:lvl1pPr>
          </a:lstStyle>
          <a:p>
            <a:pPr lvl="0"/>
            <a:r>
              <a:rPr lang="nl-NL" noProof="0"/>
              <a:t>Hoofdstuk titel</a:t>
            </a:r>
          </a:p>
        </p:txBody>
      </p:sp>
      <p:sp>
        <p:nvSpPr>
          <p:cNvPr id="6" name="Tijdelijke aanduiding voor dianummer 5">
            <a:extLst>
              <a:ext uri="{FF2B5EF4-FFF2-40B4-BE49-F238E27FC236}">
                <a16:creationId xmlns:a16="http://schemas.microsoft.com/office/drawing/2014/main" id="{CBA12CC7-E533-4AA9-A08C-475216531593}"/>
              </a:ext>
            </a:extLst>
          </p:cNvPr>
          <p:cNvSpPr>
            <a:spLocks noGrp="1"/>
          </p:cNvSpPr>
          <p:nvPr>
            <p:ph type="sldNum" sz="quarter" idx="12"/>
          </p:nvPr>
        </p:nvSpPr>
        <p:spPr/>
        <p:txBody>
          <a:bodyPr/>
          <a:lstStyle/>
          <a:p>
            <a:pPr marL="0" marR="0" lvl="0" indent="0" algn="r" defTabSz="914400" rtl="0" eaLnBrk="1" fontAlgn="auto" latinLnBrk="0" hangingPunct="1">
              <a:lnSpc>
                <a:spcPct val="90000"/>
              </a:lnSpc>
              <a:spcBef>
                <a:spcPts val="0"/>
              </a:spcBef>
              <a:spcAft>
                <a:spcPts val="0"/>
              </a:spcAft>
              <a:buClrTx/>
              <a:buSzTx/>
              <a:buFontTx/>
              <a:buNone/>
              <a:tabLst/>
              <a:defRPr/>
            </a:pPr>
            <a:fld id="{CF95B365-0B67-4A6C-88EA-593E05F2F7EF}" type="slidenum">
              <a:rPr kumimoji="0" lang="nl-NL" sz="1600" b="1" i="0" u="none" strike="noStrike" kern="1200" cap="none" spc="0" normalizeH="0" baseline="0" noProof="0" smtClean="0">
                <a:ln>
                  <a:noFill/>
                </a:ln>
                <a:solidFill>
                  <a:srgbClr val="CCCCCC"/>
                </a:solidFill>
                <a:effectLst/>
                <a:uLnTx/>
                <a:uFillTx/>
                <a:latin typeface="Trebuchet MS"/>
                <a:ea typeface="+mn-ea"/>
                <a:cs typeface="+mn-cs"/>
              </a:rPr>
              <a:pPr marL="0" marR="0" lvl="0" indent="0" algn="r" defTabSz="914400" rtl="0" eaLnBrk="1" fontAlgn="auto" latinLnBrk="0" hangingPunct="1">
                <a:lnSpc>
                  <a:spcPct val="90000"/>
                </a:lnSpc>
                <a:spcBef>
                  <a:spcPts val="0"/>
                </a:spcBef>
                <a:spcAft>
                  <a:spcPts val="0"/>
                </a:spcAft>
                <a:buClrTx/>
                <a:buSzTx/>
                <a:buFontTx/>
                <a:buNone/>
                <a:tabLst/>
                <a:defRPr/>
              </a:pPr>
              <a:t>‹nr.›</a:t>
            </a:fld>
            <a:endParaRPr kumimoji="0" lang="nl-NL" sz="1600" b="1" i="0" u="none" strike="noStrike" kern="1200" cap="none" spc="0" normalizeH="0" baseline="0" noProof="0">
              <a:ln>
                <a:noFill/>
              </a:ln>
              <a:solidFill>
                <a:srgbClr val="CCCCCC"/>
              </a:solidFill>
              <a:effectLst/>
              <a:uLnTx/>
              <a:uFillTx/>
              <a:latin typeface="Trebuchet MS"/>
              <a:ea typeface="+mn-ea"/>
              <a:cs typeface="+mn-cs"/>
            </a:endParaRPr>
          </a:p>
        </p:txBody>
      </p:sp>
      <p:sp>
        <p:nvSpPr>
          <p:cNvPr id="7" name="Tijdelijke aanduiding voor tekst 15">
            <a:extLst>
              <a:ext uri="{FF2B5EF4-FFF2-40B4-BE49-F238E27FC236}">
                <a16:creationId xmlns:a16="http://schemas.microsoft.com/office/drawing/2014/main" id="{03BD6728-75D8-4245-9F8D-93D3523DEC2B}"/>
              </a:ext>
            </a:extLst>
          </p:cNvPr>
          <p:cNvSpPr>
            <a:spLocks noGrp="1"/>
          </p:cNvSpPr>
          <p:nvPr>
            <p:ph type="body" sz="quarter" idx="13" hasCustomPrompt="1"/>
          </p:nvPr>
        </p:nvSpPr>
        <p:spPr>
          <a:xfrm>
            <a:off x="720726" y="1132856"/>
            <a:ext cx="3833662" cy="272863"/>
          </a:xfrm>
        </p:spPr>
        <p:txBody>
          <a:bodyPr/>
          <a:lstStyle>
            <a:lvl1pPr marL="0" indent="0">
              <a:buNone/>
              <a:defRPr sz="2000">
                <a:solidFill>
                  <a:schemeClr val="tx2"/>
                </a:solidFill>
              </a:defRPr>
            </a:lvl1pPr>
          </a:lstStyle>
          <a:p>
            <a:pPr lvl="0"/>
            <a:r>
              <a:rPr lang="nl-NL"/>
              <a:t>Plaats de subtitel hier</a:t>
            </a:r>
          </a:p>
        </p:txBody>
      </p:sp>
      <p:sp>
        <p:nvSpPr>
          <p:cNvPr id="8" name="Rechthoek 7">
            <a:extLst>
              <a:ext uri="{FF2B5EF4-FFF2-40B4-BE49-F238E27FC236}">
                <a16:creationId xmlns:a16="http://schemas.microsoft.com/office/drawing/2014/main" id="{63EFEF17-6FB5-4670-9052-3E2746C7D806}"/>
              </a:ext>
            </a:extLst>
          </p:cNvPr>
          <p:cNvSpPr/>
          <p:nvPr userDrawn="1"/>
        </p:nvSpPr>
        <p:spPr>
          <a:xfrm>
            <a:off x="4120243" y="-554887"/>
            <a:ext cx="3951514" cy="383356"/>
          </a:xfrm>
          <a:prstGeom prst="rect">
            <a:avLst/>
          </a:prstGeom>
          <a:solidFill>
            <a:schemeClr val="tx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a:ln>
                  <a:noFill/>
                </a:ln>
                <a:solidFill>
                  <a:srgbClr val="323232">
                    <a:lumMod val="50000"/>
                    <a:lumOff val="50000"/>
                  </a:srgbClr>
                </a:solidFill>
                <a:effectLst/>
                <a:uLnTx/>
                <a:uFillTx/>
                <a:latin typeface="Trebuchet MS"/>
                <a:ea typeface="+mn-ea"/>
                <a:cs typeface="+mn-cs"/>
              </a:rPr>
              <a:t>AGENDA</a:t>
            </a:r>
          </a:p>
        </p:txBody>
      </p:sp>
      <p:sp>
        <p:nvSpPr>
          <p:cNvPr id="22" name="Tijdelijke aanduiding voor tekst 3">
            <a:extLst>
              <a:ext uri="{FF2B5EF4-FFF2-40B4-BE49-F238E27FC236}">
                <a16:creationId xmlns:a16="http://schemas.microsoft.com/office/drawing/2014/main" id="{C0AF8BD4-B626-46B2-AD9E-E1CF2DFCFAD7}"/>
              </a:ext>
            </a:extLst>
          </p:cNvPr>
          <p:cNvSpPr>
            <a:spLocks noGrp="1"/>
          </p:cNvSpPr>
          <p:nvPr>
            <p:ph type="body" sz="quarter" idx="17" hasCustomPrompt="1"/>
          </p:nvPr>
        </p:nvSpPr>
        <p:spPr>
          <a:xfrm>
            <a:off x="5067271" y="1110964"/>
            <a:ext cx="432000" cy="432000"/>
          </a:xfrm>
          <a:solidFill>
            <a:schemeClr val="bg1"/>
          </a:solidFill>
        </p:spPr>
        <p:txBody>
          <a:bodyPr anchor="ctr"/>
          <a:lstStyle>
            <a:lvl1pPr marL="0" indent="0" algn="ctr">
              <a:lnSpc>
                <a:spcPct val="100000"/>
              </a:lnSpc>
              <a:buNone/>
              <a:defRPr sz="2400" b="1">
                <a:solidFill>
                  <a:schemeClr val="accent1"/>
                </a:solidFill>
              </a:defRPr>
            </a:lvl1pPr>
          </a:lstStyle>
          <a:p>
            <a:pPr lvl="0"/>
            <a:r>
              <a:rPr lang="nl-NL"/>
              <a:t>1</a:t>
            </a:r>
          </a:p>
        </p:txBody>
      </p:sp>
      <p:sp>
        <p:nvSpPr>
          <p:cNvPr id="26" name="Tijdelijke aanduiding voor tekst 3">
            <a:extLst>
              <a:ext uri="{FF2B5EF4-FFF2-40B4-BE49-F238E27FC236}">
                <a16:creationId xmlns:a16="http://schemas.microsoft.com/office/drawing/2014/main" id="{D87F891F-10FD-438F-9FFC-4ADAFD8CEDF8}"/>
              </a:ext>
            </a:extLst>
          </p:cNvPr>
          <p:cNvSpPr>
            <a:spLocks noGrp="1"/>
          </p:cNvSpPr>
          <p:nvPr>
            <p:ph type="body" sz="quarter" idx="18" hasCustomPrompt="1"/>
          </p:nvPr>
        </p:nvSpPr>
        <p:spPr>
          <a:xfrm>
            <a:off x="5067271" y="1671948"/>
            <a:ext cx="432000" cy="432000"/>
          </a:xfrm>
          <a:solidFill>
            <a:schemeClr val="bg1"/>
          </a:solidFill>
        </p:spPr>
        <p:txBody>
          <a:bodyPr anchor="ctr"/>
          <a:lstStyle>
            <a:lvl1pPr marL="0" indent="0" algn="ctr">
              <a:lnSpc>
                <a:spcPct val="100000"/>
              </a:lnSpc>
              <a:buNone/>
              <a:defRPr sz="2400" b="1">
                <a:solidFill>
                  <a:schemeClr val="accent1"/>
                </a:solidFill>
              </a:defRPr>
            </a:lvl1pPr>
          </a:lstStyle>
          <a:p>
            <a:pPr lvl="0"/>
            <a:r>
              <a:rPr lang="nl-NL"/>
              <a:t>2</a:t>
            </a:r>
          </a:p>
        </p:txBody>
      </p:sp>
      <p:sp>
        <p:nvSpPr>
          <p:cNvPr id="27" name="Tijdelijke aanduiding voor tekst 3">
            <a:extLst>
              <a:ext uri="{FF2B5EF4-FFF2-40B4-BE49-F238E27FC236}">
                <a16:creationId xmlns:a16="http://schemas.microsoft.com/office/drawing/2014/main" id="{FFD6D815-4B4D-497C-AD20-E459B3C46868}"/>
              </a:ext>
            </a:extLst>
          </p:cNvPr>
          <p:cNvSpPr>
            <a:spLocks noGrp="1"/>
          </p:cNvSpPr>
          <p:nvPr>
            <p:ph type="body" sz="quarter" idx="19" hasCustomPrompt="1"/>
          </p:nvPr>
        </p:nvSpPr>
        <p:spPr>
          <a:xfrm>
            <a:off x="5067271" y="2232932"/>
            <a:ext cx="432000" cy="432000"/>
          </a:xfrm>
          <a:solidFill>
            <a:schemeClr val="bg1"/>
          </a:solidFill>
        </p:spPr>
        <p:txBody>
          <a:bodyPr anchor="ctr"/>
          <a:lstStyle>
            <a:lvl1pPr marL="0" indent="0" algn="ctr">
              <a:lnSpc>
                <a:spcPct val="100000"/>
              </a:lnSpc>
              <a:buNone/>
              <a:defRPr sz="2400" b="1">
                <a:solidFill>
                  <a:schemeClr val="accent1"/>
                </a:solidFill>
              </a:defRPr>
            </a:lvl1pPr>
          </a:lstStyle>
          <a:p>
            <a:pPr lvl="0"/>
            <a:r>
              <a:rPr lang="nl-NL"/>
              <a:t>3</a:t>
            </a:r>
          </a:p>
        </p:txBody>
      </p:sp>
      <p:sp>
        <p:nvSpPr>
          <p:cNvPr id="28" name="Tijdelijke aanduiding voor tekst 3">
            <a:extLst>
              <a:ext uri="{FF2B5EF4-FFF2-40B4-BE49-F238E27FC236}">
                <a16:creationId xmlns:a16="http://schemas.microsoft.com/office/drawing/2014/main" id="{8FCBA5B5-9896-4421-82E7-8D7B1D65763B}"/>
              </a:ext>
            </a:extLst>
          </p:cNvPr>
          <p:cNvSpPr>
            <a:spLocks noGrp="1"/>
          </p:cNvSpPr>
          <p:nvPr>
            <p:ph type="body" sz="quarter" idx="20" hasCustomPrompt="1"/>
          </p:nvPr>
        </p:nvSpPr>
        <p:spPr>
          <a:xfrm>
            <a:off x="5067271" y="2793916"/>
            <a:ext cx="432000" cy="432000"/>
          </a:xfrm>
          <a:solidFill>
            <a:schemeClr val="bg1"/>
          </a:solidFill>
        </p:spPr>
        <p:txBody>
          <a:bodyPr anchor="ctr"/>
          <a:lstStyle>
            <a:lvl1pPr marL="0" indent="0" algn="ctr">
              <a:lnSpc>
                <a:spcPct val="100000"/>
              </a:lnSpc>
              <a:buNone/>
              <a:defRPr sz="2400" b="1">
                <a:solidFill>
                  <a:schemeClr val="accent1"/>
                </a:solidFill>
              </a:defRPr>
            </a:lvl1pPr>
          </a:lstStyle>
          <a:p>
            <a:pPr lvl="0"/>
            <a:r>
              <a:rPr lang="nl-NL"/>
              <a:t>4</a:t>
            </a:r>
          </a:p>
        </p:txBody>
      </p:sp>
      <p:sp>
        <p:nvSpPr>
          <p:cNvPr id="29" name="Tijdelijke aanduiding voor tekst 3">
            <a:extLst>
              <a:ext uri="{FF2B5EF4-FFF2-40B4-BE49-F238E27FC236}">
                <a16:creationId xmlns:a16="http://schemas.microsoft.com/office/drawing/2014/main" id="{97A0A4AA-CD2C-44BA-A97E-A8A35E246B23}"/>
              </a:ext>
            </a:extLst>
          </p:cNvPr>
          <p:cNvSpPr>
            <a:spLocks noGrp="1"/>
          </p:cNvSpPr>
          <p:nvPr>
            <p:ph type="body" sz="quarter" idx="21" hasCustomPrompt="1"/>
          </p:nvPr>
        </p:nvSpPr>
        <p:spPr>
          <a:xfrm>
            <a:off x="5067271" y="3354900"/>
            <a:ext cx="432000" cy="432000"/>
          </a:xfrm>
          <a:solidFill>
            <a:schemeClr val="bg1"/>
          </a:solidFill>
        </p:spPr>
        <p:txBody>
          <a:bodyPr anchor="ctr"/>
          <a:lstStyle>
            <a:lvl1pPr marL="0" indent="0" algn="ctr">
              <a:lnSpc>
                <a:spcPct val="100000"/>
              </a:lnSpc>
              <a:buNone/>
              <a:defRPr sz="2400" b="1">
                <a:solidFill>
                  <a:schemeClr val="accent1"/>
                </a:solidFill>
              </a:defRPr>
            </a:lvl1pPr>
          </a:lstStyle>
          <a:p>
            <a:pPr lvl="0"/>
            <a:r>
              <a:rPr lang="nl-NL"/>
              <a:t>5</a:t>
            </a:r>
          </a:p>
        </p:txBody>
      </p:sp>
      <p:sp>
        <p:nvSpPr>
          <p:cNvPr id="30" name="Tijdelijke aanduiding voor tekst 3">
            <a:extLst>
              <a:ext uri="{FF2B5EF4-FFF2-40B4-BE49-F238E27FC236}">
                <a16:creationId xmlns:a16="http://schemas.microsoft.com/office/drawing/2014/main" id="{C360CEDF-FA1D-46CA-A849-84993952FC3D}"/>
              </a:ext>
            </a:extLst>
          </p:cNvPr>
          <p:cNvSpPr>
            <a:spLocks noGrp="1"/>
          </p:cNvSpPr>
          <p:nvPr>
            <p:ph type="body" sz="quarter" idx="22" hasCustomPrompt="1"/>
          </p:nvPr>
        </p:nvSpPr>
        <p:spPr>
          <a:xfrm>
            <a:off x="5067271" y="3915884"/>
            <a:ext cx="432000" cy="432000"/>
          </a:xfrm>
          <a:solidFill>
            <a:schemeClr val="bg1"/>
          </a:solidFill>
        </p:spPr>
        <p:txBody>
          <a:bodyPr anchor="ctr"/>
          <a:lstStyle>
            <a:lvl1pPr marL="0" indent="0" algn="ctr">
              <a:lnSpc>
                <a:spcPct val="100000"/>
              </a:lnSpc>
              <a:buNone/>
              <a:defRPr sz="2400" b="1">
                <a:solidFill>
                  <a:schemeClr val="accent1"/>
                </a:solidFill>
              </a:defRPr>
            </a:lvl1pPr>
          </a:lstStyle>
          <a:p>
            <a:pPr lvl="0"/>
            <a:r>
              <a:rPr lang="nl-NL"/>
              <a:t>6</a:t>
            </a:r>
          </a:p>
        </p:txBody>
      </p:sp>
      <p:sp>
        <p:nvSpPr>
          <p:cNvPr id="31" name="Tijdelijke aanduiding voor tekst 3">
            <a:extLst>
              <a:ext uri="{FF2B5EF4-FFF2-40B4-BE49-F238E27FC236}">
                <a16:creationId xmlns:a16="http://schemas.microsoft.com/office/drawing/2014/main" id="{2BBE2EB4-4128-4D0E-81E7-0890FE19D932}"/>
              </a:ext>
            </a:extLst>
          </p:cNvPr>
          <p:cNvSpPr>
            <a:spLocks noGrp="1"/>
          </p:cNvSpPr>
          <p:nvPr>
            <p:ph type="body" sz="quarter" idx="23" hasCustomPrompt="1"/>
          </p:nvPr>
        </p:nvSpPr>
        <p:spPr>
          <a:xfrm>
            <a:off x="5067271" y="4476868"/>
            <a:ext cx="432000" cy="432000"/>
          </a:xfrm>
          <a:solidFill>
            <a:schemeClr val="bg1"/>
          </a:solidFill>
        </p:spPr>
        <p:txBody>
          <a:bodyPr anchor="ctr"/>
          <a:lstStyle>
            <a:lvl1pPr marL="0" indent="0" algn="ctr">
              <a:lnSpc>
                <a:spcPct val="100000"/>
              </a:lnSpc>
              <a:buNone/>
              <a:defRPr sz="2400" b="1">
                <a:solidFill>
                  <a:schemeClr val="accent1"/>
                </a:solidFill>
              </a:defRPr>
            </a:lvl1pPr>
          </a:lstStyle>
          <a:p>
            <a:pPr lvl="0"/>
            <a:r>
              <a:rPr lang="nl-NL"/>
              <a:t>7</a:t>
            </a:r>
          </a:p>
        </p:txBody>
      </p:sp>
      <p:sp>
        <p:nvSpPr>
          <p:cNvPr id="32" name="Tijdelijke aanduiding voor tekst 3">
            <a:extLst>
              <a:ext uri="{FF2B5EF4-FFF2-40B4-BE49-F238E27FC236}">
                <a16:creationId xmlns:a16="http://schemas.microsoft.com/office/drawing/2014/main" id="{F1392070-9050-4635-89C7-4137DD8DDAB8}"/>
              </a:ext>
            </a:extLst>
          </p:cNvPr>
          <p:cNvSpPr>
            <a:spLocks noGrp="1"/>
          </p:cNvSpPr>
          <p:nvPr>
            <p:ph type="body" sz="quarter" idx="24" hasCustomPrompt="1"/>
          </p:nvPr>
        </p:nvSpPr>
        <p:spPr>
          <a:xfrm>
            <a:off x="5067271" y="5037851"/>
            <a:ext cx="432000" cy="432000"/>
          </a:xfrm>
          <a:solidFill>
            <a:schemeClr val="bg1"/>
          </a:solidFill>
        </p:spPr>
        <p:txBody>
          <a:bodyPr anchor="ctr"/>
          <a:lstStyle>
            <a:lvl1pPr marL="0" indent="0" algn="ctr">
              <a:lnSpc>
                <a:spcPct val="100000"/>
              </a:lnSpc>
              <a:buNone/>
              <a:defRPr sz="2400" b="1">
                <a:solidFill>
                  <a:schemeClr val="accent1"/>
                </a:solidFill>
              </a:defRPr>
            </a:lvl1pPr>
          </a:lstStyle>
          <a:p>
            <a:pPr lvl="0"/>
            <a:r>
              <a:rPr lang="nl-NL"/>
              <a:t>8</a:t>
            </a:r>
          </a:p>
        </p:txBody>
      </p:sp>
      <p:sp>
        <p:nvSpPr>
          <p:cNvPr id="34" name="Tijdelijke aanduiding voor verticale tekst 2">
            <a:extLst>
              <a:ext uri="{FF2B5EF4-FFF2-40B4-BE49-F238E27FC236}">
                <a16:creationId xmlns:a16="http://schemas.microsoft.com/office/drawing/2014/main" id="{78A40348-E27E-41EC-9F37-BFDC9DE2D067}"/>
              </a:ext>
            </a:extLst>
          </p:cNvPr>
          <p:cNvSpPr>
            <a:spLocks noGrp="1"/>
          </p:cNvSpPr>
          <p:nvPr>
            <p:ph type="body" orient="vert" idx="25" hasCustomPrompt="1"/>
          </p:nvPr>
        </p:nvSpPr>
        <p:spPr>
          <a:xfrm>
            <a:off x="6007135" y="1671948"/>
            <a:ext cx="5459376" cy="432000"/>
          </a:xfrm>
        </p:spPr>
        <p:txBody>
          <a:bodyPr vert="horz" anchor="ctr"/>
          <a:lstStyle>
            <a:lvl1pPr marL="0" marR="0" indent="0" algn="l" defTabSz="914400" rtl="0" eaLnBrk="1" fontAlgn="auto" latinLnBrk="0" hangingPunct="1">
              <a:lnSpc>
                <a:spcPct val="90000"/>
              </a:lnSpc>
              <a:spcBef>
                <a:spcPts val="500"/>
              </a:spcBef>
              <a:spcAft>
                <a:spcPts val="500"/>
              </a:spcAft>
              <a:buClr>
                <a:schemeClr val="accent1"/>
              </a:buClr>
              <a:buSzTx/>
              <a:buFont typeface="Trebuchet MS" panose="020B0603020202020204" pitchFamily="34" charset="0"/>
              <a:buNone/>
              <a:tabLst/>
              <a:defRPr sz="2000" b="0">
                <a:solidFill>
                  <a:schemeClr val="bg1"/>
                </a:solidFill>
              </a:defRPr>
            </a:lvl1pPr>
          </a:lstStyle>
          <a:p>
            <a:pPr marL="0" marR="0" lvl="0" indent="0" algn="l" defTabSz="914400" rtl="0" eaLnBrk="1" fontAlgn="auto" latinLnBrk="0" hangingPunct="1">
              <a:lnSpc>
                <a:spcPct val="90000"/>
              </a:lnSpc>
              <a:spcBef>
                <a:spcPts val="500"/>
              </a:spcBef>
              <a:spcAft>
                <a:spcPts val="500"/>
              </a:spcAft>
              <a:buClr>
                <a:schemeClr val="accent1"/>
              </a:buClr>
              <a:buSzTx/>
              <a:buFont typeface="Trebuchet MS" panose="020B0603020202020204" pitchFamily="34" charset="0"/>
              <a:buNone/>
              <a:tabLst/>
              <a:defRPr/>
            </a:pPr>
            <a:r>
              <a:rPr lang="nl-NL" noProof="0"/>
              <a:t>Hoofdstuk titel</a:t>
            </a:r>
          </a:p>
        </p:txBody>
      </p:sp>
      <p:sp>
        <p:nvSpPr>
          <p:cNvPr id="35" name="Tijdelijke aanduiding voor verticale tekst 2">
            <a:extLst>
              <a:ext uri="{FF2B5EF4-FFF2-40B4-BE49-F238E27FC236}">
                <a16:creationId xmlns:a16="http://schemas.microsoft.com/office/drawing/2014/main" id="{A55D7487-5207-42AF-9F04-011811AA1357}"/>
              </a:ext>
            </a:extLst>
          </p:cNvPr>
          <p:cNvSpPr>
            <a:spLocks noGrp="1"/>
          </p:cNvSpPr>
          <p:nvPr>
            <p:ph type="body" orient="vert" idx="26" hasCustomPrompt="1"/>
          </p:nvPr>
        </p:nvSpPr>
        <p:spPr>
          <a:xfrm>
            <a:off x="6007135" y="2221476"/>
            <a:ext cx="5459376" cy="432000"/>
          </a:xfrm>
        </p:spPr>
        <p:txBody>
          <a:bodyPr vert="horz" anchor="ctr"/>
          <a:lstStyle>
            <a:lvl1pPr marL="0" indent="0">
              <a:buNone/>
              <a:defRPr sz="2000" b="0">
                <a:solidFill>
                  <a:schemeClr val="bg1"/>
                </a:solidFill>
              </a:defRPr>
            </a:lvl1pPr>
          </a:lstStyle>
          <a:p>
            <a:pPr lvl="0"/>
            <a:r>
              <a:rPr lang="nl-NL" noProof="0"/>
              <a:t>Hoofdstuk titel</a:t>
            </a:r>
          </a:p>
        </p:txBody>
      </p:sp>
      <p:sp>
        <p:nvSpPr>
          <p:cNvPr id="36" name="Tijdelijke aanduiding voor verticale tekst 2">
            <a:extLst>
              <a:ext uri="{FF2B5EF4-FFF2-40B4-BE49-F238E27FC236}">
                <a16:creationId xmlns:a16="http://schemas.microsoft.com/office/drawing/2014/main" id="{F6A570BB-51C1-4337-9F15-0DC6789B6C25}"/>
              </a:ext>
            </a:extLst>
          </p:cNvPr>
          <p:cNvSpPr>
            <a:spLocks noGrp="1"/>
          </p:cNvSpPr>
          <p:nvPr>
            <p:ph type="body" orient="vert" idx="27" hasCustomPrompt="1"/>
          </p:nvPr>
        </p:nvSpPr>
        <p:spPr>
          <a:xfrm>
            <a:off x="6007135" y="2793916"/>
            <a:ext cx="5459376" cy="432000"/>
          </a:xfrm>
        </p:spPr>
        <p:txBody>
          <a:bodyPr vert="horz" anchor="ctr"/>
          <a:lstStyle>
            <a:lvl1pPr marL="0" indent="0">
              <a:buNone/>
              <a:defRPr sz="2000" b="0">
                <a:solidFill>
                  <a:schemeClr val="bg1"/>
                </a:solidFill>
              </a:defRPr>
            </a:lvl1pPr>
          </a:lstStyle>
          <a:p>
            <a:pPr lvl="0"/>
            <a:r>
              <a:rPr lang="nl-NL" noProof="0"/>
              <a:t>Hoofdstuk titel</a:t>
            </a:r>
          </a:p>
        </p:txBody>
      </p:sp>
      <p:sp>
        <p:nvSpPr>
          <p:cNvPr id="37" name="Tijdelijke aanduiding voor verticale tekst 2">
            <a:extLst>
              <a:ext uri="{FF2B5EF4-FFF2-40B4-BE49-F238E27FC236}">
                <a16:creationId xmlns:a16="http://schemas.microsoft.com/office/drawing/2014/main" id="{EA14CDBD-ABA4-488F-ACEF-596E404C97CF}"/>
              </a:ext>
            </a:extLst>
          </p:cNvPr>
          <p:cNvSpPr>
            <a:spLocks noGrp="1"/>
          </p:cNvSpPr>
          <p:nvPr>
            <p:ph type="body" orient="vert" idx="28" hasCustomPrompt="1"/>
          </p:nvPr>
        </p:nvSpPr>
        <p:spPr>
          <a:xfrm>
            <a:off x="6007135" y="3354900"/>
            <a:ext cx="5459376" cy="432000"/>
          </a:xfrm>
        </p:spPr>
        <p:txBody>
          <a:bodyPr vert="horz" anchor="ctr"/>
          <a:lstStyle>
            <a:lvl1pPr marL="0" indent="0">
              <a:buNone/>
              <a:defRPr sz="2000" b="0">
                <a:solidFill>
                  <a:schemeClr val="bg1"/>
                </a:solidFill>
              </a:defRPr>
            </a:lvl1pPr>
          </a:lstStyle>
          <a:p>
            <a:pPr lvl="0"/>
            <a:r>
              <a:rPr lang="nl-NL" noProof="0"/>
              <a:t>Hoofdstuk titel</a:t>
            </a:r>
          </a:p>
        </p:txBody>
      </p:sp>
      <p:sp>
        <p:nvSpPr>
          <p:cNvPr id="38" name="Tijdelijke aanduiding voor verticale tekst 2">
            <a:extLst>
              <a:ext uri="{FF2B5EF4-FFF2-40B4-BE49-F238E27FC236}">
                <a16:creationId xmlns:a16="http://schemas.microsoft.com/office/drawing/2014/main" id="{F3DC07C9-93A6-4BF1-8B94-6B193F41FCAF}"/>
              </a:ext>
            </a:extLst>
          </p:cNvPr>
          <p:cNvSpPr>
            <a:spLocks noGrp="1"/>
          </p:cNvSpPr>
          <p:nvPr>
            <p:ph type="body" orient="vert" idx="29" hasCustomPrompt="1"/>
          </p:nvPr>
        </p:nvSpPr>
        <p:spPr>
          <a:xfrm>
            <a:off x="6007135" y="3915884"/>
            <a:ext cx="5459376" cy="432000"/>
          </a:xfrm>
        </p:spPr>
        <p:txBody>
          <a:bodyPr vert="horz" anchor="ctr"/>
          <a:lstStyle>
            <a:lvl1pPr marL="0" indent="0">
              <a:buNone/>
              <a:defRPr sz="2000" b="0">
                <a:solidFill>
                  <a:schemeClr val="bg1"/>
                </a:solidFill>
              </a:defRPr>
            </a:lvl1pPr>
          </a:lstStyle>
          <a:p>
            <a:pPr lvl="0"/>
            <a:r>
              <a:rPr lang="nl-NL" noProof="0"/>
              <a:t>Hoofdstuk titel</a:t>
            </a:r>
          </a:p>
        </p:txBody>
      </p:sp>
      <p:sp>
        <p:nvSpPr>
          <p:cNvPr id="39" name="Tijdelijke aanduiding voor verticale tekst 2">
            <a:extLst>
              <a:ext uri="{FF2B5EF4-FFF2-40B4-BE49-F238E27FC236}">
                <a16:creationId xmlns:a16="http://schemas.microsoft.com/office/drawing/2014/main" id="{37D2A2F4-09F2-409E-994B-7EFACF817970}"/>
              </a:ext>
            </a:extLst>
          </p:cNvPr>
          <p:cNvSpPr>
            <a:spLocks noGrp="1"/>
          </p:cNvSpPr>
          <p:nvPr>
            <p:ph type="body" orient="vert" idx="30" hasCustomPrompt="1"/>
          </p:nvPr>
        </p:nvSpPr>
        <p:spPr>
          <a:xfrm>
            <a:off x="6007135" y="4476868"/>
            <a:ext cx="5459376" cy="432000"/>
          </a:xfrm>
        </p:spPr>
        <p:txBody>
          <a:bodyPr vert="horz" anchor="ctr"/>
          <a:lstStyle>
            <a:lvl1pPr marL="0" indent="0">
              <a:buNone/>
              <a:defRPr sz="2000" b="0">
                <a:solidFill>
                  <a:schemeClr val="bg1"/>
                </a:solidFill>
              </a:defRPr>
            </a:lvl1pPr>
          </a:lstStyle>
          <a:p>
            <a:pPr lvl="0"/>
            <a:r>
              <a:rPr lang="nl-NL" noProof="0"/>
              <a:t>Hoofdstuk titel</a:t>
            </a:r>
          </a:p>
        </p:txBody>
      </p:sp>
      <p:sp>
        <p:nvSpPr>
          <p:cNvPr id="40" name="Tijdelijke aanduiding voor verticale tekst 2">
            <a:extLst>
              <a:ext uri="{FF2B5EF4-FFF2-40B4-BE49-F238E27FC236}">
                <a16:creationId xmlns:a16="http://schemas.microsoft.com/office/drawing/2014/main" id="{250EABBE-15F6-48F9-A74A-20FF223EF9A9}"/>
              </a:ext>
            </a:extLst>
          </p:cNvPr>
          <p:cNvSpPr>
            <a:spLocks noGrp="1"/>
          </p:cNvSpPr>
          <p:nvPr>
            <p:ph type="body" orient="vert" idx="31" hasCustomPrompt="1"/>
          </p:nvPr>
        </p:nvSpPr>
        <p:spPr>
          <a:xfrm>
            <a:off x="6007135" y="5035799"/>
            <a:ext cx="5459376" cy="432000"/>
          </a:xfrm>
        </p:spPr>
        <p:txBody>
          <a:bodyPr vert="horz" anchor="ctr"/>
          <a:lstStyle>
            <a:lvl1pPr marL="0" indent="0">
              <a:buNone/>
              <a:defRPr sz="2000" b="0">
                <a:solidFill>
                  <a:schemeClr val="bg1"/>
                </a:solidFill>
              </a:defRPr>
            </a:lvl1pPr>
          </a:lstStyle>
          <a:p>
            <a:pPr lvl="0"/>
            <a:r>
              <a:rPr lang="nl-NL" noProof="0"/>
              <a:t>Hoofdstuk titel</a:t>
            </a:r>
          </a:p>
        </p:txBody>
      </p:sp>
      <p:sp>
        <p:nvSpPr>
          <p:cNvPr id="41" name="Tijdelijke aanduiding voor tekst 100">
            <a:extLst>
              <a:ext uri="{FF2B5EF4-FFF2-40B4-BE49-F238E27FC236}">
                <a16:creationId xmlns:a16="http://schemas.microsoft.com/office/drawing/2014/main" id="{D6A570A9-DC59-450E-980E-5B0D050959E5}"/>
              </a:ext>
            </a:extLst>
          </p:cNvPr>
          <p:cNvSpPr>
            <a:spLocks noGrp="1"/>
          </p:cNvSpPr>
          <p:nvPr>
            <p:ph type="body" sz="quarter" idx="14" hasCustomPrompt="1"/>
          </p:nvPr>
        </p:nvSpPr>
        <p:spPr>
          <a:xfrm>
            <a:off x="720001" y="6208489"/>
            <a:ext cx="1899410" cy="289509"/>
          </a:xfrm>
          <a:blipFill>
            <a:blip r:embed="rId4"/>
            <a:srcRect/>
            <a:stretch>
              <a:fillRect t="17" b="17"/>
            </a:stretch>
          </a:blipFill>
        </p:spPr>
        <p:txBody>
          <a:bodyPr/>
          <a:lstStyle>
            <a:lvl1pPr marL="0" indent="0">
              <a:buNone/>
              <a:defRPr/>
            </a:lvl1pPr>
          </a:lstStyle>
          <a:p>
            <a:pPr lvl="0"/>
            <a:r>
              <a:rPr lang="nl-NL"/>
              <a:t>  </a:t>
            </a:r>
          </a:p>
        </p:txBody>
      </p:sp>
      <p:sp>
        <p:nvSpPr>
          <p:cNvPr id="4" name="Tijdelijke aanduiding voor datum 3">
            <a:extLst>
              <a:ext uri="{FF2B5EF4-FFF2-40B4-BE49-F238E27FC236}">
                <a16:creationId xmlns:a16="http://schemas.microsoft.com/office/drawing/2014/main" id="{BDF707B1-09EC-4516-886C-D1CAF493CDDA}"/>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CCCCCC"/>
                </a:solidFill>
                <a:effectLst/>
                <a:uLnTx/>
                <a:uFillTx/>
                <a:latin typeface="Trebuchet MS"/>
                <a:ea typeface="+mn-ea"/>
                <a:cs typeface="+mn-cs"/>
              </a:rPr>
              <a:t>8 april 2020</a:t>
            </a:r>
          </a:p>
        </p:txBody>
      </p:sp>
      <p:sp>
        <p:nvSpPr>
          <p:cNvPr id="5" name="Tijdelijke aanduiding voor voettekst 4">
            <a:extLst>
              <a:ext uri="{FF2B5EF4-FFF2-40B4-BE49-F238E27FC236}">
                <a16:creationId xmlns:a16="http://schemas.microsoft.com/office/drawing/2014/main" id="{4420F6F8-B48C-4613-9974-B54F0174331C}"/>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CCCCCC"/>
                </a:solidFill>
                <a:effectLst/>
                <a:uLnTx/>
                <a:uFillTx/>
                <a:latin typeface="Trebuchet MS"/>
                <a:ea typeface="+mn-ea"/>
                <a:cs typeface="+mn-cs"/>
              </a:rPr>
              <a:t>Rekenkameronderzoek gewasbeschermingsbeleid</a:t>
            </a:r>
          </a:p>
        </p:txBody>
      </p:sp>
      <p:sp>
        <p:nvSpPr>
          <p:cNvPr id="2" name="Titel 1">
            <a:extLst>
              <a:ext uri="{FF2B5EF4-FFF2-40B4-BE49-F238E27FC236}">
                <a16:creationId xmlns:a16="http://schemas.microsoft.com/office/drawing/2014/main" id="{5692D623-E7F9-4CE5-AD9C-8F3B717D4748}"/>
              </a:ext>
            </a:extLst>
          </p:cNvPr>
          <p:cNvSpPr>
            <a:spLocks noGrp="1"/>
          </p:cNvSpPr>
          <p:nvPr>
            <p:ph type="title" hasCustomPrompt="1"/>
          </p:nvPr>
        </p:nvSpPr>
        <p:spPr>
          <a:xfrm>
            <a:off x="720001" y="720001"/>
            <a:ext cx="3833920" cy="398936"/>
          </a:xfrm>
        </p:spPr>
        <p:txBody>
          <a:bodyPr/>
          <a:lstStyle/>
          <a:p>
            <a:r>
              <a:rPr lang="nl-NL" noProof="0"/>
              <a:t>Plaats de titel hier</a:t>
            </a:r>
            <a:endParaRPr lang="nl-NL"/>
          </a:p>
        </p:txBody>
      </p:sp>
    </p:spTree>
    <p:extLst>
      <p:ext uri="{BB962C8B-B14F-4D97-AF65-F5344CB8AC3E}">
        <p14:creationId xmlns:p14="http://schemas.microsoft.com/office/powerpoint/2010/main" val="800630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250" fill="hold"/>
                                        <p:tgtEl>
                                          <p:spTgt spid="10"/>
                                        </p:tgtEl>
                                        <p:attrNameLst>
                                          <p:attrName>ppt_x</p:attrName>
                                        </p:attrNameLst>
                                      </p:cBhvr>
                                      <p:tavLst>
                                        <p:tav tm="0">
                                          <p:val>
                                            <p:strVal val="0-#ppt_w/2"/>
                                          </p:val>
                                        </p:tav>
                                        <p:tav tm="100000">
                                          <p:val>
                                            <p:strVal val="#ppt_x"/>
                                          </p:val>
                                        </p:tav>
                                      </p:tavLst>
                                    </p:anim>
                                    <p:anim calcmode="lin" valueType="num">
                                      <p:cBhvr additive="base">
                                        <p:cTn id="8" dur="1250" fill="hold"/>
                                        <p:tgtEl>
                                          <p:spTgt spid="10"/>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50"/>
                                  </p:stCondLst>
                                  <p:childTnLst>
                                    <p:set>
                                      <p:cBhvr>
                                        <p:cTn id="10" dur="1" fill="hold">
                                          <p:stCondLst>
                                            <p:cond delay="0"/>
                                          </p:stCondLst>
                                        </p:cTn>
                                        <p:tgtEl>
                                          <p:spTgt spid="41"/>
                                        </p:tgtEl>
                                        <p:attrNameLst>
                                          <p:attrName>style.visibility</p:attrName>
                                        </p:attrNameLst>
                                      </p:cBhvr>
                                      <p:to>
                                        <p:strVal val="visible"/>
                                      </p:to>
                                    </p:set>
                                    <p:animEffect transition="in" filter="wipe(left)">
                                      <p:cBhvr>
                                        <p:cTn id="11" dur="250"/>
                                        <p:tgtEl>
                                          <p:spTgt spid="41"/>
                                        </p:tgtEl>
                                      </p:cBhvr>
                                    </p:animEffect>
                                  </p:childTnLst>
                                </p:cTn>
                              </p:par>
                              <p:par>
                                <p:cTn id="12" presetID="2" presetClass="entr" presetSubtype="2" decel="100000" fill="hold" grpId="0" nodeType="withEffect">
                                  <p:stCondLst>
                                    <p:cond delay="25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1250" fill="hold"/>
                                        <p:tgtEl>
                                          <p:spTgt spid="9"/>
                                        </p:tgtEl>
                                        <p:attrNameLst>
                                          <p:attrName>ppt_x</p:attrName>
                                        </p:attrNameLst>
                                      </p:cBhvr>
                                      <p:tavLst>
                                        <p:tav tm="0">
                                          <p:val>
                                            <p:strVal val="1+#ppt_w/2"/>
                                          </p:val>
                                        </p:tav>
                                        <p:tav tm="100000">
                                          <p:val>
                                            <p:strVal val="#ppt_x"/>
                                          </p:val>
                                        </p:tav>
                                      </p:tavLst>
                                    </p:anim>
                                    <p:anim calcmode="lin" valueType="num">
                                      <p:cBhvr additive="base">
                                        <p:cTn id="15" dur="1250" fill="hold"/>
                                        <p:tgtEl>
                                          <p:spTgt spid="9"/>
                                        </p:tgtEl>
                                        <p:attrNameLst>
                                          <p:attrName>ppt_y</p:attrName>
                                        </p:attrNameLst>
                                      </p:cBhvr>
                                      <p:tavLst>
                                        <p:tav tm="0">
                                          <p:val>
                                            <p:strVal val="#ppt_y"/>
                                          </p:val>
                                        </p:tav>
                                        <p:tav tm="100000">
                                          <p:val>
                                            <p:strVal val="#ppt_y"/>
                                          </p:val>
                                        </p:tav>
                                      </p:tavLst>
                                    </p:anim>
                                  </p:childTnLst>
                                </p:cTn>
                              </p:par>
                              <p:par>
                                <p:cTn id="16" presetID="10" presetClass="entr" presetSubtype="0" fill="hold" grpId="0" nodeType="withEffect">
                                  <p:stCondLst>
                                    <p:cond delay="100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750"/>
                                        <p:tgtEl>
                                          <p:spTgt spid="2"/>
                                        </p:tgtEl>
                                      </p:cBhvr>
                                    </p:animEffect>
                                  </p:childTnLst>
                                </p:cTn>
                              </p:par>
                              <p:par>
                                <p:cTn id="19" presetID="10" presetClass="entr" presetSubtype="0" fill="hold" grpId="0" nodeType="withEffect">
                                  <p:stCondLst>
                                    <p:cond delay="100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750"/>
                                        <p:tgtEl>
                                          <p:spTgt spid="7">
                                            <p:txEl>
                                              <p:pRg st="0" end="0"/>
                                            </p:txEl>
                                          </p:spTgt>
                                        </p:tgtEl>
                                      </p:cBhvr>
                                    </p:animEffect>
                                  </p:childTnLst>
                                </p:cTn>
                              </p:par>
                              <p:par>
                                <p:cTn id="22" presetID="10" presetClass="entr" presetSubtype="0" fill="hold" grpId="0" nodeType="withEffect">
                                  <p:stCondLst>
                                    <p:cond delay="100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750"/>
                                        <p:tgtEl>
                                          <p:spTgt spid="5"/>
                                        </p:tgtEl>
                                      </p:cBhvr>
                                    </p:animEffect>
                                  </p:childTnLst>
                                </p:cTn>
                              </p:par>
                              <p:par>
                                <p:cTn id="25" presetID="10" presetClass="entr" presetSubtype="0" fill="hold" grpId="0" nodeType="withEffect">
                                  <p:stCondLst>
                                    <p:cond delay="100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750"/>
                                        <p:tgtEl>
                                          <p:spTgt spid="4"/>
                                        </p:tgtEl>
                                      </p:cBhvr>
                                    </p:animEffect>
                                  </p:childTnLst>
                                </p:cTn>
                              </p:par>
                              <p:par>
                                <p:cTn id="28" presetID="10" presetClass="entr" presetSubtype="0" fill="hold" grpId="0" nodeType="withEffect">
                                  <p:stCondLst>
                                    <p:cond delay="100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750"/>
                                        <p:tgtEl>
                                          <p:spTgt spid="6"/>
                                        </p:tgtEl>
                                      </p:cBhvr>
                                    </p:animEffect>
                                  </p:childTnLst>
                                </p:cTn>
                              </p:par>
                              <p:par>
                                <p:cTn id="31" presetID="17" presetClass="entr" presetSubtype="10" fill="hold" grpId="0" nodeType="withEffect">
                                  <p:stCondLst>
                                    <p:cond delay="1500"/>
                                  </p:stCondLst>
                                  <p:childTnLst>
                                    <p:set>
                                      <p:cBhvr>
                                        <p:cTn id="32" dur="1" fill="hold">
                                          <p:stCondLst>
                                            <p:cond delay="0"/>
                                          </p:stCondLst>
                                        </p:cTn>
                                        <p:tgtEl>
                                          <p:spTgt spid="22"/>
                                        </p:tgtEl>
                                        <p:attrNameLst>
                                          <p:attrName>style.visibility</p:attrName>
                                        </p:attrNameLst>
                                      </p:cBhvr>
                                      <p:to>
                                        <p:strVal val="visible"/>
                                      </p:to>
                                    </p:set>
                                    <p:anim calcmode="lin" valueType="num">
                                      <p:cBhvr>
                                        <p:cTn id="33" dur="250" fill="hold"/>
                                        <p:tgtEl>
                                          <p:spTgt spid="22"/>
                                        </p:tgtEl>
                                        <p:attrNameLst>
                                          <p:attrName>ppt_w</p:attrName>
                                        </p:attrNameLst>
                                      </p:cBhvr>
                                      <p:tavLst>
                                        <p:tav tm="0">
                                          <p:val>
                                            <p:fltVal val="0"/>
                                          </p:val>
                                        </p:tav>
                                        <p:tav tm="100000">
                                          <p:val>
                                            <p:strVal val="#ppt_w"/>
                                          </p:val>
                                        </p:tav>
                                      </p:tavLst>
                                    </p:anim>
                                    <p:anim calcmode="lin" valueType="num">
                                      <p:cBhvr>
                                        <p:cTn id="34" dur="250" fill="hold"/>
                                        <p:tgtEl>
                                          <p:spTgt spid="22"/>
                                        </p:tgtEl>
                                        <p:attrNameLst>
                                          <p:attrName>ppt_h</p:attrName>
                                        </p:attrNameLst>
                                      </p:cBhvr>
                                      <p:tavLst>
                                        <p:tav tm="0">
                                          <p:val>
                                            <p:strVal val="#ppt_h"/>
                                          </p:val>
                                        </p:tav>
                                        <p:tav tm="100000">
                                          <p:val>
                                            <p:strVal val="#ppt_h"/>
                                          </p:val>
                                        </p:tav>
                                      </p:tavLst>
                                    </p:anim>
                                  </p:childTnLst>
                                </p:cTn>
                              </p:par>
                              <p:par>
                                <p:cTn id="35" presetID="10" presetClass="entr" presetSubtype="0" fill="hold" grpId="0" nodeType="withEffect">
                                  <p:stCondLst>
                                    <p:cond delay="1500"/>
                                  </p:stCondLst>
                                  <p:childTnLst>
                                    <p:set>
                                      <p:cBhvr>
                                        <p:cTn id="36" dur="1" fill="hold">
                                          <p:stCondLst>
                                            <p:cond delay="0"/>
                                          </p:stCondLst>
                                        </p:cTn>
                                        <p:tgtEl>
                                          <p:spTgt spid="3">
                                            <p:txEl>
                                              <p:pRg st="0" end="0"/>
                                            </p:txEl>
                                          </p:spTgt>
                                        </p:tgtEl>
                                        <p:attrNameLst>
                                          <p:attrName>style.visibility</p:attrName>
                                        </p:attrNameLst>
                                      </p:cBhvr>
                                      <p:to>
                                        <p:strVal val="visible"/>
                                      </p:to>
                                    </p:set>
                                    <p:animEffect transition="in" filter="fade">
                                      <p:cBhvr>
                                        <p:cTn id="37" dur="750"/>
                                        <p:tgtEl>
                                          <p:spTgt spid="3">
                                            <p:txEl>
                                              <p:pRg st="0" end="0"/>
                                            </p:txEl>
                                          </p:spTgt>
                                        </p:tgtEl>
                                      </p:cBhvr>
                                    </p:animEffect>
                                  </p:childTnLst>
                                </p:cTn>
                              </p:par>
                              <p:par>
                                <p:cTn id="38" presetID="17" presetClass="entr" presetSubtype="10" fill="hold" grpId="0" nodeType="withEffect">
                                  <p:stCondLst>
                                    <p:cond delay="1600"/>
                                  </p:stCondLst>
                                  <p:childTnLst>
                                    <p:set>
                                      <p:cBhvr>
                                        <p:cTn id="39" dur="1" fill="hold">
                                          <p:stCondLst>
                                            <p:cond delay="0"/>
                                          </p:stCondLst>
                                        </p:cTn>
                                        <p:tgtEl>
                                          <p:spTgt spid="26"/>
                                        </p:tgtEl>
                                        <p:attrNameLst>
                                          <p:attrName>style.visibility</p:attrName>
                                        </p:attrNameLst>
                                      </p:cBhvr>
                                      <p:to>
                                        <p:strVal val="visible"/>
                                      </p:to>
                                    </p:set>
                                    <p:anim calcmode="lin" valueType="num">
                                      <p:cBhvr>
                                        <p:cTn id="40" dur="250" fill="hold"/>
                                        <p:tgtEl>
                                          <p:spTgt spid="26"/>
                                        </p:tgtEl>
                                        <p:attrNameLst>
                                          <p:attrName>ppt_w</p:attrName>
                                        </p:attrNameLst>
                                      </p:cBhvr>
                                      <p:tavLst>
                                        <p:tav tm="0">
                                          <p:val>
                                            <p:fltVal val="0"/>
                                          </p:val>
                                        </p:tav>
                                        <p:tav tm="100000">
                                          <p:val>
                                            <p:strVal val="#ppt_w"/>
                                          </p:val>
                                        </p:tav>
                                      </p:tavLst>
                                    </p:anim>
                                    <p:anim calcmode="lin" valueType="num">
                                      <p:cBhvr>
                                        <p:cTn id="41" dur="250" fill="hold"/>
                                        <p:tgtEl>
                                          <p:spTgt spid="26"/>
                                        </p:tgtEl>
                                        <p:attrNameLst>
                                          <p:attrName>ppt_h</p:attrName>
                                        </p:attrNameLst>
                                      </p:cBhvr>
                                      <p:tavLst>
                                        <p:tav tm="0">
                                          <p:val>
                                            <p:strVal val="#ppt_h"/>
                                          </p:val>
                                        </p:tav>
                                        <p:tav tm="100000">
                                          <p:val>
                                            <p:strVal val="#ppt_h"/>
                                          </p:val>
                                        </p:tav>
                                      </p:tavLst>
                                    </p:anim>
                                  </p:childTnLst>
                                </p:cTn>
                              </p:par>
                              <p:par>
                                <p:cTn id="42" presetID="10" presetClass="entr" presetSubtype="0" fill="hold" grpId="0" nodeType="withEffect">
                                  <p:stCondLst>
                                    <p:cond delay="1600"/>
                                  </p:stCondLst>
                                  <p:childTnLst>
                                    <p:set>
                                      <p:cBhvr>
                                        <p:cTn id="43" dur="1" fill="hold">
                                          <p:stCondLst>
                                            <p:cond delay="0"/>
                                          </p:stCondLst>
                                        </p:cTn>
                                        <p:tgtEl>
                                          <p:spTgt spid="34">
                                            <p:txEl>
                                              <p:pRg st="0" end="0"/>
                                            </p:txEl>
                                          </p:spTgt>
                                        </p:tgtEl>
                                        <p:attrNameLst>
                                          <p:attrName>style.visibility</p:attrName>
                                        </p:attrNameLst>
                                      </p:cBhvr>
                                      <p:to>
                                        <p:strVal val="visible"/>
                                      </p:to>
                                    </p:set>
                                    <p:animEffect transition="in" filter="fade">
                                      <p:cBhvr>
                                        <p:cTn id="44" dur="750"/>
                                        <p:tgtEl>
                                          <p:spTgt spid="34">
                                            <p:txEl>
                                              <p:pRg st="0" end="0"/>
                                            </p:txEl>
                                          </p:spTgt>
                                        </p:tgtEl>
                                      </p:cBhvr>
                                    </p:animEffect>
                                  </p:childTnLst>
                                </p:cTn>
                              </p:par>
                              <p:par>
                                <p:cTn id="45" presetID="17" presetClass="entr" presetSubtype="10" fill="hold" grpId="0" nodeType="withEffect">
                                  <p:stCondLst>
                                    <p:cond delay="1700"/>
                                  </p:stCondLst>
                                  <p:childTnLst>
                                    <p:set>
                                      <p:cBhvr>
                                        <p:cTn id="46" dur="1" fill="hold">
                                          <p:stCondLst>
                                            <p:cond delay="0"/>
                                          </p:stCondLst>
                                        </p:cTn>
                                        <p:tgtEl>
                                          <p:spTgt spid="27"/>
                                        </p:tgtEl>
                                        <p:attrNameLst>
                                          <p:attrName>style.visibility</p:attrName>
                                        </p:attrNameLst>
                                      </p:cBhvr>
                                      <p:to>
                                        <p:strVal val="visible"/>
                                      </p:to>
                                    </p:set>
                                    <p:anim calcmode="lin" valueType="num">
                                      <p:cBhvr>
                                        <p:cTn id="47" dur="250" fill="hold"/>
                                        <p:tgtEl>
                                          <p:spTgt spid="27"/>
                                        </p:tgtEl>
                                        <p:attrNameLst>
                                          <p:attrName>ppt_w</p:attrName>
                                        </p:attrNameLst>
                                      </p:cBhvr>
                                      <p:tavLst>
                                        <p:tav tm="0">
                                          <p:val>
                                            <p:fltVal val="0"/>
                                          </p:val>
                                        </p:tav>
                                        <p:tav tm="100000">
                                          <p:val>
                                            <p:strVal val="#ppt_w"/>
                                          </p:val>
                                        </p:tav>
                                      </p:tavLst>
                                    </p:anim>
                                    <p:anim calcmode="lin" valueType="num">
                                      <p:cBhvr>
                                        <p:cTn id="48" dur="250" fill="hold"/>
                                        <p:tgtEl>
                                          <p:spTgt spid="27"/>
                                        </p:tgtEl>
                                        <p:attrNameLst>
                                          <p:attrName>ppt_h</p:attrName>
                                        </p:attrNameLst>
                                      </p:cBhvr>
                                      <p:tavLst>
                                        <p:tav tm="0">
                                          <p:val>
                                            <p:strVal val="#ppt_h"/>
                                          </p:val>
                                        </p:tav>
                                        <p:tav tm="100000">
                                          <p:val>
                                            <p:strVal val="#ppt_h"/>
                                          </p:val>
                                        </p:tav>
                                      </p:tavLst>
                                    </p:anim>
                                  </p:childTnLst>
                                </p:cTn>
                              </p:par>
                              <p:par>
                                <p:cTn id="49" presetID="10" presetClass="entr" presetSubtype="0" fill="hold" grpId="0" nodeType="withEffect">
                                  <p:stCondLst>
                                    <p:cond delay="1700"/>
                                  </p:stCondLst>
                                  <p:childTnLst>
                                    <p:set>
                                      <p:cBhvr>
                                        <p:cTn id="50" dur="1" fill="hold">
                                          <p:stCondLst>
                                            <p:cond delay="0"/>
                                          </p:stCondLst>
                                        </p:cTn>
                                        <p:tgtEl>
                                          <p:spTgt spid="35">
                                            <p:txEl>
                                              <p:pRg st="0" end="0"/>
                                            </p:txEl>
                                          </p:spTgt>
                                        </p:tgtEl>
                                        <p:attrNameLst>
                                          <p:attrName>style.visibility</p:attrName>
                                        </p:attrNameLst>
                                      </p:cBhvr>
                                      <p:to>
                                        <p:strVal val="visible"/>
                                      </p:to>
                                    </p:set>
                                    <p:animEffect transition="in" filter="fade">
                                      <p:cBhvr>
                                        <p:cTn id="51" dur="750"/>
                                        <p:tgtEl>
                                          <p:spTgt spid="35">
                                            <p:txEl>
                                              <p:pRg st="0" end="0"/>
                                            </p:txEl>
                                          </p:spTgt>
                                        </p:tgtEl>
                                      </p:cBhvr>
                                    </p:animEffect>
                                  </p:childTnLst>
                                </p:cTn>
                              </p:par>
                              <p:par>
                                <p:cTn id="52" presetID="17" presetClass="entr" presetSubtype="10" fill="hold" grpId="0" nodeType="withEffect">
                                  <p:stCondLst>
                                    <p:cond delay="1800"/>
                                  </p:stCondLst>
                                  <p:childTnLst>
                                    <p:set>
                                      <p:cBhvr>
                                        <p:cTn id="53" dur="1" fill="hold">
                                          <p:stCondLst>
                                            <p:cond delay="0"/>
                                          </p:stCondLst>
                                        </p:cTn>
                                        <p:tgtEl>
                                          <p:spTgt spid="28"/>
                                        </p:tgtEl>
                                        <p:attrNameLst>
                                          <p:attrName>style.visibility</p:attrName>
                                        </p:attrNameLst>
                                      </p:cBhvr>
                                      <p:to>
                                        <p:strVal val="visible"/>
                                      </p:to>
                                    </p:set>
                                    <p:anim calcmode="lin" valueType="num">
                                      <p:cBhvr>
                                        <p:cTn id="54" dur="250" fill="hold"/>
                                        <p:tgtEl>
                                          <p:spTgt spid="28"/>
                                        </p:tgtEl>
                                        <p:attrNameLst>
                                          <p:attrName>ppt_w</p:attrName>
                                        </p:attrNameLst>
                                      </p:cBhvr>
                                      <p:tavLst>
                                        <p:tav tm="0">
                                          <p:val>
                                            <p:fltVal val="0"/>
                                          </p:val>
                                        </p:tav>
                                        <p:tav tm="100000">
                                          <p:val>
                                            <p:strVal val="#ppt_w"/>
                                          </p:val>
                                        </p:tav>
                                      </p:tavLst>
                                    </p:anim>
                                    <p:anim calcmode="lin" valueType="num">
                                      <p:cBhvr>
                                        <p:cTn id="55" dur="250" fill="hold"/>
                                        <p:tgtEl>
                                          <p:spTgt spid="28"/>
                                        </p:tgtEl>
                                        <p:attrNameLst>
                                          <p:attrName>ppt_h</p:attrName>
                                        </p:attrNameLst>
                                      </p:cBhvr>
                                      <p:tavLst>
                                        <p:tav tm="0">
                                          <p:val>
                                            <p:strVal val="#ppt_h"/>
                                          </p:val>
                                        </p:tav>
                                        <p:tav tm="100000">
                                          <p:val>
                                            <p:strVal val="#ppt_h"/>
                                          </p:val>
                                        </p:tav>
                                      </p:tavLst>
                                    </p:anim>
                                  </p:childTnLst>
                                </p:cTn>
                              </p:par>
                              <p:par>
                                <p:cTn id="56" presetID="10" presetClass="entr" presetSubtype="0" fill="hold" grpId="0" nodeType="withEffect">
                                  <p:stCondLst>
                                    <p:cond delay="1800"/>
                                  </p:stCondLst>
                                  <p:childTnLst>
                                    <p:set>
                                      <p:cBhvr>
                                        <p:cTn id="57" dur="1" fill="hold">
                                          <p:stCondLst>
                                            <p:cond delay="0"/>
                                          </p:stCondLst>
                                        </p:cTn>
                                        <p:tgtEl>
                                          <p:spTgt spid="36">
                                            <p:txEl>
                                              <p:pRg st="0" end="0"/>
                                            </p:txEl>
                                          </p:spTgt>
                                        </p:tgtEl>
                                        <p:attrNameLst>
                                          <p:attrName>style.visibility</p:attrName>
                                        </p:attrNameLst>
                                      </p:cBhvr>
                                      <p:to>
                                        <p:strVal val="visible"/>
                                      </p:to>
                                    </p:set>
                                    <p:animEffect transition="in" filter="fade">
                                      <p:cBhvr>
                                        <p:cTn id="58" dur="750"/>
                                        <p:tgtEl>
                                          <p:spTgt spid="36">
                                            <p:txEl>
                                              <p:pRg st="0" end="0"/>
                                            </p:txEl>
                                          </p:spTgt>
                                        </p:tgtEl>
                                      </p:cBhvr>
                                    </p:animEffect>
                                  </p:childTnLst>
                                </p:cTn>
                              </p:par>
                              <p:par>
                                <p:cTn id="59" presetID="17" presetClass="entr" presetSubtype="10" fill="hold" grpId="0" nodeType="withEffect">
                                  <p:stCondLst>
                                    <p:cond delay="1900"/>
                                  </p:stCondLst>
                                  <p:childTnLst>
                                    <p:set>
                                      <p:cBhvr>
                                        <p:cTn id="60" dur="1" fill="hold">
                                          <p:stCondLst>
                                            <p:cond delay="0"/>
                                          </p:stCondLst>
                                        </p:cTn>
                                        <p:tgtEl>
                                          <p:spTgt spid="29"/>
                                        </p:tgtEl>
                                        <p:attrNameLst>
                                          <p:attrName>style.visibility</p:attrName>
                                        </p:attrNameLst>
                                      </p:cBhvr>
                                      <p:to>
                                        <p:strVal val="visible"/>
                                      </p:to>
                                    </p:set>
                                    <p:anim calcmode="lin" valueType="num">
                                      <p:cBhvr>
                                        <p:cTn id="61" dur="250" fill="hold"/>
                                        <p:tgtEl>
                                          <p:spTgt spid="29"/>
                                        </p:tgtEl>
                                        <p:attrNameLst>
                                          <p:attrName>ppt_w</p:attrName>
                                        </p:attrNameLst>
                                      </p:cBhvr>
                                      <p:tavLst>
                                        <p:tav tm="0">
                                          <p:val>
                                            <p:fltVal val="0"/>
                                          </p:val>
                                        </p:tav>
                                        <p:tav tm="100000">
                                          <p:val>
                                            <p:strVal val="#ppt_w"/>
                                          </p:val>
                                        </p:tav>
                                      </p:tavLst>
                                    </p:anim>
                                    <p:anim calcmode="lin" valueType="num">
                                      <p:cBhvr>
                                        <p:cTn id="62" dur="250" fill="hold"/>
                                        <p:tgtEl>
                                          <p:spTgt spid="29"/>
                                        </p:tgtEl>
                                        <p:attrNameLst>
                                          <p:attrName>ppt_h</p:attrName>
                                        </p:attrNameLst>
                                      </p:cBhvr>
                                      <p:tavLst>
                                        <p:tav tm="0">
                                          <p:val>
                                            <p:strVal val="#ppt_h"/>
                                          </p:val>
                                        </p:tav>
                                        <p:tav tm="100000">
                                          <p:val>
                                            <p:strVal val="#ppt_h"/>
                                          </p:val>
                                        </p:tav>
                                      </p:tavLst>
                                    </p:anim>
                                  </p:childTnLst>
                                </p:cTn>
                              </p:par>
                              <p:par>
                                <p:cTn id="63" presetID="10" presetClass="entr" presetSubtype="0" fill="hold" grpId="0" nodeType="withEffect">
                                  <p:stCondLst>
                                    <p:cond delay="1900"/>
                                  </p:stCondLst>
                                  <p:childTnLst>
                                    <p:set>
                                      <p:cBhvr>
                                        <p:cTn id="64" dur="1" fill="hold">
                                          <p:stCondLst>
                                            <p:cond delay="0"/>
                                          </p:stCondLst>
                                        </p:cTn>
                                        <p:tgtEl>
                                          <p:spTgt spid="37">
                                            <p:txEl>
                                              <p:pRg st="0" end="0"/>
                                            </p:txEl>
                                          </p:spTgt>
                                        </p:tgtEl>
                                        <p:attrNameLst>
                                          <p:attrName>style.visibility</p:attrName>
                                        </p:attrNameLst>
                                      </p:cBhvr>
                                      <p:to>
                                        <p:strVal val="visible"/>
                                      </p:to>
                                    </p:set>
                                    <p:animEffect transition="in" filter="fade">
                                      <p:cBhvr>
                                        <p:cTn id="65" dur="750"/>
                                        <p:tgtEl>
                                          <p:spTgt spid="37">
                                            <p:txEl>
                                              <p:pRg st="0" end="0"/>
                                            </p:txEl>
                                          </p:spTgt>
                                        </p:tgtEl>
                                      </p:cBhvr>
                                    </p:animEffect>
                                  </p:childTnLst>
                                </p:cTn>
                              </p:par>
                              <p:par>
                                <p:cTn id="66" presetID="17" presetClass="entr" presetSubtype="10" fill="hold" grpId="0" nodeType="withEffect">
                                  <p:stCondLst>
                                    <p:cond delay="2000"/>
                                  </p:stCondLst>
                                  <p:childTnLst>
                                    <p:set>
                                      <p:cBhvr>
                                        <p:cTn id="67" dur="1" fill="hold">
                                          <p:stCondLst>
                                            <p:cond delay="0"/>
                                          </p:stCondLst>
                                        </p:cTn>
                                        <p:tgtEl>
                                          <p:spTgt spid="30"/>
                                        </p:tgtEl>
                                        <p:attrNameLst>
                                          <p:attrName>style.visibility</p:attrName>
                                        </p:attrNameLst>
                                      </p:cBhvr>
                                      <p:to>
                                        <p:strVal val="visible"/>
                                      </p:to>
                                    </p:set>
                                    <p:anim calcmode="lin" valueType="num">
                                      <p:cBhvr>
                                        <p:cTn id="68" dur="250" fill="hold"/>
                                        <p:tgtEl>
                                          <p:spTgt spid="30"/>
                                        </p:tgtEl>
                                        <p:attrNameLst>
                                          <p:attrName>ppt_w</p:attrName>
                                        </p:attrNameLst>
                                      </p:cBhvr>
                                      <p:tavLst>
                                        <p:tav tm="0">
                                          <p:val>
                                            <p:fltVal val="0"/>
                                          </p:val>
                                        </p:tav>
                                        <p:tav tm="100000">
                                          <p:val>
                                            <p:strVal val="#ppt_w"/>
                                          </p:val>
                                        </p:tav>
                                      </p:tavLst>
                                    </p:anim>
                                    <p:anim calcmode="lin" valueType="num">
                                      <p:cBhvr>
                                        <p:cTn id="69" dur="250" fill="hold"/>
                                        <p:tgtEl>
                                          <p:spTgt spid="30"/>
                                        </p:tgtEl>
                                        <p:attrNameLst>
                                          <p:attrName>ppt_h</p:attrName>
                                        </p:attrNameLst>
                                      </p:cBhvr>
                                      <p:tavLst>
                                        <p:tav tm="0">
                                          <p:val>
                                            <p:strVal val="#ppt_h"/>
                                          </p:val>
                                        </p:tav>
                                        <p:tav tm="100000">
                                          <p:val>
                                            <p:strVal val="#ppt_h"/>
                                          </p:val>
                                        </p:tav>
                                      </p:tavLst>
                                    </p:anim>
                                  </p:childTnLst>
                                </p:cTn>
                              </p:par>
                              <p:par>
                                <p:cTn id="70" presetID="10" presetClass="entr" presetSubtype="0" fill="hold" grpId="0" nodeType="withEffect">
                                  <p:stCondLst>
                                    <p:cond delay="2000"/>
                                  </p:stCondLst>
                                  <p:childTnLst>
                                    <p:set>
                                      <p:cBhvr>
                                        <p:cTn id="71" dur="1" fill="hold">
                                          <p:stCondLst>
                                            <p:cond delay="0"/>
                                          </p:stCondLst>
                                        </p:cTn>
                                        <p:tgtEl>
                                          <p:spTgt spid="38">
                                            <p:txEl>
                                              <p:pRg st="0" end="0"/>
                                            </p:txEl>
                                          </p:spTgt>
                                        </p:tgtEl>
                                        <p:attrNameLst>
                                          <p:attrName>style.visibility</p:attrName>
                                        </p:attrNameLst>
                                      </p:cBhvr>
                                      <p:to>
                                        <p:strVal val="visible"/>
                                      </p:to>
                                    </p:set>
                                    <p:animEffect transition="in" filter="fade">
                                      <p:cBhvr>
                                        <p:cTn id="72" dur="750"/>
                                        <p:tgtEl>
                                          <p:spTgt spid="38">
                                            <p:txEl>
                                              <p:pRg st="0" end="0"/>
                                            </p:txEl>
                                          </p:spTgt>
                                        </p:tgtEl>
                                      </p:cBhvr>
                                    </p:animEffect>
                                  </p:childTnLst>
                                </p:cTn>
                              </p:par>
                              <p:par>
                                <p:cTn id="73" presetID="17" presetClass="entr" presetSubtype="10" fill="hold" grpId="0" nodeType="withEffect">
                                  <p:stCondLst>
                                    <p:cond delay="2100"/>
                                  </p:stCondLst>
                                  <p:childTnLst>
                                    <p:set>
                                      <p:cBhvr>
                                        <p:cTn id="74" dur="1" fill="hold">
                                          <p:stCondLst>
                                            <p:cond delay="0"/>
                                          </p:stCondLst>
                                        </p:cTn>
                                        <p:tgtEl>
                                          <p:spTgt spid="31"/>
                                        </p:tgtEl>
                                        <p:attrNameLst>
                                          <p:attrName>style.visibility</p:attrName>
                                        </p:attrNameLst>
                                      </p:cBhvr>
                                      <p:to>
                                        <p:strVal val="visible"/>
                                      </p:to>
                                    </p:set>
                                    <p:anim calcmode="lin" valueType="num">
                                      <p:cBhvr>
                                        <p:cTn id="75" dur="250" fill="hold"/>
                                        <p:tgtEl>
                                          <p:spTgt spid="31"/>
                                        </p:tgtEl>
                                        <p:attrNameLst>
                                          <p:attrName>ppt_w</p:attrName>
                                        </p:attrNameLst>
                                      </p:cBhvr>
                                      <p:tavLst>
                                        <p:tav tm="0">
                                          <p:val>
                                            <p:fltVal val="0"/>
                                          </p:val>
                                        </p:tav>
                                        <p:tav tm="100000">
                                          <p:val>
                                            <p:strVal val="#ppt_w"/>
                                          </p:val>
                                        </p:tav>
                                      </p:tavLst>
                                    </p:anim>
                                    <p:anim calcmode="lin" valueType="num">
                                      <p:cBhvr>
                                        <p:cTn id="76" dur="250" fill="hold"/>
                                        <p:tgtEl>
                                          <p:spTgt spid="31"/>
                                        </p:tgtEl>
                                        <p:attrNameLst>
                                          <p:attrName>ppt_h</p:attrName>
                                        </p:attrNameLst>
                                      </p:cBhvr>
                                      <p:tavLst>
                                        <p:tav tm="0">
                                          <p:val>
                                            <p:strVal val="#ppt_h"/>
                                          </p:val>
                                        </p:tav>
                                        <p:tav tm="100000">
                                          <p:val>
                                            <p:strVal val="#ppt_h"/>
                                          </p:val>
                                        </p:tav>
                                      </p:tavLst>
                                    </p:anim>
                                  </p:childTnLst>
                                </p:cTn>
                              </p:par>
                              <p:par>
                                <p:cTn id="77" presetID="10" presetClass="entr" presetSubtype="0" fill="hold" grpId="0" nodeType="withEffect">
                                  <p:stCondLst>
                                    <p:cond delay="2100"/>
                                  </p:stCondLst>
                                  <p:childTnLst>
                                    <p:set>
                                      <p:cBhvr>
                                        <p:cTn id="78" dur="1" fill="hold">
                                          <p:stCondLst>
                                            <p:cond delay="0"/>
                                          </p:stCondLst>
                                        </p:cTn>
                                        <p:tgtEl>
                                          <p:spTgt spid="39">
                                            <p:txEl>
                                              <p:pRg st="0" end="0"/>
                                            </p:txEl>
                                          </p:spTgt>
                                        </p:tgtEl>
                                        <p:attrNameLst>
                                          <p:attrName>style.visibility</p:attrName>
                                        </p:attrNameLst>
                                      </p:cBhvr>
                                      <p:to>
                                        <p:strVal val="visible"/>
                                      </p:to>
                                    </p:set>
                                    <p:animEffect transition="in" filter="fade">
                                      <p:cBhvr>
                                        <p:cTn id="79" dur="750"/>
                                        <p:tgtEl>
                                          <p:spTgt spid="39">
                                            <p:txEl>
                                              <p:pRg st="0" end="0"/>
                                            </p:txEl>
                                          </p:spTgt>
                                        </p:tgtEl>
                                      </p:cBhvr>
                                    </p:animEffect>
                                  </p:childTnLst>
                                </p:cTn>
                              </p:par>
                              <p:par>
                                <p:cTn id="80" presetID="17" presetClass="entr" presetSubtype="10" fill="hold" grpId="0" nodeType="withEffect">
                                  <p:stCondLst>
                                    <p:cond delay="2200"/>
                                  </p:stCondLst>
                                  <p:childTnLst>
                                    <p:set>
                                      <p:cBhvr>
                                        <p:cTn id="81" dur="1" fill="hold">
                                          <p:stCondLst>
                                            <p:cond delay="0"/>
                                          </p:stCondLst>
                                        </p:cTn>
                                        <p:tgtEl>
                                          <p:spTgt spid="32"/>
                                        </p:tgtEl>
                                        <p:attrNameLst>
                                          <p:attrName>style.visibility</p:attrName>
                                        </p:attrNameLst>
                                      </p:cBhvr>
                                      <p:to>
                                        <p:strVal val="visible"/>
                                      </p:to>
                                    </p:set>
                                    <p:anim calcmode="lin" valueType="num">
                                      <p:cBhvr>
                                        <p:cTn id="82" dur="250" fill="hold"/>
                                        <p:tgtEl>
                                          <p:spTgt spid="32"/>
                                        </p:tgtEl>
                                        <p:attrNameLst>
                                          <p:attrName>ppt_w</p:attrName>
                                        </p:attrNameLst>
                                      </p:cBhvr>
                                      <p:tavLst>
                                        <p:tav tm="0">
                                          <p:val>
                                            <p:fltVal val="0"/>
                                          </p:val>
                                        </p:tav>
                                        <p:tav tm="100000">
                                          <p:val>
                                            <p:strVal val="#ppt_w"/>
                                          </p:val>
                                        </p:tav>
                                      </p:tavLst>
                                    </p:anim>
                                    <p:anim calcmode="lin" valueType="num">
                                      <p:cBhvr>
                                        <p:cTn id="83" dur="250" fill="hold"/>
                                        <p:tgtEl>
                                          <p:spTgt spid="32"/>
                                        </p:tgtEl>
                                        <p:attrNameLst>
                                          <p:attrName>ppt_h</p:attrName>
                                        </p:attrNameLst>
                                      </p:cBhvr>
                                      <p:tavLst>
                                        <p:tav tm="0">
                                          <p:val>
                                            <p:strVal val="#ppt_h"/>
                                          </p:val>
                                        </p:tav>
                                        <p:tav tm="100000">
                                          <p:val>
                                            <p:strVal val="#ppt_h"/>
                                          </p:val>
                                        </p:tav>
                                      </p:tavLst>
                                    </p:anim>
                                  </p:childTnLst>
                                </p:cTn>
                              </p:par>
                              <p:par>
                                <p:cTn id="84" presetID="10" presetClass="entr" presetSubtype="0" fill="hold" grpId="0" nodeType="withEffect">
                                  <p:stCondLst>
                                    <p:cond delay="2200"/>
                                  </p:stCondLst>
                                  <p:childTnLst>
                                    <p:set>
                                      <p:cBhvr>
                                        <p:cTn id="85" dur="1" fill="hold">
                                          <p:stCondLst>
                                            <p:cond delay="0"/>
                                          </p:stCondLst>
                                        </p:cTn>
                                        <p:tgtEl>
                                          <p:spTgt spid="40">
                                            <p:txEl>
                                              <p:pRg st="0" end="0"/>
                                            </p:txEl>
                                          </p:spTgt>
                                        </p:tgtEl>
                                        <p:attrNameLst>
                                          <p:attrName>style.visibility</p:attrName>
                                        </p:attrNameLst>
                                      </p:cBhvr>
                                      <p:to>
                                        <p:strVal val="visible"/>
                                      </p:to>
                                    </p:set>
                                    <p:animEffect transition="in" filter="fade">
                                      <p:cBhvr>
                                        <p:cTn id="86" dur="750"/>
                                        <p:tgtEl>
                                          <p:spTgt spid="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tmplLst>
          <p:tmpl>
            <p:tnLst>
              <p:par>
                <p:cTn presetID="2" presetClass="entr" presetSubtype="2" decel="100000" fill="hold" nodeType="withEffect">
                  <p:stCondLst>
                    <p:cond delay="25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1250" fill="hold"/>
                        <p:tgtEl>
                          <p:spTgt spid="9"/>
                        </p:tgtEl>
                        <p:attrNameLst>
                          <p:attrName>ppt_x</p:attrName>
                        </p:attrNameLst>
                      </p:cBhvr>
                      <p:tavLst>
                        <p:tav tm="0">
                          <p:val>
                            <p:strVal val="1+#ppt_w/2"/>
                          </p:val>
                        </p:tav>
                        <p:tav tm="100000">
                          <p:val>
                            <p:strVal val="#ppt_x"/>
                          </p:val>
                        </p:tav>
                      </p:tavLst>
                    </p:anim>
                    <p:anim calcmode="lin" valueType="num">
                      <p:cBhvr additive="base">
                        <p:cTn dur="1250" fill="hold"/>
                        <p:tgtEl>
                          <p:spTgt spid="9"/>
                        </p:tgtEl>
                        <p:attrNameLst>
                          <p:attrName>ppt_y</p:attrName>
                        </p:attrNameLst>
                      </p:cBhvr>
                      <p:tavLst>
                        <p:tav tm="0">
                          <p:val>
                            <p:strVal val="#ppt_y"/>
                          </p:val>
                        </p:tav>
                        <p:tav tm="100000">
                          <p:val>
                            <p:strVal val="#ppt_y"/>
                          </p:val>
                        </p:tav>
                      </p:tavLst>
                    </p:anim>
                  </p:childTnLst>
                </p:cTn>
              </p:par>
            </p:tnLst>
          </p:tmpl>
        </p:tmplLst>
      </p:bldP>
      <p:bldP spid="3" grpId="0" build="p">
        <p:tmplLst>
          <p:tmpl lvl="1">
            <p:tnLst>
              <p:par>
                <p:cTn presetID="10" presetClass="entr" presetSubtype="0" fill="hold" nodeType="withEffect">
                  <p:stCondLst>
                    <p:cond delay="150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childTnLst>
                </p:cTn>
              </p:par>
            </p:tnLst>
          </p:tmpl>
        </p:tmplLst>
      </p:bldP>
      <p:bldP spid="6" grpId="0"/>
      <p:bldP spid="7" grpId="0" build="p">
        <p:tmplLst>
          <p:tmpl lvl="1">
            <p:tnLst>
              <p:par>
                <p:cTn presetID="10" presetClass="entr" presetSubtype="0" fill="hold" nodeType="withEffect">
                  <p:stCondLst>
                    <p:cond delay="1000"/>
                  </p:stCondLst>
                  <p:childTnLst>
                    <p:set>
                      <p:cBhvr>
                        <p:cTn dur="1" fill="hold">
                          <p:stCondLst>
                            <p:cond delay="0"/>
                          </p:stCondLst>
                        </p:cTn>
                        <p:tgtEl>
                          <p:spTgt spid="7"/>
                        </p:tgtEl>
                        <p:attrNameLst>
                          <p:attrName>style.visibility</p:attrName>
                        </p:attrNameLst>
                      </p:cBhvr>
                      <p:to>
                        <p:strVal val="visible"/>
                      </p:to>
                    </p:set>
                    <p:animEffect transition="in" filter="fade">
                      <p:cBhvr>
                        <p:cTn dur="750"/>
                        <p:tgtEl>
                          <p:spTgt spid="7"/>
                        </p:tgtEl>
                      </p:cBhvr>
                    </p:animEffect>
                  </p:childTnLst>
                </p:cTn>
              </p:par>
            </p:tnLst>
          </p:tmpl>
        </p:tmplLst>
      </p:bldP>
      <p:bldP spid="22" grpId="0" animBg="1">
        <p:tmplLst>
          <p:tmpl>
            <p:tnLst>
              <p:par>
                <p:cTn presetID="17" presetClass="entr" presetSubtype="10" fill="hold" nodeType="withEffect">
                  <p:stCondLst>
                    <p:cond delay="1500"/>
                  </p:stCondLst>
                  <p:childTnLst>
                    <p:set>
                      <p:cBhvr>
                        <p:cTn dur="1" fill="hold">
                          <p:stCondLst>
                            <p:cond delay="0"/>
                          </p:stCondLst>
                        </p:cTn>
                        <p:tgtEl>
                          <p:spTgt spid="22"/>
                        </p:tgtEl>
                        <p:attrNameLst>
                          <p:attrName>style.visibility</p:attrName>
                        </p:attrNameLst>
                      </p:cBhvr>
                      <p:to>
                        <p:strVal val="visible"/>
                      </p:to>
                    </p:set>
                    <p:anim calcmode="lin" valueType="num">
                      <p:cBhvr>
                        <p:cTn dur="250" fill="hold"/>
                        <p:tgtEl>
                          <p:spTgt spid="22"/>
                        </p:tgtEl>
                        <p:attrNameLst>
                          <p:attrName>ppt_w</p:attrName>
                        </p:attrNameLst>
                      </p:cBhvr>
                      <p:tavLst>
                        <p:tav tm="0">
                          <p:val>
                            <p:fltVal val="0"/>
                          </p:val>
                        </p:tav>
                        <p:tav tm="100000">
                          <p:val>
                            <p:strVal val="#ppt_w"/>
                          </p:val>
                        </p:tav>
                      </p:tavLst>
                    </p:anim>
                    <p:anim calcmode="lin" valueType="num">
                      <p:cBhvr>
                        <p:cTn dur="250" fill="hold"/>
                        <p:tgtEl>
                          <p:spTgt spid="22"/>
                        </p:tgtEl>
                        <p:attrNameLst>
                          <p:attrName>ppt_h</p:attrName>
                        </p:attrNameLst>
                      </p:cBhvr>
                      <p:tavLst>
                        <p:tav tm="0">
                          <p:val>
                            <p:strVal val="#ppt_h"/>
                          </p:val>
                        </p:tav>
                        <p:tav tm="100000">
                          <p:val>
                            <p:strVal val="#ppt_h"/>
                          </p:val>
                        </p:tav>
                      </p:tavLst>
                    </p:anim>
                  </p:childTnLst>
                </p:cTn>
              </p:par>
            </p:tnLst>
          </p:tmpl>
        </p:tmplLst>
      </p:bldP>
      <p:bldP spid="26" grpId="0" animBg="1">
        <p:tmplLst>
          <p:tmpl>
            <p:tnLst>
              <p:par>
                <p:cTn presetID="17" presetClass="entr" presetSubtype="10" fill="hold" nodeType="withEffect">
                  <p:stCondLst>
                    <p:cond delay="1600"/>
                  </p:stCondLst>
                  <p:childTnLst>
                    <p:set>
                      <p:cBhvr>
                        <p:cTn dur="1" fill="hold">
                          <p:stCondLst>
                            <p:cond delay="0"/>
                          </p:stCondLst>
                        </p:cTn>
                        <p:tgtEl>
                          <p:spTgt spid="26"/>
                        </p:tgtEl>
                        <p:attrNameLst>
                          <p:attrName>style.visibility</p:attrName>
                        </p:attrNameLst>
                      </p:cBhvr>
                      <p:to>
                        <p:strVal val="visible"/>
                      </p:to>
                    </p:set>
                    <p:anim calcmode="lin" valueType="num">
                      <p:cBhvr>
                        <p:cTn dur="250" fill="hold"/>
                        <p:tgtEl>
                          <p:spTgt spid="26"/>
                        </p:tgtEl>
                        <p:attrNameLst>
                          <p:attrName>ppt_w</p:attrName>
                        </p:attrNameLst>
                      </p:cBhvr>
                      <p:tavLst>
                        <p:tav tm="0">
                          <p:val>
                            <p:fltVal val="0"/>
                          </p:val>
                        </p:tav>
                        <p:tav tm="100000">
                          <p:val>
                            <p:strVal val="#ppt_w"/>
                          </p:val>
                        </p:tav>
                      </p:tavLst>
                    </p:anim>
                    <p:anim calcmode="lin" valueType="num">
                      <p:cBhvr>
                        <p:cTn dur="250" fill="hold"/>
                        <p:tgtEl>
                          <p:spTgt spid="26"/>
                        </p:tgtEl>
                        <p:attrNameLst>
                          <p:attrName>ppt_h</p:attrName>
                        </p:attrNameLst>
                      </p:cBhvr>
                      <p:tavLst>
                        <p:tav tm="0">
                          <p:val>
                            <p:strVal val="#ppt_h"/>
                          </p:val>
                        </p:tav>
                        <p:tav tm="100000">
                          <p:val>
                            <p:strVal val="#ppt_h"/>
                          </p:val>
                        </p:tav>
                      </p:tavLst>
                    </p:anim>
                  </p:childTnLst>
                </p:cTn>
              </p:par>
            </p:tnLst>
          </p:tmpl>
        </p:tmplLst>
      </p:bldP>
      <p:bldP spid="27" grpId="0" animBg="1">
        <p:tmplLst>
          <p:tmpl>
            <p:tnLst>
              <p:par>
                <p:cTn presetID="17" presetClass="entr" presetSubtype="10" fill="hold" nodeType="withEffect">
                  <p:stCondLst>
                    <p:cond delay="1700"/>
                  </p:stCondLst>
                  <p:childTnLst>
                    <p:set>
                      <p:cBhvr>
                        <p:cTn dur="1" fill="hold">
                          <p:stCondLst>
                            <p:cond delay="0"/>
                          </p:stCondLst>
                        </p:cTn>
                        <p:tgtEl>
                          <p:spTgt spid="27"/>
                        </p:tgtEl>
                        <p:attrNameLst>
                          <p:attrName>style.visibility</p:attrName>
                        </p:attrNameLst>
                      </p:cBhvr>
                      <p:to>
                        <p:strVal val="visible"/>
                      </p:to>
                    </p:set>
                    <p:anim calcmode="lin" valueType="num">
                      <p:cBhvr>
                        <p:cTn dur="250" fill="hold"/>
                        <p:tgtEl>
                          <p:spTgt spid="27"/>
                        </p:tgtEl>
                        <p:attrNameLst>
                          <p:attrName>ppt_w</p:attrName>
                        </p:attrNameLst>
                      </p:cBhvr>
                      <p:tavLst>
                        <p:tav tm="0">
                          <p:val>
                            <p:fltVal val="0"/>
                          </p:val>
                        </p:tav>
                        <p:tav tm="100000">
                          <p:val>
                            <p:strVal val="#ppt_w"/>
                          </p:val>
                        </p:tav>
                      </p:tavLst>
                    </p:anim>
                    <p:anim calcmode="lin" valueType="num">
                      <p:cBhvr>
                        <p:cTn dur="250" fill="hold"/>
                        <p:tgtEl>
                          <p:spTgt spid="27"/>
                        </p:tgtEl>
                        <p:attrNameLst>
                          <p:attrName>ppt_h</p:attrName>
                        </p:attrNameLst>
                      </p:cBhvr>
                      <p:tavLst>
                        <p:tav tm="0">
                          <p:val>
                            <p:strVal val="#ppt_h"/>
                          </p:val>
                        </p:tav>
                        <p:tav tm="100000">
                          <p:val>
                            <p:strVal val="#ppt_h"/>
                          </p:val>
                        </p:tav>
                      </p:tavLst>
                    </p:anim>
                  </p:childTnLst>
                </p:cTn>
              </p:par>
            </p:tnLst>
          </p:tmpl>
        </p:tmplLst>
      </p:bldP>
      <p:bldP spid="28" grpId="0" animBg="1">
        <p:tmplLst>
          <p:tmpl>
            <p:tnLst>
              <p:par>
                <p:cTn presetID="17" presetClass="entr" presetSubtype="10" fill="hold" nodeType="withEffect">
                  <p:stCondLst>
                    <p:cond delay="1800"/>
                  </p:stCondLst>
                  <p:childTnLst>
                    <p:set>
                      <p:cBhvr>
                        <p:cTn dur="1" fill="hold">
                          <p:stCondLst>
                            <p:cond delay="0"/>
                          </p:stCondLst>
                        </p:cTn>
                        <p:tgtEl>
                          <p:spTgt spid="28"/>
                        </p:tgtEl>
                        <p:attrNameLst>
                          <p:attrName>style.visibility</p:attrName>
                        </p:attrNameLst>
                      </p:cBhvr>
                      <p:to>
                        <p:strVal val="visible"/>
                      </p:to>
                    </p:set>
                    <p:anim calcmode="lin" valueType="num">
                      <p:cBhvr>
                        <p:cTn dur="250" fill="hold"/>
                        <p:tgtEl>
                          <p:spTgt spid="28"/>
                        </p:tgtEl>
                        <p:attrNameLst>
                          <p:attrName>ppt_w</p:attrName>
                        </p:attrNameLst>
                      </p:cBhvr>
                      <p:tavLst>
                        <p:tav tm="0">
                          <p:val>
                            <p:fltVal val="0"/>
                          </p:val>
                        </p:tav>
                        <p:tav tm="100000">
                          <p:val>
                            <p:strVal val="#ppt_w"/>
                          </p:val>
                        </p:tav>
                      </p:tavLst>
                    </p:anim>
                    <p:anim calcmode="lin" valueType="num">
                      <p:cBhvr>
                        <p:cTn dur="250" fill="hold"/>
                        <p:tgtEl>
                          <p:spTgt spid="28"/>
                        </p:tgtEl>
                        <p:attrNameLst>
                          <p:attrName>ppt_h</p:attrName>
                        </p:attrNameLst>
                      </p:cBhvr>
                      <p:tavLst>
                        <p:tav tm="0">
                          <p:val>
                            <p:strVal val="#ppt_h"/>
                          </p:val>
                        </p:tav>
                        <p:tav tm="100000">
                          <p:val>
                            <p:strVal val="#ppt_h"/>
                          </p:val>
                        </p:tav>
                      </p:tavLst>
                    </p:anim>
                  </p:childTnLst>
                </p:cTn>
              </p:par>
            </p:tnLst>
          </p:tmpl>
        </p:tmplLst>
      </p:bldP>
      <p:bldP spid="29" grpId="0" animBg="1">
        <p:tmplLst>
          <p:tmpl>
            <p:tnLst>
              <p:par>
                <p:cTn presetID="17" presetClass="entr" presetSubtype="10" fill="hold" nodeType="withEffect">
                  <p:stCondLst>
                    <p:cond delay="1900"/>
                  </p:stCondLst>
                  <p:childTnLst>
                    <p:set>
                      <p:cBhvr>
                        <p:cTn dur="1" fill="hold">
                          <p:stCondLst>
                            <p:cond delay="0"/>
                          </p:stCondLst>
                        </p:cTn>
                        <p:tgtEl>
                          <p:spTgt spid="29"/>
                        </p:tgtEl>
                        <p:attrNameLst>
                          <p:attrName>style.visibility</p:attrName>
                        </p:attrNameLst>
                      </p:cBhvr>
                      <p:to>
                        <p:strVal val="visible"/>
                      </p:to>
                    </p:set>
                    <p:anim calcmode="lin" valueType="num">
                      <p:cBhvr>
                        <p:cTn dur="250" fill="hold"/>
                        <p:tgtEl>
                          <p:spTgt spid="29"/>
                        </p:tgtEl>
                        <p:attrNameLst>
                          <p:attrName>ppt_w</p:attrName>
                        </p:attrNameLst>
                      </p:cBhvr>
                      <p:tavLst>
                        <p:tav tm="0">
                          <p:val>
                            <p:fltVal val="0"/>
                          </p:val>
                        </p:tav>
                        <p:tav tm="100000">
                          <p:val>
                            <p:strVal val="#ppt_w"/>
                          </p:val>
                        </p:tav>
                      </p:tavLst>
                    </p:anim>
                    <p:anim calcmode="lin" valueType="num">
                      <p:cBhvr>
                        <p:cTn dur="250" fill="hold"/>
                        <p:tgtEl>
                          <p:spTgt spid="29"/>
                        </p:tgtEl>
                        <p:attrNameLst>
                          <p:attrName>ppt_h</p:attrName>
                        </p:attrNameLst>
                      </p:cBhvr>
                      <p:tavLst>
                        <p:tav tm="0">
                          <p:val>
                            <p:strVal val="#ppt_h"/>
                          </p:val>
                        </p:tav>
                        <p:tav tm="100000">
                          <p:val>
                            <p:strVal val="#ppt_h"/>
                          </p:val>
                        </p:tav>
                      </p:tavLst>
                    </p:anim>
                  </p:childTnLst>
                </p:cTn>
              </p:par>
            </p:tnLst>
          </p:tmpl>
        </p:tmplLst>
      </p:bldP>
      <p:bldP spid="30" grpId="0" animBg="1">
        <p:tmplLst>
          <p:tmpl>
            <p:tnLst>
              <p:par>
                <p:cTn presetID="17" presetClass="entr" presetSubtype="10" fill="hold" nodeType="withEffect">
                  <p:stCondLst>
                    <p:cond delay="2000"/>
                  </p:stCondLst>
                  <p:childTnLst>
                    <p:set>
                      <p:cBhvr>
                        <p:cTn dur="1" fill="hold">
                          <p:stCondLst>
                            <p:cond delay="0"/>
                          </p:stCondLst>
                        </p:cTn>
                        <p:tgtEl>
                          <p:spTgt spid="30"/>
                        </p:tgtEl>
                        <p:attrNameLst>
                          <p:attrName>style.visibility</p:attrName>
                        </p:attrNameLst>
                      </p:cBhvr>
                      <p:to>
                        <p:strVal val="visible"/>
                      </p:to>
                    </p:set>
                    <p:anim calcmode="lin" valueType="num">
                      <p:cBhvr>
                        <p:cTn dur="250" fill="hold"/>
                        <p:tgtEl>
                          <p:spTgt spid="30"/>
                        </p:tgtEl>
                        <p:attrNameLst>
                          <p:attrName>ppt_w</p:attrName>
                        </p:attrNameLst>
                      </p:cBhvr>
                      <p:tavLst>
                        <p:tav tm="0">
                          <p:val>
                            <p:fltVal val="0"/>
                          </p:val>
                        </p:tav>
                        <p:tav tm="100000">
                          <p:val>
                            <p:strVal val="#ppt_w"/>
                          </p:val>
                        </p:tav>
                      </p:tavLst>
                    </p:anim>
                    <p:anim calcmode="lin" valueType="num">
                      <p:cBhvr>
                        <p:cTn dur="250" fill="hold"/>
                        <p:tgtEl>
                          <p:spTgt spid="30"/>
                        </p:tgtEl>
                        <p:attrNameLst>
                          <p:attrName>ppt_h</p:attrName>
                        </p:attrNameLst>
                      </p:cBhvr>
                      <p:tavLst>
                        <p:tav tm="0">
                          <p:val>
                            <p:strVal val="#ppt_h"/>
                          </p:val>
                        </p:tav>
                        <p:tav tm="100000">
                          <p:val>
                            <p:strVal val="#ppt_h"/>
                          </p:val>
                        </p:tav>
                      </p:tavLst>
                    </p:anim>
                  </p:childTnLst>
                </p:cTn>
              </p:par>
            </p:tnLst>
          </p:tmpl>
        </p:tmplLst>
      </p:bldP>
      <p:bldP spid="31" grpId="0" animBg="1">
        <p:tmplLst>
          <p:tmpl>
            <p:tnLst>
              <p:par>
                <p:cTn presetID="17" presetClass="entr" presetSubtype="10" fill="hold" nodeType="withEffect">
                  <p:stCondLst>
                    <p:cond delay="2100"/>
                  </p:stCondLst>
                  <p:childTnLst>
                    <p:set>
                      <p:cBhvr>
                        <p:cTn dur="1" fill="hold">
                          <p:stCondLst>
                            <p:cond delay="0"/>
                          </p:stCondLst>
                        </p:cTn>
                        <p:tgtEl>
                          <p:spTgt spid="31"/>
                        </p:tgtEl>
                        <p:attrNameLst>
                          <p:attrName>style.visibility</p:attrName>
                        </p:attrNameLst>
                      </p:cBhvr>
                      <p:to>
                        <p:strVal val="visible"/>
                      </p:to>
                    </p:set>
                    <p:anim calcmode="lin" valueType="num">
                      <p:cBhvr>
                        <p:cTn dur="250" fill="hold"/>
                        <p:tgtEl>
                          <p:spTgt spid="31"/>
                        </p:tgtEl>
                        <p:attrNameLst>
                          <p:attrName>ppt_w</p:attrName>
                        </p:attrNameLst>
                      </p:cBhvr>
                      <p:tavLst>
                        <p:tav tm="0">
                          <p:val>
                            <p:fltVal val="0"/>
                          </p:val>
                        </p:tav>
                        <p:tav tm="100000">
                          <p:val>
                            <p:strVal val="#ppt_w"/>
                          </p:val>
                        </p:tav>
                      </p:tavLst>
                    </p:anim>
                    <p:anim calcmode="lin" valueType="num">
                      <p:cBhvr>
                        <p:cTn dur="250" fill="hold"/>
                        <p:tgtEl>
                          <p:spTgt spid="31"/>
                        </p:tgtEl>
                        <p:attrNameLst>
                          <p:attrName>ppt_h</p:attrName>
                        </p:attrNameLst>
                      </p:cBhvr>
                      <p:tavLst>
                        <p:tav tm="0">
                          <p:val>
                            <p:strVal val="#ppt_h"/>
                          </p:val>
                        </p:tav>
                        <p:tav tm="100000">
                          <p:val>
                            <p:strVal val="#ppt_h"/>
                          </p:val>
                        </p:tav>
                      </p:tavLst>
                    </p:anim>
                  </p:childTnLst>
                </p:cTn>
              </p:par>
            </p:tnLst>
          </p:tmpl>
        </p:tmplLst>
      </p:bldP>
      <p:bldP spid="32" grpId="0" animBg="1">
        <p:tmplLst>
          <p:tmpl>
            <p:tnLst>
              <p:par>
                <p:cTn presetID="17" presetClass="entr" presetSubtype="10" fill="hold" nodeType="withEffect">
                  <p:stCondLst>
                    <p:cond delay="2200"/>
                  </p:stCondLst>
                  <p:childTnLst>
                    <p:set>
                      <p:cBhvr>
                        <p:cTn dur="1" fill="hold">
                          <p:stCondLst>
                            <p:cond delay="0"/>
                          </p:stCondLst>
                        </p:cTn>
                        <p:tgtEl>
                          <p:spTgt spid="32"/>
                        </p:tgtEl>
                        <p:attrNameLst>
                          <p:attrName>style.visibility</p:attrName>
                        </p:attrNameLst>
                      </p:cBhvr>
                      <p:to>
                        <p:strVal val="visible"/>
                      </p:to>
                    </p:set>
                    <p:anim calcmode="lin" valueType="num">
                      <p:cBhvr>
                        <p:cTn dur="250" fill="hold"/>
                        <p:tgtEl>
                          <p:spTgt spid="32"/>
                        </p:tgtEl>
                        <p:attrNameLst>
                          <p:attrName>ppt_w</p:attrName>
                        </p:attrNameLst>
                      </p:cBhvr>
                      <p:tavLst>
                        <p:tav tm="0">
                          <p:val>
                            <p:fltVal val="0"/>
                          </p:val>
                        </p:tav>
                        <p:tav tm="100000">
                          <p:val>
                            <p:strVal val="#ppt_w"/>
                          </p:val>
                        </p:tav>
                      </p:tavLst>
                    </p:anim>
                    <p:anim calcmode="lin" valueType="num">
                      <p:cBhvr>
                        <p:cTn dur="250" fill="hold"/>
                        <p:tgtEl>
                          <p:spTgt spid="32"/>
                        </p:tgtEl>
                        <p:attrNameLst>
                          <p:attrName>ppt_h</p:attrName>
                        </p:attrNameLst>
                      </p:cBhvr>
                      <p:tavLst>
                        <p:tav tm="0">
                          <p:val>
                            <p:strVal val="#ppt_h"/>
                          </p:val>
                        </p:tav>
                        <p:tav tm="100000">
                          <p:val>
                            <p:strVal val="#ppt_h"/>
                          </p:val>
                        </p:tav>
                      </p:tavLst>
                    </p:anim>
                  </p:childTnLst>
                </p:cTn>
              </p:par>
            </p:tnLst>
          </p:tmpl>
        </p:tmplLst>
      </p:bldP>
      <p:bldP spid="34" grpId="0" build="p">
        <p:tmplLst>
          <p:tmpl lvl="1">
            <p:tnLst>
              <p:par>
                <p:cTn presetID="10" presetClass="entr" presetSubtype="0" fill="hold" nodeType="withEffect">
                  <p:stCondLst>
                    <p:cond delay="1600"/>
                  </p:stCondLst>
                  <p:childTnLst>
                    <p:set>
                      <p:cBhvr>
                        <p:cTn dur="1" fill="hold">
                          <p:stCondLst>
                            <p:cond delay="0"/>
                          </p:stCondLst>
                        </p:cTn>
                        <p:tgtEl>
                          <p:spTgt spid="34"/>
                        </p:tgtEl>
                        <p:attrNameLst>
                          <p:attrName>style.visibility</p:attrName>
                        </p:attrNameLst>
                      </p:cBhvr>
                      <p:to>
                        <p:strVal val="visible"/>
                      </p:to>
                    </p:set>
                    <p:animEffect transition="in" filter="fade">
                      <p:cBhvr>
                        <p:cTn dur="750"/>
                        <p:tgtEl>
                          <p:spTgt spid="34"/>
                        </p:tgtEl>
                      </p:cBhvr>
                    </p:animEffect>
                  </p:childTnLst>
                </p:cTn>
              </p:par>
            </p:tnLst>
          </p:tmpl>
        </p:tmplLst>
      </p:bldP>
      <p:bldP spid="35" grpId="0" build="p">
        <p:tmplLst>
          <p:tmpl lvl="1">
            <p:tnLst>
              <p:par>
                <p:cTn presetID="10" presetClass="entr" presetSubtype="0" fill="hold" nodeType="withEffect">
                  <p:stCondLst>
                    <p:cond delay="1700"/>
                  </p:stCondLst>
                  <p:childTnLst>
                    <p:set>
                      <p:cBhvr>
                        <p:cTn dur="1" fill="hold">
                          <p:stCondLst>
                            <p:cond delay="0"/>
                          </p:stCondLst>
                        </p:cTn>
                        <p:tgtEl>
                          <p:spTgt spid="35"/>
                        </p:tgtEl>
                        <p:attrNameLst>
                          <p:attrName>style.visibility</p:attrName>
                        </p:attrNameLst>
                      </p:cBhvr>
                      <p:to>
                        <p:strVal val="visible"/>
                      </p:to>
                    </p:set>
                    <p:animEffect transition="in" filter="fade">
                      <p:cBhvr>
                        <p:cTn dur="750"/>
                        <p:tgtEl>
                          <p:spTgt spid="35"/>
                        </p:tgtEl>
                      </p:cBhvr>
                    </p:animEffect>
                  </p:childTnLst>
                </p:cTn>
              </p:par>
            </p:tnLst>
          </p:tmpl>
        </p:tmplLst>
      </p:bldP>
      <p:bldP spid="36" grpId="0" build="p">
        <p:tmplLst>
          <p:tmpl lvl="1">
            <p:tnLst>
              <p:par>
                <p:cTn presetID="10" presetClass="entr" presetSubtype="0" fill="hold" nodeType="withEffect">
                  <p:stCondLst>
                    <p:cond delay="1800"/>
                  </p:stCondLst>
                  <p:childTnLst>
                    <p:set>
                      <p:cBhvr>
                        <p:cTn dur="1" fill="hold">
                          <p:stCondLst>
                            <p:cond delay="0"/>
                          </p:stCondLst>
                        </p:cTn>
                        <p:tgtEl>
                          <p:spTgt spid="36"/>
                        </p:tgtEl>
                        <p:attrNameLst>
                          <p:attrName>style.visibility</p:attrName>
                        </p:attrNameLst>
                      </p:cBhvr>
                      <p:to>
                        <p:strVal val="visible"/>
                      </p:to>
                    </p:set>
                    <p:animEffect transition="in" filter="fade">
                      <p:cBhvr>
                        <p:cTn dur="750"/>
                        <p:tgtEl>
                          <p:spTgt spid="36"/>
                        </p:tgtEl>
                      </p:cBhvr>
                    </p:animEffect>
                  </p:childTnLst>
                </p:cTn>
              </p:par>
            </p:tnLst>
          </p:tmpl>
        </p:tmplLst>
      </p:bldP>
      <p:bldP spid="37" grpId="0" build="p">
        <p:tmplLst>
          <p:tmpl lvl="1">
            <p:tnLst>
              <p:par>
                <p:cTn presetID="10" presetClass="entr" presetSubtype="0" fill="hold" nodeType="withEffect">
                  <p:stCondLst>
                    <p:cond delay="1900"/>
                  </p:stCondLst>
                  <p:childTnLst>
                    <p:set>
                      <p:cBhvr>
                        <p:cTn dur="1" fill="hold">
                          <p:stCondLst>
                            <p:cond delay="0"/>
                          </p:stCondLst>
                        </p:cTn>
                        <p:tgtEl>
                          <p:spTgt spid="37"/>
                        </p:tgtEl>
                        <p:attrNameLst>
                          <p:attrName>style.visibility</p:attrName>
                        </p:attrNameLst>
                      </p:cBhvr>
                      <p:to>
                        <p:strVal val="visible"/>
                      </p:to>
                    </p:set>
                    <p:animEffect transition="in" filter="fade">
                      <p:cBhvr>
                        <p:cTn dur="750"/>
                        <p:tgtEl>
                          <p:spTgt spid="37"/>
                        </p:tgtEl>
                      </p:cBhvr>
                    </p:animEffect>
                  </p:childTnLst>
                </p:cTn>
              </p:par>
            </p:tnLst>
          </p:tmpl>
        </p:tmplLst>
      </p:bldP>
      <p:bldP spid="38" grpId="0" build="p">
        <p:tmplLst>
          <p:tmpl lvl="1">
            <p:tnLst>
              <p:par>
                <p:cTn presetID="10" presetClass="entr" presetSubtype="0" fill="hold" nodeType="withEffect">
                  <p:stCondLst>
                    <p:cond delay="2000"/>
                  </p:stCondLst>
                  <p:childTnLst>
                    <p:set>
                      <p:cBhvr>
                        <p:cTn dur="1" fill="hold">
                          <p:stCondLst>
                            <p:cond delay="0"/>
                          </p:stCondLst>
                        </p:cTn>
                        <p:tgtEl>
                          <p:spTgt spid="38"/>
                        </p:tgtEl>
                        <p:attrNameLst>
                          <p:attrName>style.visibility</p:attrName>
                        </p:attrNameLst>
                      </p:cBhvr>
                      <p:to>
                        <p:strVal val="visible"/>
                      </p:to>
                    </p:set>
                    <p:animEffect transition="in" filter="fade">
                      <p:cBhvr>
                        <p:cTn dur="750"/>
                        <p:tgtEl>
                          <p:spTgt spid="38"/>
                        </p:tgtEl>
                      </p:cBhvr>
                    </p:animEffect>
                  </p:childTnLst>
                </p:cTn>
              </p:par>
            </p:tnLst>
          </p:tmpl>
        </p:tmplLst>
      </p:bldP>
      <p:bldP spid="39" grpId="0" build="p">
        <p:tmplLst>
          <p:tmpl lvl="1">
            <p:tnLst>
              <p:par>
                <p:cTn presetID="10" presetClass="entr" presetSubtype="0" fill="hold" nodeType="withEffect">
                  <p:stCondLst>
                    <p:cond delay="2100"/>
                  </p:stCondLst>
                  <p:childTnLst>
                    <p:set>
                      <p:cBhvr>
                        <p:cTn dur="1" fill="hold">
                          <p:stCondLst>
                            <p:cond delay="0"/>
                          </p:stCondLst>
                        </p:cTn>
                        <p:tgtEl>
                          <p:spTgt spid="39"/>
                        </p:tgtEl>
                        <p:attrNameLst>
                          <p:attrName>style.visibility</p:attrName>
                        </p:attrNameLst>
                      </p:cBhvr>
                      <p:to>
                        <p:strVal val="visible"/>
                      </p:to>
                    </p:set>
                    <p:animEffect transition="in" filter="fade">
                      <p:cBhvr>
                        <p:cTn dur="750"/>
                        <p:tgtEl>
                          <p:spTgt spid="39"/>
                        </p:tgtEl>
                      </p:cBhvr>
                    </p:animEffect>
                  </p:childTnLst>
                </p:cTn>
              </p:par>
            </p:tnLst>
          </p:tmpl>
        </p:tmplLst>
      </p:bldP>
      <p:bldP spid="40" grpId="0" build="p">
        <p:tmplLst>
          <p:tmpl lvl="1">
            <p:tnLst>
              <p:par>
                <p:cTn presetID="10" presetClass="entr" presetSubtype="0" fill="hold" nodeType="withEffect">
                  <p:stCondLst>
                    <p:cond delay="2200"/>
                  </p:stCondLst>
                  <p:childTnLst>
                    <p:set>
                      <p:cBhvr>
                        <p:cTn dur="1" fill="hold">
                          <p:stCondLst>
                            <p:cond delay="0"/>
                          </p:stCondLst>
                        </p:cTn>
                        <p:tgtEl>
                          <p:spTgt spid="40"/>
                        </p:tgtEl>
                        <p:attrNameLst>
                          <p:attrName>style.visibility</p:attrName>
                        </p:attrNameLst>
                      </p:cBhvr>
                      <p:to>
                        <p:strVal val="visible"/>
                      </p:to>
                    </p:set>
                    <p:animEffect transition="in" filter="fade">
                      <p:cBhvr>
                        <p:cTn dur="750"/>
                        <p:tgtEl>
                          <p:spTgt spid="40"/>
                        </p:tgtEl>
                      </p:cBhvr>
                    </p:animEffect>
                  </p:childTnLst>
                </p:cTn>
              </p:par>
            </p:tnLst>
          </p:tmpl>
        </p:tmplLst>
      </p:bldP>
      <p:bldP spid="41" grpId="0" animBg="1">
        <p:tmplLst>
          <p:tmpl>
            <p:tnLst>
              <p:par>
                <p:cTn presetID="22" presetClass="entr" presetSubtype="8" fill="hold" nodeType="withEffect">
                  <p:stCondLst>
                    <p:cond delay="50"/>
                  </p:stCondLst>
                  <p:childTnLst>
                    <p:set>
                      <p:cBhvr>
                        <p:cTn dur="1" fill="hold">
                          <p:stCondLst>
                            <p:cond delay="0"/>
                          </p:stCondLst>
                        </p:cTn>
                        <p:tgtEl>
                          <p:spTgt spid="41"/>
                        </p:tgtEl>
                        <p:attrNameLst>
                          <p:attrName>style.visibility</p:attrName>
                        </p:attrNameLst>
                      </p:cBhvr>
                      <p:to>
                        <p:strVal val="visible"/>
                      </p:to>
                    </p:set>
                    <p:animEffect transition="in" filter="wipe(left)">
                      <p:cBhvr>
                        <p:cTn dur="250"/>
                        <p:tgtEl>
                          <p:spTgt spid="41"/>
                        </p:tgtEl>
                      </p:cBhvr>
                    </p:animEffect>
                  </p:childTnLst>
                </p:cTn>
              </p:par>
            </p:tnLst>
          </p:tmpl>
        </p:tmplLst>
      </p:bldP>
      <p:bldP spid="4" grpId="0"/>
      <p:bldP spid="5" grpId="0"/>
      <p:bldP spid="2"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p:bg>
      <p:bgPr>
        <a:solidFill>
          <a:schemeClr val="tx1"/>
        </a:solidFill>
        <a:effectLst/>
      </p:bgPr>
    </p:bg>
    <p:spTree>
      <p:nvGrpSpPr>
        <p:cNvPr id="1" name=""/>
        <p:cNvGrpSpPr/>
        <p:nvPr/>
      </p:nvGrpSpPr>
      <p:grpSpPr>
        <a:xfrm>
          <a:off x="0" y="0"/>
          <a:ext cx="0" cy="0"/>
          <a:chOff x="0" y="0"/>
          <a:chExt cx="0" cy="0"/>
        </a:xfrm>
      </p:grpSpPr>
      <p:grpSp>
        <p:nvGrpSpPr>
          <p:cNvPr id="114" name="INSTRUCTIE">
            <a:extLst>
              <a:ext uri="{FF2B5EF4-FFF2-40B4-BE49-F238E27FC236}">
                <a16:creationId xmlns:a16="http://schemas.microsoft.com/office/drawing/2014/main" id="{B47C305F-22AC-4481-9EE4-8BD9D4B5711E}"/>
              </a:ext>
            </a:extLst>
          </p:cNvPr>
          <p:cNvGrpSpPr/>
          <p:nvPr userDrawn="1"/>
        </p:nvGrpSpPr>
        <p:grpSpPr>
          <a:xfrm>
            <a:off x="3895674" y="7033210"/>
            <a:ext cx="3727954" cy="3257691"/>
            <a:chOff x="3895674" y="7033210"/>
            <a:chExt cx="3727954" cy="3257691"/>
          </a:xfrm>
        </p:grpSpPr>
        <p:sp>
          <p:nvSpPr>
            <p:cNvPr id="115" name="Rechthoek 114">
              <a:extLst>
                <a:ext uri="{FF2B5EF4-FFF2-40B4-BE49-F238E27FC236}">
                  <a16:creationId xmlns:a16="http://schemas.microsoft.com/office/drawing/2014/main" id="{BFE5715A-EE18-45A3-812B-8540FB0E9B5C}"/>
                </a:ext>
              </a:extLst>
            </p:cNvPr>
            <p:cNvSpPr/>
            <p:nvPr userDrawn="1"/>
          </p:nvSpPr>
          <p:spPr>
            <a:xfrm>
              <a:off x="3895674" y="7033210"/>
              <a:ext cx="3727954" cy="3257691"/>
            </a:xfrm>
            <a:prstGeom prst="rect">
              <a:avLst/>
            </a:prstGeom>
            <a:solidFill>
              <a:srgbClr val="FFFFFF"/>
            </a:solidFill>
            <a:ln w="6350" cap="flat" cmpd="sng" algn="ctr">
              <a:solidFill>
                <a:srgbClr val="ECECEC"/>
              </a:solidFill>
              <a:prstDash val="solid"/>
              <a:miter lim="800000"/>
            </a:ln>
            <a:effectLst/>
          </p:spPr>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nl-NL" sz="1400" b="1" i="0" u="none" strike="noStrike" kern="0" cap="all"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ANIMATIES OP </a:t>
              </a:r>
              <a:br>
                <a:rPr kumimoji="0" lang="nl-NL" sz="1400" b="1" i="0" u="none" strike="noStrike" kern="0" cap="all"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br>
              <a:r>
                <a:rPr kumimoji="0" lang="nl-NL" sz="1400" b="1" i="0" u="none" strike="noStrike" kern="0" cap="all"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TEMPLATE VERWIJDEREN</a:t>
              </a:r>
            </a:p>
          </p:txBody>
        </p:sp>
        <p:sp>
          <p:nvSpPr>
            <p:cNvPr id="116" name="Ovaal 115">
              <a:extLst>
                <a:ext uri="{FF2B5EF4-FFF2-40B4-BE49-F238E27FC236}">
                  <a16:creationId xmlns:a16="http://schemas.microsoft.com/office/drawing/2014/main" id="{93658176-CBF0-4E27-A59A-FE6A0EBE2DAC}"/>
                </a:ext>
              </a:extLst>
            </p:cNvPr>
            <p:cNvSpPr/>
            <p:nvPr userDrawn="1"/>
          </p:nvSpPr>
          <p:spPr>
            <a:xfrm>
              <a:off x="4078252" y="7678534"/>
              <a:ext cx="180000" cy="180000"/>
            </a:xfrm>
            <a:prstGeom prst="ellipse">
              <a:avLst/>
            </a:prstGeom>
            <a:solidFill>
              <a:srgbClr val="211F26"/>
            </a:solidFill>
            <a:ln w="25400" cap="flat" cmpd="sng" algn="ctr">
              <a:noFill/>
              <a:prstDash val="solid"/>
            </a:ln>
            <a:effectLst/>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1</a:t>
              </a:r>
            </a:p>
          </p:txBody>
        </p:sp>
        <p:sp>
          <p:nvSpPr>
            <p:cNvPr id="117" name="Rechthoek 116">
              <a:extLst>
                <a:ext uri="{FF2B5EF4-FFF2-40B4-BE49-F238E27FC236}">
                  <a16:creationId xmlns:a16="http://schemas.microsoft.com/office/drawing/2014/main" id="{4A8F718F-1D6E-4067-92D5-0D537D6BD1F8}"/>
                </a:ext>
              </a:extLst>
            </p:cNvPr>
            <p:cNvSpPr/>
            <p:nvPr userDrawn="1"/>
          </p:nvSpPr>
          <p:spPr>
            <a:xfrm>
              <a:off x="4362424" y="7678534"/>
              <a:ext cx="2994340" cy="316729"/>
            </a:xfrm>
            <a:prstGeom prst="rect">
              <a:avLst/>
            </a:prstGeom>
            <a:noFill/>
            <a:ln w="25400" cap="flat" cmpd="sng" algn="ctr">
              <a:noFill/>
              <a:prstDash val="solid"/>
            </a:ln>
            <a:effectLst/>
          </p:spPr>
          <p:txBody>
            <a:bodyPr lIns="0" tIns="0" rIns="0" bIns="0" rtlCol="0" anchor="t">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Ga naar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‘Animaties’</a:t>
              </a: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en </a:t>
              </a:r>
              <a:b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klik op </a:t>
              </a:r>
              <a:r>
                <a:rPr kumimoji="0" lang="nl-NL"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‘Deelvenster Animaties’</a:t>
              </a: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om </a:t>
              </a:r>
              <a:b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jouw Animatiedeelvenster te openen.</a:t>
              </a:r>
            </a:p>
          </p:txBody>
        </p:sp>
        <p:sp>
          <p:nvSpPr>
            <p:cNvPr id="118" name="Ovaal 117">
              <a:extLst>
                <a:ext uri="{FF2B5EF4-FFF2-40B4-BE49-F238E27FC236}">
                  <a16:creationId xmlns:a16="http://schemas.microsoft.com/office/drawing/2014/main" id="{63DAECB8-CE97-4D8A-BF7A-16CB1108270C}"/>
                </a:ext>
              </a:extLst>
            </p:cNvPr>
            <p:cNvSpPr/>
            <p:nvPr userDrawn="1"/>
          </p:nvSpPr>
          <p:spPr>
            <a:xfrm>
              <a:off x="4078252" y="8284226"/>
              <a:ext cx="180000" cy="180000"/>
            </a:xfrm>
            <a:prstGeom prst="ellipse">
              <a:avLst/>
            </a:prstGeom>
            <a:solidFill>
              <a:srgbClr val="211F26"/>
            </a:solidFill>
            <a:ln w="25400" cap="flat" cmpd="sng" algn="ctr">
              <a:noFill/>
              <a:prstDash val="solid"/>
            </a:ln>
            <a:effectLst/>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2</a:t>
              </a:r>
            </a:p>
          </p:txBody>
        </p:sp>
        <p:sp>
          <p:nvSpPr>
            <p:cNvPr id="119" name="Rechthoek 118">
              <a:extLst>
                <a:ext uri="{FF2B5EF4-FFF2-40B4-BE49-F238E27FC236}">
                  <a16:creationId xmlns:a16="http://schemas.microsoft.com/office/drawing/2014/main" id="{BB694A31-B277-44BC-9D79-407703E22884}"/>
                </a:ext>
              </a:extLst>
            </p:cNvPr>
            <p:cNvSpPr/>
            <p:nvPr userDrawn="1"/>
          </p:nvSpPr>
          <p:spPr>
            <a:xfrm>
              <a:off x="4362424" y="8284227"/>
              <a:ext cx="2994340" cy="394426"/>
            </a:xfrm>
            <a:prstGeom prst="rect">
              <a:avLst/>
            </a:prstGeom>
            <a:noFill/>
            <a:ln w="25400" cap="flat" cmpd="sng" algn="ctr">
              <a:noFill/>
              <a:prstDash val="solid"/>
            </a:ln>
            <a:effectLst/>
          </p:spPr>
          <p:txBody>
            <a:bodyPr lIns="0" tIns="0" rIns="0" bIns="0" rtlCol="0" anchor="t">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Klik met je rechtermuisknop de animaties en kies voor </a:t>
              </a:r>
              <a:r>
                <a:rPr kumimoji="0" lang="nl-NL"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‘Effecten kopiëren naar dia’</a:t>
              </a: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p>
          </p:txBody>
        </p:sp>
        <p:grpSp>
          <p:nvGrpSpPr>
            <p:cNvPr id="120" name="Groep 119">
              <a:extLst>
                <a:ext uri="{FF2B5EF4-FFF2-40B4-BE49-F238E27FC236}">
                  <a16:creationId xmlns:a16="http://schemas.microsoft.com/office/drawing/2014/main" id="{37FD1BC3-C92F-4BBE-A889-7F9CFA83F984}"/>
                </a:ext>
              </a:extLst>
            </p:cNvPr>
            <p:cNvGrpSpPr/>
            <p:nvPr userDrawn="1"/>
          </p:nvGrpSpPr>
          <p:grpSpPr>
            <a:xfrm>
              <a:off x="4335809" y="8735083"/>
              <a:ext cx="1765678" cy="504851"/>
              <a:chOff x="4258251" y="8667802"/>
              <a:chExt cx="1765678" cy="504851"/>
            </a:xfrm>
          </p:grpSpPr>
          <p:sp>
            <p:nvSpPr>
              <p:cNvPr id="123" name="Rechthoek 122">
                <a:extLst>
                  <a:ext uri="{FF2B5EF4-FFF2-40B4-BE49-F238E27FC236}">
                    <a16:creationId xmlns:a16="http://schemas.microsoft.com/office/drawing/2014/main" id="{8AEE3681-5CD1-4084-9D29-D157B26601B0}"/>
                  </a:ext>
                </a:extLst>
              </p:cNvPr>
              <p:cNvSpPr/>
              <p:nvPr userDrawn="1"/>
            </p:nvSpPr>
            <p:spPr>
              <a:xfrm>
                <a:off x="4258251" y="8667802"/>
                <a:ext cx="1690813"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endParaRPr kumimoji="0" lang="nl-NL" sz="800" b="0"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24" name="Rechthoek 123">
                <a:extLst>
                  <a:ext uri="{FF2B5EF4-FFF2-40B4-BE49-F238E27FC236}">
                    <a16:creationId xmlns:a16="http://schemas.microsoft.com/office/drawing/2014/main" id="{6BA136C1-504F-4371-A2CA-3F6306E4BB5A}"/>
                  </a:ext>
                </a:extLst>
              </p:cNvPr>
              <p:cNvSpPr/>
              <p:nvPr userDrawn="1"/>
            </p:nvSpPr>
            <p:spPr>
              <a:xfrm>
                <a:off x="4267242" y="8676033"/>
                <a:ext cx="1676358"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39" name="Tekstvak 138">
                <a:extLst>
                  <a:ext uri="{FF2B5EF4-FFF2-40B4-BE49-F238E27FC236}">
                    <a16:creationId xmlns:a16="http://schemas.microsoft.com/office/drawing/2014/main" id="{CC92B859-0930-4704-A621-00234B958387}"/>
                  </a:ext>
                </a:extLst>
              </p:cNvPr>
              <p:cNvSpPr txBox="1"/>
              <p:nvPr userDrawn="1"/>
            </p:nvSpPr>
            <p:spPr>
              <a:xfrm>
                <a:off x="4498615" y="8729139"/>
                <a:ext cx="1516023" cy="134709"/>
              </a:xfrm>
              <a:prstGeom prst="rect">
                <a:avLst/>
              </a:prstGeom>
              <a:noFill/>
            </p:spPr>
            <p:txBody>
              <a:bodyPr wrap="square" rtlCol="0" anchor="ctr">
                <a:noAutofit/>
              </a:bodyPr>
              <a:lstStyle/>
              <a:p>
                <a:pPr marL="0" marR="0" lvl="0" indent="0" algn="l" defTabSz="1217512" rtl="0" eaLnBrk="1" fontAlgn="auto" latinLnBrk="0" hangingPunct="1">
                  <a:lnSpc>
                    <a:spcPct val="90000"/>
                  </a:lnSpc>
                  <a:spcBef>
                    <a:spcPts val="600"/>
                  </a:spcBef>
                  <a:spcAft>
                    <a:spcPts val="600"/>
                  </a:spcAft>
                  <a:buClrTx/>
                  <a:buSzTx/>
                  <a:buFontTx/>
                  <a:buNone/>
                  <a:tabLst/>
                  <a:defRPr/>
                </a:pPr>
                <a:r>
                  <a:rPr kumimoji="0" lang="nl-NL" sz="900" b="0"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Effecten kopiëren naar dia</a:t>
                </a:r>
              </a:p>
            </p:txBody>
          </p:sp>
          <p:sp>
            <p:nvSpPr>
              <p:cNvPr id="140" name="Tekstvak 139">
                <a:extLst>
                  <a:ext uri="{FF2B5EF4-FFF2-40B4-BE49-F238E27FC236}">
                    <a16:creationId xmlns:a16="http://schemas.microsoft.com/office/drawing/2014/main" id="{9C8E7DFF-294B-4582-8B62-72A2747E4F78}"/>
                  </a:ext>
                </a:extLst>
              </p:cNvPr>
              <p:cNvSpPr txBox="1"/>
              <p:nvPr userDrawn="1"/>
            </p:nvSpPr>
            <p:spPr>
              <a:xfrm>
                <a:off x="4485187" y="8981575"/>
                <a:ext cx="1538742" cy="126416"/>
              </a:xfrm>
              <a:prstGeom prst="rect">
                <a:avLst/>
              </a:prstGeom>
              <a:noFill/>
            </p:spPr>
            <p:txBody>
              <a:bodyPr wrap="square" rtlCol="0" anchor="ctr">
                <a:noAutofit/>
              </a:bodyPr>
              <a:lstStyle/>
              <a:p>
                <a:pPr marL="0" marR="0" lvl="0" indent="0" algn="l" defTabSz="1217512" rtl="0" eaLnBrk="1" fontAlgn="auto" latinLnBrk="0" hangingPunct="1">
                  <a:lnSpc>
                    <a:spcPct val="90000"/>
                  </a:lnSpc>
                  <a:spcBef>
                    <a:spcPts val="600"/>
                  </a:spcBef>
                  <a:spcAft>
                    <a:spcPts val="600"/>
                  </a:spcAft>
                  <a:buClrTx/>
                  <a:buSzTx/>
                  <a:buFontTx/>
                  <a:buNone/>
                  <a:tabLst/>
                  <a:defRPr/>
                </a:pPr>
                <a:r>
                  <a:rPr kumimoji="0" lang="nl-NL" sz="900" b="0"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In</a:t>
                </a:r>
                <a:r>
                  <a:rPr kumimoji="0" lang="nl-NL" sz="900" b="0" i="0" u="sng"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d</a:t>
                </a:r>
                <a:r>
                  <a:rPr kumimoji="0" lang="nl-NL" sz="900" b="0"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eling weergeven</a:t>
                </a:r>
              </a:p>
            </p:txBody>
          </p:sp>
        </p:grpSp>
        <p:sp>
          <p:nvSpPr>
            <p:cNvPr id="121" name="Ovaal 120">
              <a:extLst>
                <a:ext uri="{FF2B5EF4-FFF2-40B4-BE49-F238E27FC236}">
                  <a16:creationId xmlns:a16="http://schemas.microsoft.com/office/drawing/2014/main" id="{68FBEB18-E97F-4169-9A84-5F3D782CCD1C}"/>
                </a:ext>
              </a:extLst>
            </p:cNvPr>
            <p:cNvSpPr/>
            <p:nvPr userDrawn="1"/>
          </p:nvSpPr>
          <p:spPr>
            <a:xfrm>
              <a:off x="4078252" y="9388103"/>
              <a:ext cx="180000" cy="180000"/>
            </a:xfrm>
            <a:prstGeom prst="ellipse">
              <a:avLst/>
            </a:prstGeom>
            <a:solidFill>
              <a:srgbClr val="211F26"/>
            </a:solidFill>
            <a:ln w="25400" cap="flat" cmpd="sng" algn="ctr">
              <a:noFill/>
              <a:prstDash val="solid"/>
            </a:ln>
            <a:effectLst/>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3</a:t>
              </a:r>
            </a:p>
          </p:txBody>
        </p:sp>
        <p:sp>
          <p:nvSpPr>
            <p:cNvPr id="122" name="Rechthoek 121">
              <a:extLst>
                <a:ext uri="{FF2B5EF4-FFF2-40B4-BE49-F238E27FC236}">
                  <a16:creationId xmlns:a16="http://schemas.microsoft.com/office/drawing/2014/main" id="{C62AB155-C78B-457C-A7C7-EFD1C34B04F7}"/>
                </a:ext>
              </a:extLst>
            </p:cNvPr>
            <p:cNvSpPr/>
            <p:nvPr userDrawn="1"/>
          </p:nvSpPr>
          <p:spPr>
            <a:xfrm>
              <a:off x="4362424" y="9388103"/>
              <a:ext cx="2994340" cy="652749"/>
            </a:xfrm>
            <a:prstGeom prst="rect">
              <a:avLst/>
            </a:prstGeom>
            <a:noFill/>
            <a:ln w="25400" cap="flat" cmpd="sng" algn="ctr">
              <a:noFill/>
              <a:prstDash val="solid"/>
            </a:ln>
            <a:effectLst/>
          </p:spPr>
          <p:txBody>
            <a:bodyPr lIns="0" tIns="0" rIns="0" bIns="0" rtlCol="0" anchor="t">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De animaties op template zijn gekopieerd </a:t>
              </a:r>
              <a:b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naar de voorgrond. Selecteer alle animaties, </a:t>
              </a:r>
              <a:b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klik met je rechtermuisknop en kies voor </a:t>
              </a:r>
              <a:b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optie  </a:t>
              </a:r>
              <a:r>
                <a:rPr kumimoji="0" lang="nl-NL"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‘Verwijderen’</a:t>
              </a: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nl-NL"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grpSp>
      <p:grpSp>
        <p:nvGrpSpPr>
          <p:cNvPr id="157" name="INSTRUCTIE">
            <a:extLst>
              <a:ext uri="{FF2B5EF4-FFF2-40B4-BE49-F238E27FC236}">
                <a16:creationId xmlns:a16="http://schemas.microsoft.com/office/drawing/2014/main" id="{B6FFC554-0169-4136-865D-72AD2AA7B687}"/>
              </a:ext>
            </a:extLst>
          </p:cNvPr>
          <p:cNvGrpSpPr/>
          <p:nvPr userDrawn="1"/>
        </p:nvGrpSpPr>
        <p:grpSpPr>
          <a:xfrm>
            <a:off x="-3786165" y="-1"/>
            <a:ext cx="3693386" cy="6688475"/>
            <a:chOff x="-3786165" y="-1"/>
            <a:chExt cx="3693386" cy="6688475"/>
          </a:xfrm>
        </p:grpSpPr>
        <p:sp>
          <p:nvSpPr>
            <p:cNvPr id="158" name="Rechthoek 157">
              <a:extLst>
                <a:ext uri="{FF2B5EF4-FFF2-40B4-BE49-F238E27FC236}">
                  <a16:creationId xmlns:a16="http://schemas.microsoft.com/office/drawing/2014/main" id="{F14C4DA0-8A87-4DD8-95D8-7CFFAD30302E}"/>
                </a:ext>
              </a:extLst>
            </p:cNvPr>
            <p:cNvSpPr/>
            <p:nvPr userDrawn="1"/>
          </p:nvSpPr>
          <p:spPr>
            <a:xfrm>
              <a:off x="-3786165" y="-1"/>
              <a:ext cx="3593091" cy="603485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nl-NL" sz="1400" b="1" i="0" u="none" strike="noStrike" kern="1200" cap="all" spc="0" normalizeH="0" baseline="0" noProof="0">
                  <a:ln>
                    <a:noFill/>
                  </a:ln>
                  <a:solidFill>
                    <a:srgbClr val="E2002B"/>
                  </a:solidFill>
                  <a:effectLst/>
                  <a:uLnTx/>
                  <a:uFillTx/>
                  <a:latin typeface="Calibri" panose="020F0502020204030204" pitchFamily="34" charset="0"/>
                  <a:ea typeface="+mn-ea"/>
                  <a:cs typeface="Calibri" panose="020F0502020204030204" pitchFamily="34" charset="0"/>
                </a:rPr>
                <a:t>Afbeelding invoegen/opmaken</a:t>
              </a:r>
            </a:p>
          </p:txBody>
        </p:sp>
        <p:sp>
          <p:nvSpPr>
            <p:cNvPr id="159" name="Ovaal 158">
              <a:extLst>
                <a:ext uri="{FF2B5EF4-FFF2-40B4-BE49-F238E27FC236}">
                  <a16:creationId xmlns:a16="http://schemas.microsoft.com/office/drawing/2014/main" id="{DE6ECA52-6C07-40A0-9237-7E192AB965E4}"/>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1</a:t>
              </a:r>
            </a:p>
          </p:txBody>
        </p:sp>
        <p:sp>
          <p:nvSpPr>
            <p:cNvPr id="160" name="Rechthoek 159">
              <a:extLst>
                <a:ext uri="{FF2B5EF4-FFF2-40B4-BE49-F238E27FC236}">
                  <a16:creationId xmlns:a16="http://schemas.microsoft.com/office/drawing/2014/main" id="{45A668EE-2BDE-4393-8662-F1E33FBBB051}"/>
                </a:ext>
              </a:extLst>
            </p:cNvPr>
            <p:cNvSpPr/>
            <p:nvPr userDrawn="1"/>
          </p:nvSpPr>
          <p:spPr>
            <a:xfrm>
              <a:off x="-3319415" y="465324"/>
              <a:ext cx="2962706" cy="668152"/>
            </a:xfrm>
            <a:prstGeom prst="rect">
              <a:avLst/>
            </a:prstGeom>
            <a:noFill/>
            <a:ln w="25400" cap="flat" cmpd="sng" algn="ctr">
              <a:noFill/>
              <a:prstDash val="solid"/>
            </a:ln>
            <a:effectLst/>
          </p:spPr>
          <p:txBody>
            <a:bodyPr lIns="0" tIns="0" rIns="0" bIns="0" rtlCol="0" anchor="t">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Wanneer nodig, verwijder de bestaande afbeelding d.m.v. de </a:t>
              </a:r>
              <a:r>
                <a:rPr kumimoji="0" lang="nl-NL"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‘Backspace toets’</a:t>
              </a: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Selecteer het afbeeldingskader, ga naar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en klik op de knop </a:t>
              </a:r>
              <a:r>
                <a:rPr kumimoji="0" lang="nl-NL"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'Afbeeldingen’</a:t>
              </a:r>
              <a:endPar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61" name="Ovaal 160">
              <a:extLst>
                <a:ext uri="{FF2B5EF4-FFF2-40B4-BE49-F238E27FC236}">
                  <a16:creationId xmlns:a16="http://schemas.microsoft.com/office/drawing/2014/main" id="{9A89929C-291B-42ED-8351-F38CAE568B44}"/>
                </a:ext>
              </a:extLst>
            </p:cNvPr>
            <p:cNvSpPr/>
            <p:nvPr userDrawn="1"/>
          </p:nvSpPr>
          <p:spPr>
            <a:xfrm>
              <a:off x="-3603587" y="263393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3</a:t>
              </a:r>
            </a:p>
          </p:txBody>
        </p:sp>
        <p:sp>
          <p:nvSpPr>
            <p:cNvPr id="162" name="Rechthoek 161">
              <a:extLst>
                <a:ext uri="{FF2B5EF4-FFF2-40B4-BE49-F238E27FC236}">
                  <a16:creationId xmlns:a16="http://schemas.microsoft.com/office/drawing/2014/main" id="{D2B0436C-B06B-4C31-B417-FD1D307B5BAD}"/>
                </a:ext>
              </a:extLst>
            </p:cNvPr>
            <p:cNvSpPr/>
            <p:nvPr userDrawn="1"/>
          </p:nvSpPr>
          <p:spPr>
            <a:xfrm>
              <a:off x="-3319416" y="2633936"/>
              <a:ext cx="3126341" cy="462795"/>
            </a:xfrm>
            <a:prstGeom prst="rect">
              <a:avLst/>
            </a:prstGeom>
            <a:noFill/>
            <a:ln w="25400" cap="flat" cmpd="sng" algn="ctr">
              <a:noFill/>
              <a:prstDash val="solid"/>
            </a:ln>
            <a:effectLst/>
          </p:spPr>
          <p:txBody>
            <a:bodyPr lIns="0" tIns="0" rIns="0" bIns="0" rtlCol="0" anchor="t">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Klik met de rechter muisknop op de miniatuurweergave van de dia aan de linkerkant van het scherm en kies </a:t>
              </a:r>
              <a:r>
                <a:rPr kumimoji="0" lang="nl-NL"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‘Dia herstellen’</a:t>
              </a: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p>
          </p:txBody>
        </p:sp>
        <p:sp>
          <p:nvSpPr>
            <p:cNvPr id="163" name="Ovaal 162">
              <a:extLst>
                <a:ext uri="{FF2B5EF4-FFF2-40B4-BE49-F238E27FC236}">
                  <a16:creationId xmlns:a16="http://schemas.microsoft.com/office/drawing/2014/main" id="{E576B079-CC43-4D7B-8B21-29FFFDF4CA22}"/>
                </a:ext>
              </a:extLst>
            </p:cNvPr>
            <p:cNvSpPr/>
            <p:nvPr userDrawn="1"/>
          </p:nvSpPr>
          <p:spPr>
            <a:xfrm>
              <a:off x="-3603587" y="422636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4</a:t>
              </a:r>
            </a:p>
          </p:txBody>
        </p:sp>
        <p:sp>
          <p:nvSpPr>
            <p:cNvPr id="164" name="Rechthoek 163">
              <a:extLst>
                <a:ext uri="{FF2B5EF4-FFF2-40B4-BE49-F238E27FC236}">
                  <a16:creationId xmlns:a16="http://schemas.microsoft.com/office/drawing/2014/main" id="{F9354727-E15E-4FAA-8FFA-25F12A0108A6}"/>
                </a:ext>
              </a:extLst>
            </p:cNvPr>
            <p:cNvSpPr/>
            <p:nvPr userDrawn="1"/>
          </p:nvSpPr>
          <p:spPr>
            <a:xfrm>
              <a:off x="-3319416" y="4226366"/>
              <a:ext cx="3008779" cy="820954"/>
            </a:xfrm>
            <a:prstGeom prst="rect">
              <a:avLst/>
            </a:prstGeom>
            <a:noFill/>
            <a:ln w="25400" cap="flat" cmpd="sng" algn="ctr">
              <a:noFill/>
              <a:prstDash val="solid"/>
            </a:ln>
            <a:effectLst/>
          </p:spPr>
          <p:txBody>
            <a:bodyPr lIns="0" tIns="0" rIns="0" bIns="0" rtlCol="0" anchor="t">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Om de afbeelding te schalen of bij te snijden, ga naar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‘Hulpmiddelen voor afbeeldingen - Opmaak’</a:t>
              </a: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en klik op de knop </a:t>
              </a:r>
              <a:r>
                <a:rPr kumimoji="0" lang="nl-NL"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‘Bijsnijden’</a:t>
              </a: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Schaal met de bolletjes de afbeelding en met de hoekjes het afbeeldingskader.</a:t>
              </a:r>
            </a:p>
          </p:txBody>
        </p:sp>
        <p:sp>
          <p:nvSpPr>
            <p:cNvPr id="165" name="Rechthoek 164">
              <a:extLst>
                <a:ext uri="{FF2B5EF4-FFF2-40B4-BE49-F238E27FC236}">
                  <a16:creationId xmlns:a16="http://schemas.microsoft.com/office/drawing/2014/main" id="{A0F5808C-8419-4403-97E5-EAF84A87D34D}"/>
                </a:ext>
              </a:extLst>
            </p:cNvPr>
            <p:cNvSpPr/>
            <p:nvPr userDrawn="1"/>
          </p:nvSpPr>
          <p:spPr>
            <a:xfrm>
              <a:off x="-3316836" y="3200265"/>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0" i="1"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nvGrpSpPr>
            <p:cNvPr id="166" name="Groep 165">
              <a:extLst>
                <a:ext uri="{FF2B5EF4-FFF2-40B4-BE49-F238E27FC236}">
                  <a16:creationId xmlns:a16="http://schemas.microsoft.com/office/drawing/2014/main" id="{D81B9526-7780-482F-BCB5-2A22AC398744}"/>
                </a:ext>
              </a:extLst>
            </p:cNvPr>
            <p:cNvGrpSpPr/>
            <p:nvPr userDrawn="1"/>
          </p:nvGrpSpPr>
          <p:grpSpPr>
            <a:xfrm>
              <a:off x="-2485819" y="3479783"/>
              <a:ext cx="1222990" cy="563933"/>
              <a:chOff x="-2485819" y="3399207"/>
              <a:chExt cx="1222990" cy="563933"/>
            </a:xfrm>
          </p:grpSpPr>
          <p:sp>
            <p:nvSpPr>
              <p:cNvPr id="205" name="Rechthoek 204">
                <a:extLst>
                  <a:ext uri="{FF2B5EF4-FFF2-40B4-BE49-F238E27FC236}">
                    <a16:creationId xmlns:a16="http://schemas.microsoft.com/office/drawing/2014/main" id="{9013164C-FD59-4B5E-9C10-DD996DC00D1D}"/>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endParaRPr kumimoji="0" lang="nl-NL" sz="800" b="0"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206" name="Rechthoek 205">
                <a:extLst>
                  <a:ext uri="{FF2B5EF4-FFF2-40B4-BE49-F238E27FC236}">
                    <a16:creationId xmlns:a16="http://schemas.microsoft.com/office/drawing/2014/main" id="{A542A9BA-48C4-4085-A9A6-3FE90C373E74}"/>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nvGrpSpPr>
              <p:cNvPr id="207" name="Groep 206">
                <a:extLst>
                  <a:ext uri="{FF2B5EF4-FFF2-40B4-BE49-F238E27FC236}">
                    <a16:creationId xmlns:a16="http://schemas.microsoft.com/office/drawing/2014/main" id="{76AB5940-25BA-4EBF-BD6F-F5C5E96B0683}"/>
                  </a:ext>
                </a:extLst>
              </p:cNvPr>
              <p:cNvGrpSpPr/>
              <p:nvPr userDrawn="1"/>
            </p:nvGrpSpPr>
            <p:grpSpPr>
              <a:xfrm>
                <a:off x="-2403869" y="3460544"/>
                <a:ext cx="155951" cy="131922"/>
                <a:chOff x="12968836" y="3354170"/>
                <a:chExt cx="404806" cy="342433"/>
              </a:xfrm>
            </p:grpSpPr>
            <p:sp>
              <p:nvSpPr>
                <p:cNvPr id="220" name="Rechthoek: afgeronde hoeken 219">
                  <a:extLst>
                    <a:ext uri="{FF2B5EF4-FFF2-40B4-BE49-F238E27FC236}">
                      <a16:creationId xmlns:a16="http://schemas.microsoft.com/office/drawing/2014/main" id="{D88FD0D8-E84C-459F-A7F4-71B011167612}"/>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endParaRPr kumimoji="0" lang="nl-NL" sz="800" b="0"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221" name="Rechthoek 220">
                  <a:extLst>
                    <a:ext uri="{FF2B5EF4-FFF2-40B4-BE49-F238E27FC236}">
                      <a16:creationId xmlns:a16="http://schemas.microsoft.com/office/drawing/2014/main" id="{152DFFCF-2022-4F1C-AB2A-052DFC4B4E4E}"/>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222" name="Rechthoek 221">
                  <a:extLst>
                    <a:ext uri="{FF2B5EF4-FFF2-40B4-BE49-F238E27FC236}">
                      <a16:creationId xmlns:a16="http://schemas.microsoft.com/office/drawing/2014/main" id="{B08024DA-C24E-4045-9FB0-339D2E89050E}"/>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223" name="Rechthoek 222">
                  <a:extLst>
                    <a:ext uri="{FF2B5EF4-FFF2-40B4-BE49-F238E27FC236}">
                      <a16:creationId xmlns:a16="http://schemas.microsoft.com/office/drawing/2014/main" id="{1E7BF402-2C08-48B0-A1D2-3A8434E3B732}"/>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224" name="Rechthoek 223">
                  <a:extLst>
                    <a:ext uri="{FF2B5EF4-FFF2-40B4-BE49-F238E27FC236}">
                      <a16:creationId xmlns:a16="http://schemas.microsoft.com/office/drawing/2014/main" id="{A359B609-AE25-4999-993B-AF4C9309F162}"/>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225" name="Rechthoek 224">
                  <a:extLst>
                    <a:ext uri="{FF2B5EF4-FFF2-40B4-BE49-F238E27FC236}">
                      <a16:creationId xmlns:a16="http://schemas.microsoft.com/office/drawing/2014/main" id="{0B0041FA-181C-4E51-AAA2-938353153008}"/>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208" name="Groep 207">
                <a:extLst>
                  <a:ext uri="{FF2B5EF4-FFF2-40B4-BE49-F238E27FC236}">
                    <a16:creationId xmlns:a16="http://schemas.microsoft.com/office/drawing/2014/main" id="{01EDC7DB-FB61-46A2-BD4F-DC240F50C68B}"/>
                  </a:ext>
                </a:extLst>
              </p:cNvPr>
              <p:cNvGrpSpPr/>
              <p:nvPr userDrawn="1"/>
            </p:nvGrpSpPr>
            <p:grpSpPr>
              <a:xfrm>
                <a:off x="-2423424" y="3690208"/>
                <a:ext cx="166739" cy="218963"/>
                <a:chOff x="12940828" y="3950597"/>
                <a:chExt cx="432813" cy="568367"/>
              </a:xfrm>
            </p:grpSpPr>
            <p:grpSp>
              <p:nvGrpSpPr>
                <p:cNvPr id="212" name="Groep 211">
                  <a:extLst>
                    <a:ext uri="{FF2B5EF4-FFF2-40B4-BE49-F238E27FC236}">
                      <a16:creationId xmlns:a16="http://schemas.microsoft.com/office/drawing/2014/main" id="{12AE0A7E-EBD9-48C7-BCC2-C934117F1E23}"/>
                    </a:ext>
                  </a:extLst>
                </p:cNvPr>
                <p:cNvGrpSpPr/>
                <p:nvPr userDrawn="1"/>
              </p:nvGrpSpPr>
              <p:grpSpPr>
                <a:xfrm>
                  <a:off x="13000382" y="4006891"/>
                  <a:ext cx="373259" cy="315747"/>
                  <a:chOff x="12968836" y="3354170"/>
                  <a:chExt cx="404806" cy="342433"/>
                </a:xfrm>
              </p:grpSpPr>
              <p:sp>
                <p:nvSpPr>
                  <p:cNvPr id="214" name="Rechthoek: afgeronde hoeken 213">
                    <a:extLst>
                      <a:ext uri="{FF2B5EF4-FFF2-40B4-BE49-F238E27FC236}">
                        <a16:creationId xmlns:a16="http://schemas.microsoft.com/office/drawing/2014/main" id="{F4C020F6-6D07-47F8-AE99-B5DA102D1632}"/>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endParaRPr kumimoji="0" lang="nl-NL" sz="800" b="0"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215" name="Rechthoek 214">
                    <a:extLst>
                      <a:ext uri="{FF2B5EF4-FFF2-40B4-BE49-F238E27FC236}">
                        <a16:creationId xmlns:a16="http://schemas.microsoft.com/office/drawing/2014/main" id="{66E797A0-5AF0-4901-8523-0AC40DB4D276}"/>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216" name="Rechthoek 215">
                    <a:extLst>
                      <a:ext uri="{FF2B5EF4-FFF2-40B4-BE49-F238E27FC236}">
                        <a16:creationId xmlns:a16="http://schemas.microsoft.com/office/drawing/2014/main" id="{8B3671CE-2D19-4D46-9A6E-B7CEEA2822FD}"/>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217" name="Rechthoek 216">
                    <a:extLst>
                      <a:ext uri="{FF2B5EF4-FFF2-40B4-BE49-F238E27FC236}">
                        <a16:creationId xmlns:a16="http://schemas.microsoft.com/office/drawing/2014/main" id="{A272D25D-438C-4B18-B2FD-281F8A18D154}"/>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218" name="Rechthoek 217">
                    <a:extLst>
                      <a:ext uri="{FF2B5EF4-FFF2-40B4-BE49-F238E27FC236}">
                        <a16:creationId xmlns:a16="http://schemas.microsoft.com/office/drawing/2014/main" id="{B782F569-AE63-4FFA-8686-17055AB184B3}"/>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219" name="Rechthoek 218">
                    <a:extLst>
                      <a:ext uri="{FF2B5EF4-FFF2-40B4-BE49-F238E27FC236}">
                        <a16:creationId xmlns:a16="http://schemas.microsoft.com/office/drawing/2014/main" id="{A929DACE-4224-4687-B6AD-E9D3E15C921C}"/>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sp>
              <p:nvSpPr>
                <p:cNvPr id="213" name="Boog 212">
                  <a:extLst>
                    <a:ext uri="{FF2B5EF4-FFF2-40B4-BE49-F238E27FC236}">
                      <a16:creationId xmlns:a16="http://schemas.microsoft.com/office/drawing/2014/main" id="{72DA59EE-4CF2-47C5-92D1-6E9E0FBCE41C}"/>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sp>
            <p:nvSpPr>
              <p:cNvPr id="209" name="Tekstvak 208">
                <a:extLst>
                  <a:ext uri="{FF2B5EF4-FFF2-40B4-BE49-F238E27FC236}">
                    <a16:creationId xmlns:a16="http://schemas.microsoft.com/office/drawing/2014/main" id="{96DB473D-BCA7-4C64-A663-5F96EDC6FDF1}"/>
                  </a:ext>
                </a:extLst>
              </p:cNvPr>
              <p:cNvSpPr txBox="1"/>
              <p:nvPr userDrawn="1"/>
            </p:nvSpPr>
            <p:spPr>
              <a:xfrm>
                <a:off x="-2245455" y="3460544"/>
                <a:ext cx="896116" cy="134709"/>
              </a:xfrm>
              <a:prstGeom prst="rect">
                <a:avLst/>
              </a:prstGeom>
              <a:noFill/>
            </p:spPr>
            <p:txBody>
              <a:bodyPr wrap="square" rtlCol="0" anchor="ctr">
                <a:noAutofit/>
              </a:bodyPr>
              <a:lstStyle/>
              <a:p>
                <a:pPr marL="0" marR="0" lvl="0" indent="0" algn="l" defTabSz="1217512" rtl="0" eaLnBrk="1" fontAlgn="auto" latinLnBrk="0" hangingPunct="1">
                  <a:lnSpc>
                    <a:spcPct val="90000"/>
                  </a:lnSpc>
                  <a:spcBef>
                    <a:spcPts val="600"/>
                  </a:spcBef>
                  <a:spcAft>
                    <a:spcPts val="600"/>
                  </a:spcAft>
                  <a:buClrTx/>
                  <a:buSzTx/>
                  <a:buFontTx/>
                  <a:buNone/>
                  <a:tabLst/>
                  <a:defRPr/>
                </a:pPr>
                <a:r>
                  <a:rPr kumimoji="0" lang="nl-NL" sz="900" b="0"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Indeling</a:t>
                </a:r>
              </a:p>
            </p:txBody>
          </p:sp>
          <p:sp>
            <p:nvSpPr>
              <p:cNvPr id="210" name="Tekstvak 209">
                <a:extLst>
                  <a:ext uri="{FF2B5EF4-FFF2-40B4-BE49-F238E27FC236}">
                    <a16:creationId xmlns:a16="http://schemas.microsoft.com/office/drawing/2014/main" id="{22C7D7DA-5E63-4E63-8F66-5211FDEB9469}"/>
                  </a:ext>
                </a:extLst>
              </p:cNvPr>
              <p:cNvSpPr txBox="1"/>
              <p:nvPr userDrawn="1"/>
            </p:nvSpPr>
            <p:spPr>
              <a:xfrm>
                <a:off x="-2258884" y="3712980"/>
                <a:ext cx="909545" cy="126416"/>
              </a:xfrm>
              <a:prstGeom prst="rect">
                <a:avLst/>
              </a:prstGeom>
              <a:noFill/>
            </p:spPr>
            <p:txBody>
              <a:bodyPr wrap="square" rtlCol="0" anchor="ctr">
                <a:noAutofit/>
              </a:bodyPr>
              <a:lstStyle/>
              <a:p>
                <a:pPr marL="0" marR="0" lvl="0" indent="0" algn="l" defTabSz="1217512" rtl="0" eaLnBrk="1" fontAlgn="auto" latinLnBrk="0" hangingPunct="1">
                  <a:lnSpc>
                    <a:spcPct val="90000"/>
                  </a:lnSpc>
                  <a:spcBef>
                    <a:spcPts val="600"/>
                  </a:spcBef>
                  <a:spcAft>
                    <a:spcPts val="600"/>
                  </a:spcAft>
                  <a:buClrTx/>
                  <a:buSzTx/>
                  <a:buFontTx/>
                  <a:buNone/>
                  <a:tabLst/>
                  <a:defRPr/>
                </a:pPr>
                <a:r>
                  <a:rPr kumimoji="0" lang="nl-NL" sz="900" b="0"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Dia Herstellen</a:t>
                </a:r>
              </a:p>
            </p:txBody>
          </p:sp>
          <p:sp>
            <p:nvSpPr>
              <p:cNvPr id="211" name="Vrije vorm: vorm 210">
                <a:extLst>
                  <a:ext uri="{FF2B5EF4-FFF2-40B4-BE49-F238E27FC236}">
                    <a16:creationId xmlns:a16="http://schemas.microsoft.com/office/drawing/2014/main" id="{B695E52C-E656-406E-9153-A05BED195306}"/>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endParaRPr kumimoji="0" lang="nl-NL" sz="1600" b="0" i="0" u="none" strike="noStrike" kern="1200" cap="all"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grpSp>
          <p:nvGrpSpPr>
            <p:cNvPr id="167" name="Groep 166">
              <a:extLst>
                <a:ext uri="{FF2B5EF4-FFF2-40B4-BE49-F238E27FC236}">
                  <a16:creationId xmlns:a16="http://schemas.microsoft.com/office/drawing/2014/main" id="{00C514BA-86D2-4818-8D80-ADA2451E4F1D}"/>
                </a:ext>
              </a:extLst>
            </p:cNvPr>
            <p:cNvGrpSpPr/>
            <p:nvPr userDrawn="1"/>
          </p:nvGrpSpPr>
          <p:grpSpPr>
            <a:xfrm>
              <a:off x="-3786165" y="5728778"/>
              <a:ext cx="3693386" cy="959696"/>
              <a:chOff x="-3786437" y="6163468"/>
              <a:chExt cx="3693386" cy="959696"/>
            </a:xfrm>
          </p:grpSpPr>
          <p:sp>
            <p:nvSpPr>
              <p:cNvPr id="195" name="Rechthoek 194">
                <a:extLst>
                  <a:ext uri="{FF2B5EF4-FFF2-40B4-BE49-F238E27FC236}">
                    <a16:creationId xmlns:a16="http://schemas.microsoft.com/office/drawing/2014/main" id="{5E09D336-3A72-493B-829C-CB186B732AD8}"/>
                  </a:ext>
                </a:extLst>
              </p:cNvPr>
              <p:cNvSpPr/>
              <p:nvPr userDrawn="1"/>
            </p:nvSpPr>
            <p:spPr>
              <a:xfrm>
                <a:off x="-3786437" y="6295164"/>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nl-NL" sz="1200" b="1" i="0" u="none" strike="noStrike" kern="1200" cap="all"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MEER WETEN?</a:t>
                </a:r>
                <a:br>
                  <a:rPr kumimoji="0" lang="nl-NL" sz="1200" b="1" i="0" u="none" strike="noStrike" kern="1200" cap="all"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br>
                <a:r>
                  <a:rPr kumimoji="0" lang="nl-NL" sz="1200" b="0"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Ga naar de tab</a:t>
                </a:r>
                <a:r>
                  <a:rPr kumimoji="0" lang="nl-NL" sz="1200" b="1" i="0" u="none" strike="noStrike" kern="1200" cap="all"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 'SLIDEBUILDER’ </a:t>
                </a:r>
                <a:r>
                  <a:rPr kumimoji="0" lang="nl-NL" sz="1200" b="0"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en klik</a:t>
                </a:r>
                <a:br>
                  <a:rPr kumimoji="0" lang="nl-NL" sz="1200" b="0"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br>
                <a:r>
                  <a:rPr kumimoji="0" lang="nl-NL" sz="1200" b="0"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op de knop </a:t>
                </a:r>
                <a:r>
                  <a:rPr kumimoji="0" lang="nl-NL" sz="1200" b="1" i="0" u="none" strike="noStrike" kern="1200" cap="all"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'Support &amp; Inspiratie'</a:t>
                </a:r>
              </a:p>
            </p:txBody>
          </p:sp>
          <p:grpSp>
            <p:nvGrpSpPr>
              <p:cNvPr id="196" name="ICOON_info">
                <a:extLst>
                  <a:ext uri="{FF2B5EF4-FFF2-40B4-BE49-F238E27FC236}">
                    <a16:creationId xmlns:a16="http://schemas.microsoft.com/office/drawing/2014/main" id="{3F962C80-8033-4F6F-9630-96135798DDB1}"/>
                  </a:ext>
                </a:extLst>
              </p:cNvPr>
              <p:cNvGrpSpPr/>
              <p:nvPr userDrawn="1"/>
            </p:nvGrpSpPr>
            <p:grpSpPr>
              <a:xfrm>
                <a:off x="-376736" y="6163468"/>
                <a:ext cx="283685" cy="283685"/>
                <a:chOff x="-510741" y="5913713"/>
                <a:chExt cx="267555" cy="267555"/>
              </a:xfrm>
            </p:grpSpPr>
            <p:sp>
              <p:nvSpPr>
                <p:cNvPr id="203" name="Ovaal 202">
                  <a:extLst>
                    <a:ext uri="{FF2B5EF4-FFF2-40B4-BE49-F238E27FC236}">
                      <a16:creationId xmlns:a16="http://schemas.microsoft.com/office/drawing/2014/main" id="{40E32B66-5829-4A6E-A1E3-2ECE176886AB}"/>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endParaRPr kumimoji="0" lang="nl-NL" sz="1600" b="0" i="0" u="none" strike="noStrike" kern="1200" cap="all"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04" name="Graphic 163" descr="Informatie">
                  <a:extLst>
                    <a:ext uri="{FF2B5EF4-FFF2-40B4-BE49-F238E27FC236}">
                      <a16:creationId xmlns:a16="http://schemas.microsoft.com/office/drawing/2014/main" id="{04869B3A-47A1-4336-B15C-02D2E2FE31AB}"/>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0"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197" name="Groep 196">
                <a:extLst>
                  <a:ext uri="{FF2B5EF4-FFF2-40B4-BE49-F238E27FC236}">
                    <a16:creationId xmlns:a16="http://schemas.microsoft.com/office/drawing/2014/main" id="{3726F033-4B54-452D-9EFC-328917B9BAA7}"/>
                  </a:ext>
                </a:extLst>
              </p:cNvPr>
              <p:cNvGrpSpPr/>
              <p:nvPr userDrawn="1"/>
            </p:nvGrpSpPr>
            <p:grpSpPr>
              <a:xfrm>
                <a:off x="-938434" y="6420818"/>
                <a:ext cx="627798" cy="576693"/>
                <a:chOff x="-938434" y="4570310"/>
                <a:chExt cx="627798" cy="576693"/>
              </a:xfrm>
            </p:grpSpPr>
            <p:grpSp>
              <p:nvGrpSpPr>
                <p:cNvPr id="198" name="Inspireren">
                  <a:extLst>
                    <a:ext uri="{FF2B5EF4-FFF2-40B4-BE49-F238E27FC236}">
                      <a16:creationId xmlns:a16="http://schemas.microsoft.com/office/drawing/2014/main" id="{5220696C-CD9F-4997-8719-D7FD3DA77DA4}"/>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200" name="Freeform 12">
                    <a:extLst>
                      <a:ext uri="{FF2B5EF4-FFF2-40B4-BE49-F238E27FC236}">
                        <a16:creationId xmlns:a16="http://schemas.microsoft.com/office/drawing/2014/main" id="{AB5EB14F-1AD8-41B2-ABBC-0A59CEB75C39}"/>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nl-NL" sz="300" b="0" i="0" u="none" strike="noStrike" kern="0" cap="none" spc="0" normalizeH="0" baseline="0" noProof="0">
                      <a:ln>
                        <a:noFill/>
                      </a:ln>
                      <a:solidFill>
                        <a:srgbClr val="211F26"/>
                      </a:solidFill>
                      <a:effectLst/>
                      <a:uLnTx/>
                      <a:uFillTx/>
                      <a:latin typeface="Segoe UI Light"/>
                      <a:ea typeface="+mn-ea"/>
                      <a:cs typeface="+mn-cs"/>
                    </a:endParaRPr>
                  </a:p>
                </p:txBody>
              </p:sp>
              <p:sp>
                <p:nvSpPr>
                  <p:cNvPr id="201" name="Freeform 13">
                    <a:extLst>
                      <a:ext uri="{FF2B5EF4-FFF2-40B4-BE49-F238E27FC236}">
                        <a16:creationId xmlns:a16="http://schemas.microsoft.com/office/drawing/2014/main" id="{F32DE87D-280A-498A-926B-DA5C9988124E}"/>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nl-NL" sz="300" b="0" i="0" u="none" strike="noStrike" kern="0" cap="none" spc="0" normalizeH="0" baseline="0" noProof="0">
                      <a:ln>
                        <a:noFill/>
                      </a:ln>
                      <a:solidFill>
                        <a:srgbClr val="211F26"/>
                      </a:solidFill>
                      <a:effectLst/>
                      <a:uLnTx/>
                      <a:uFillTx/>
                      <a:latin typeface="Segoe UI Light"/>
                      <a:ea typeface="+mn-ea"/>
                      <a:cs typeface="+mn-cs"/>
                    </a:endParaRPr>
                  </a:p>
                </p:txBody>
              </p:sp>
              <p:sp>
                <p:nvSpPr>
                  <p:cNvPr id="202" name="Freeform 14">
                    <a:extLst>
                      <a:ext uri="{FF2B5EF4-FFF2-40B4-BE49-F238E27FC236}">
                        <a16:creationId xmlns:a16="http://schemas.microsoft.com/office/drawing/2014/main" id="{E2980A67-52CC-423C-A6B8-E99F1076E7F8}"/>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nl-NL" sz="300" b="0" i="0" u="none" strike="noStrike" kern="0" cap="none" spc="0" normalizeH="0" baseline="0" noProof="0">
                      <a:ln>
                        <a:noFill/>
                      </a:ln>
                      <a:solidFill>
                        <a:srgbClr val="211F26"/>
                      </a:solidFill>
                      <a:effectLst/>
                      <a:uLnTx/>
                      <a:uFillTx/>
                      <a:latin typeface="Segoe UI Light"/>
                      <a:ea typeface="+mn-ea"/>
                      <a:cs typeface="+mn-cs"/>
                    </a:endParaRPr>
                  </a:p>
                </p:txBody>
              </p:sp>
            </p:grpSp>
            <p:sp>
              <p:nvSpPr>
                <p:cNvPr id="199" name="Tekstvak 198">
                  <a:extLst>
                    <a:ext uri="{FF2B5EF4-FFF2-40B4-BE49-F238E27FC236}">
                      <a16:creationId xmlns:a16="http://schemas.microsoft.com/office/drawing/2014/main" id="{4377DE1C-B101-41BA-90BB-638C5C8C9C7E}"/>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nl-NL"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nl-NL"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br>
                  <a:r>
                    <a:rPr kumimoji="0" lang="nl-NL"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Inspiratie</a:t>
                  </a:r>
                </a:p>
              </p:txBody>
            </p:sp>
          </p:grpSp>
        </p:grpSp>
        <p:grpSp>
          <p:nvGrpSpPr>
            <p:cNvPr id="168" name="Groep 167">
              <a:extLst>
                <a:ext uri="{FF2B5EF4-FFF2-40B4-BE49-F238E27FC236}">
                  <a16:creationId xmlns:a16="http://schemas.microsoft.com/office/drawing/2014/main" id="{47BC21AA-9E2C-4799-8281-DF319919FD3A}"/>
                </a:ext>
              </a:extLst>
            </p:cNvPr>
            <p:cNvGrpSpPr/>
            <p:nvPr userDrawn="1"/>
          </p:nvGrpSpPr>
          <p:grpSpPr>
            <a:xfrm>
              <a:off x="-3367447" y="1226982"/>
              <a:ext cx="791775" cy="406485"/>
              <a:chOff x="-3565087" y="1409294"/>
              <a:chExt cx="627469" cy="322133"/>
            </a:xfrm>
          </p:grpSpPr>
          <p:grpSp>
            <p:nvGrpSpPr>
              <p:cNvPr id="189" name="Groep 188">
                <a:extLst>
                  <a:ext uri="{FF2B5EF4-FFF2-40B4-BE49-F238E27FC236}">
                    <a16:creationId xmlns:a16="http://schemas.microsoft.com/office/drawing/2014/main" id="{830A031F-3CD1-4F63-BDE0-EF9E55D4F84B}"/>
                  </a:ext>
                </a:extLst>
              </p:cNvPr>
              <p:cNvGrpSpPr/>
              <p:nvPr userDrawn="1"/>
            </p:nvGrpSpPr>
            <p:grpSpPr>
              <a:xfrm>
                <a:off x="-3364916" y="1409294"/>
                <a:ext cx="225195" cy="195499"/>
                <a:chOff x="10307162" y="1361199"/>
                <a:chExt cx="2200275" cy="1914525"/>
              </a:xfrm>
            </p:grpSpPr>
            <p:sp>
              <p:nvSpPr>
                <p:cNvPr id="191" name="Vrije vorm: vorm 190">
                  <a:extLst>
                    <a:ext uri="{FF2B5EF4-FFF2-40B4-BE49-F238E27FC236}">
                      <a16:creationId xmlns:a16="http://schemas.microsoft.com/office/drawing/2014/main" id="{4991E505-71D8-404A-B7B8-45072FE7A56C}"/>
                    </a:ext>
                  </a:extLst>
                </p:cNvPr>
                <p:cNvSpPr/>
                <p:nvPr/>
              </p:nvSpPr>
              <p:spPr>
                <a:xfrm>
                  <a:off x="10683400" y="1831734"/>
                  <a:ext cx="371475" cy="371475"/>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nl-NL" sz="7200" b="0" i="0" u="none" strike="noStrike" kern="1200" cap="none" spc="0" normalizeH="0" baseline="0" noProof="0">
                    <a:ln>
                      <a:noFill/>
                    </a:ln>
                    <a:solidFill>
                      <a:srgbClr val="211F26"/>
                    </a:solidFill>
                    <a:effectLst/>
                    <a:uLnTx/>
                    <a:uFillTx/>
                    <a:latin typeface="Segoe UI Light"/>
                    <a:ea typeface="+mn-ea"/>
                    <a:cs typeface="+mn-cs"/>
                  </a:endParaRPr>
                </a:p>
              </p:txBody>
            </p:sp>
            <p:grpSp>
              <p:nvGrpSpPr>
                <p:cNvPr id="192" name="Groep 191">
                  <a:extLst>
                    <a:ext uri="{FF2B5EF4-FFF2-40B4-BE49-F238E27FC236}">
                      <a16:creationId xmlns:a16="http://schemas.microsoft.com/office/drawing/2014/main" id="{06DC2BBD-6E1C-462E-A3A3-F4809AC54D14}"/>
                    </a:ext>
                  </a:extLst>
                </p:cNvPr>
                <p:cNvGrpSpPr/>
                <p:nvPr/>
              </p:nvGrpSpPr>
              <p:grpSpPr>
                <a:xfrm>
                  <a:off x="10307162" y="1361199"/>
                  <a:ext cx="2200275" cy="1914525"/>
                  <a:chOff x="10307162" y="1361199"/>
                  <a:chExt cx="2200275" cy="1914525"/>
                </a:xfrm>
                <a:gradFill>
                  <a:gsLst>
                    <a:gs pos="0">
                      <a:srgbClr val="9D9FA1"/>
                    </a:gs>
                    <a:gs pos="70000">
                      <a:srgbClr val="211F26"/>
                    </a:gs>
                  </a:gsLst>
                  <a:lin ang="2700000" scaled="0"/>
                </a:gradFill>
              </p:grpSpPr>
              <p:sp>
                <p:nvSpPr>
                  <p:cNvPr id="193" name="Vrije vorm: vorm 192">
                    <a:extLst>
                      <a:ext uri="{FF2B5EF4-FFF2-40B4-BE49-F238E27FC236}">
                        <a16:creationId xmlns:a16="http://schemas.microsoft.com/office/drawing/2014/main" id="{5AFB3776-D480-4753-9FCB-8D65504F6A2C}"/>
                      </a:ext>
                    </a:extLst>
                  </p:cNvPr>
                  <p:cNvSpPr/>
                  <p:nvPr/>
                </p:nvSpPr>
                <p:spPr>
                  <a:xfrm>
                    <a:off x="10307162"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nl-NL" sz="7200" b="0" i="0" u="none" strike="noStrike" kern="1200" cap="none" spc="0" normalizeH="0" baseline="0" noProof="0">
                      <a:ln>
                        <a:noFill/>
                      </a:ln>
                      <a:solidFill>
                        <a:srgbClr val="211F26"/>
                      </a:solidFill>
                      <a:effectLst/>
                      <a:uLnTx/>
                      <a:uFillTx/>
                      <a:latin typeface="Segoe UI Light"/>
                      <a:ea typeface="+mn-ea"/>
                      <a:cs typeface="+mn-cs"/>
                    </a:endParaRPr>
                  </a:p>
                </p:txBody>
              </p:sp>
              <p:sp>
                <p:nvSpPr>
                  <p:cNvPr id="194" name="Vrije vorm: vorm 193">
                    <a:extLst>
                      <a:ext uri="{FF2B5EF4-FFF2-40B4-BE49-F238E27FC236}">
                        <a16:creationId xmlns:a16="http://schemas.microsoft.com/office/drawing/2014/main" id="{22E0E03E-6635-45E0-9A24-FDC7BEB791B3}"/>
                      </a:ext>
                    </a:extLst>
                  </p:cNvPr>
                  <p:cNvSpPr/>
                  <p:nvPr/>
                </p:nvSpPr>
                <p:spPr>
                  <a:xfrm>
                    <a:off x="10682447" y="1953654"/>
                    <a:ext cx="1438275" cy="885825"/>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nl-NL" sz="7200" b="0" i="0" u="none" strike="noStrike" kern="1200" cap="none" spc="0" normalizeH="0" baseline="0" noProof="0">
                      <a:ln>
                        <a:noFill/>
                      </a:ln>
                      <a:solidFill>
                        <a:srgbClr val="211F26"/>
                      </a:solidFill>
                      <a:effectLst/>
                      <a:uLnTx/>
                      <a:uFillTx/>
                      <a:latin typeface="Segoe UI Light"/>
                      <a:ea typeface="+mn-ea"/>
                      <a:cs typeface="+mn-cs"/>
                    </a:endParaRPr>
                  </a:p>
                </p:txBody>
              </p:sp>
            </p:grpSp>
          </p:grpSp>
          <p:sp>
            <p:nvSpPr>
              <p:cNvPr id="190" name="Tekstvak 189">
                <a:extLst>
                  <a:ext uri="{FF2B5EF4-FFF2-40B4-BE49-F238E27FC236}">
                    <a16:creationId xmlns:a16="http://schemas.microsoft.com/office/drawing/2014/main" id="{29F6A9FB-F8A1-41A4-87AA-11E9997B5099}"/>
                  </a:ext>
                </a:extLst>
              </p:cNvPr>
              <p:cNvSpPr txBox="1"/>
              <p:nvPr userDrawn="1"/>
            </p:nvSpPr>
            <p:spPr>
              <a:xfrm>
                <a:off x="-3565087" y="1617700"/>
                <a:ext cx="627469"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nl-NL"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Afbeeldingen</a:t>
                </a:r>
              </a:p>
            </p:txBody>
          </p:sp>
        </p:grpSp>
        <p:grpSp>
          <p:nvGrpSpPr>
            <p:cNvPr id="169" name="Groep 168">
              <a:extLst>
                <a:ext uri="{FF2B5EF4-FFF2-40B4-BE49-F238E27FC236}">
                  <a16:creationId xmlns:a16="http://schemas.microsoft.com/office/drawing/2014/main" id="{F2687F08-F65B-4020-AB93-4CB3A81A9ECD}"/>
                </a:ext>
              </a:extLst>
            </p:cNvPr>
            <p:cNvGrpSpPr/>
            <p:nvPr userDrawn="1"/>
          </p:nvGrpSpPr>
          <p:grpSpPr>
            <a:xfrm>
              <a:off x="-3354295" y="5166361"/>
              <a:ext cx="514284" cy="506545"/>
              <a:chOff x="12617641" y="3403239"/>
              <a:chExt cx="752963" cy="741634"/>
            </a:xfrm>
          </p:grpSpPr>
          <p:grpSp>
            <p:nvGrpSpPr>
              <p:cNvPr id="173" name="Groep 172">
                <a:extLst>
                  <a:ext uri="{FF2B5EF4-FFF2-40B4-BE49-F238E27FC236}">
                    <a16:creationId xmlns:a16="http://schemas.microsoft.com/office/drawing/2014/main" id="{4203A574-FF65-454E-BB96-3AE122202A04}"/>
                  </a:ext>
                </a:extLst>
              </p:cNvPr>
              <p:cNvGrpSpPr/>
              <p:nvPr userDrawn="1"/>
            </p:nvGrpSpPr>
            <p:grpSpPr>
              <a:xfrm>
                <a:off x="12771530" y="3403239"/>
                <a:ext cx="467176" cy="448491"/>
                <a:chOff x="12782157" y="3403239"/>
                <a:chExt cx="467176" cy="448491"/>
              </a:xfrm>
            </p:grpSpPr>
            <p:grpSp>
              <p:nvGrpSpPr>
                <p:cNvPr id="176" name="Groep 175">
                  <a:extLst>
                    <a:ext uri="{FF2B5EF4-FFF2-40B4-BE49-F238E27FC236}">
                      <a16:creationId xmlns:a16="http://schemas.microsoft.com/office/drawing/2014/main" id="{E4F2E29E-A58B-4904-B7E5-BB5FEEF4E3FD}"/>
                    </a:ext>
                  </a:extLst>
                </p:cNvPr>
                <p:cNvGrpSpPr/>
                <p:nvPr userDrawn="1"/>
              </p:nvGrpSpPr>
              <p:grpSpPr>
                <a:xfrm>
                  <a:off x="12782157" y="3403239"/>
                  <a:ext cx="412976" cy="396132"/>
                  <a:chOff x="13554906" y="3320109"/>
                  <a:chExt cx="443917" cy="425811"/>
                </a:xfrm>
              </p:grpSpPr>
              <p:grpSp>
                <p:nvGrpSpPr>
                  <p:cNvPr id="183" name="Groep 182">
                    <a:extLst>
                      <a:ext uri="{FF2B5EF4-FFF2-40B4-BE49-F238E27FC236}">
                        <a16:creationId xmlns:a16="http://schemas.microsoft.com/office/drawing/2014/main" id="{E4D1EE8A-3760-4448-BBD6-D8A2CFA711A8}"/>
                      </a:ext>
                    </a:extLst>
                  </p:cNvPr>
                  <p:cNvGrpSpPr/>
                  <p:nvPr userDrawn="1"/>
                </p:nvGrpSpPr>
                <p:grpSpPr>
                  <a:xfrm>
                    <a:off x="13554906" y="3320109"/>
                    <a:ext cx="443917" cy="425811"/>
                    <a:chOff x="12909684" y="1276143"/>
                    <a:chExt cx="443917" cy="425811"/>
                  </a:xfrm>
                </p:grpSpPr>
                <p:sp>
                  <p:nvSpPr>
                    <p:cNvPr id="186" name="Rechthoek 185">
                      <a:extLst>
                        <a:ext uri="{FF2B5EF4-FFF2-40B4-BE49-F238E27FC236}">
                          <a16:creationId xmlns:a16="http://schemas.microsoft.com/office/drawing/2014/main" id="{CAE478CE-7EB1-40F2-9F8F-BB9F9BF862C6}"/>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endParaRPr kumimoji="0" lang="nl-NL" sz="800" b="0"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87" name="Rechthoek 186">
                      <a:extLst>
                        <a:ext uri="{FF2B5EF4-FFF2-40B4-BE49-F238E27FC236}">
                          <a16:creationId xmlns:a16="http://schemas.microsoft.com/office/drawing/2014/main" id="{156DAF61-AC1F-4481-B7DE-D7E10EBE44B1}"/>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endParaRPr kumimoji="0" lang="nl-NL" sz="800" b="0"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88" name="Ovaal 187">
                      <a:extLst>
                        <a:ext uri="{FF2B5EF4-FFF2-40B4-BE49-F238E27FC236}">
                          <a16:creationId xmlns:a16="http://schemas.microsoft.com/office/drawing/2014/main" id="{0C1CF750-3C91-4666-9A3B-DFAB3718E278}"/>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pic>
                <p:nvPicPr>
                  <p:cNvPr id="184" name="Afbeelding 183">
                    <a:extLst>
                      <a:ext uri="{FF2B5EF4-FFF2-40B4-BE49-F238E27FC236}">
                        <a16:creationId xmlns:a16="http://schemas.microsoft.com/office/drawing/2014/main" id="{E367120F-71E0-4551-A104-1F269C8BCDFC}"/>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85" name="Afbeelding 184">
                    <a:extLst>
                      <a:ext uri="{FF2B5EF4-FFF2-40B4-BE49-F238E27FC236}">
                        <a16:creationId xmlns:a16="http://schemas.microsoft.com/office/drawing/2014/main" id="{08E197DF-8167-42E5-B76B-8734CFAC1D08}"/>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177" name="Groep 176">
                  <a:extLst>
                    <a:ext uri="{FF2B5EF4-FFF2-40B4-BE49-F238E27FC236}">
                      <a16:creationId xmlns:a16="http://schemas.microsoft.com/office/drawing/2014/main" id="{5DE38886-603A-43A7-8838-694328EBB884}"/>
                    </a:ext>
                  </a:extLst>
                </p:cNvPr>
                <p:cNvGrpSpPr/>
                <p:nvPr userDrawn="1"/>
              </p:nvGrpSpPr>
              <p:grpSpPr>
                <a:xfrm>
                  <a:off x="13103513" y="3705268"/>
                  <a:ext cx="145820" cy="146462"/>
                  <a:chOff x="13096169" y="3602278"/>
                  <a:chExt cx="145820" cy="146462"/>
                </a:xfrm>
              </p:grpSpPr>
              <p:sp>
                <p:nvSpPr>
                  <p:cNvPr id="181" name="Rechthoek 180">
                    <a:extLst>
                      <a:ext uri="{FF2B5EF4-FFF2-40B4-BE49-F238E27FC236}">
                        <a16:creationId xmlns:a16="http://schemas.microsoft.com/office/drawing/2014/main" id="{6CA4E296-29F8-4C0B-B0D4-5D8968CFBC05}"/>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82" name="Rechthoek 181">
                    <a:extLst>
                      <a:ext uri="{FF2B5EF4-FFF2-40B4-BE49-F238E27FC236}">
                        <a16:creationId xmlns:a16="http://schemas.microsoft.com/office/drawing/2014/main" id="{5083A2CB-399D-47FA-8EA9-5F793C92CD09}"/>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178" name="Groep 177">
                  <a:extLst>
                    <a:ext uri="{FF2B5EF4-FFF2-40B4-BE49-F238E27FC236}">
                      <a16:creationId xmlns:a16="http://schemas.microsoft.com/office/drawing/2014/main" id="{1820AA39-B314-4C68-905C-31EB184414FB}"/>
                    </a:ext>
                  </a:extLst>
                </p:cNvPr>
                <p:cNvGrpSpPr/>
                <p:nvPr userDrawn="1"/>
              </p:nvGrpSpPr>
              <p:grpSpPr>
                <a:xfrm rot="10800000">
                  <a:off x="13061402" y="3665637"/>
                  <a:ext cx="145820" cy="146462"/>
                  <a:chOff x="13096169" y="3602278"/>
                  <a:chExt cx="145820" cy="146462"/>
                </a:xfrm>
              </p:grpSpPr>
              <p:sp>
                <p:nvSpPr>
                  <p:cNvPr id="179" name="Rechthoek 178">
                    <a:extLst>
                      <a:ext uri="{FF2B5EF4-FFF2-40B4-BE49-F238E27FC236}">
                        <a16:creationId xmlns:a16="http://schemas.microsoft.com/office/drawing/2014/main" id="{5C57D299-B9AF-49D3-8728-7F6B305500E8}"/>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80" name="Rechthoek 179">
                    <a:extLst>
                      <a:ext uri="{FF2B5EF4-FFF2-40B4-BE49-F238E27FC236}">
                        <a16:creationId xmlns:a16="http://schemas.microsoft.com/office/drawing/2014/main" id="{4C8F6B8C-E3D5-4A06-B1C8-99158D698ACA}"/>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sp>
            <p:nvSpPr>
              <p:cNvPr id="174" name="Rechthoek 173">
                <a:extLst>
                  <a:ext uri="{FF2B5EF4-FFF2-40B4-BE49-F238E27FC236}">
                    <a16:creationId xmlns:a16="http://schemas.microsoft.com/office/drawing/2014/main" id="{C7100A8F-35DB-46D4-BDEA-2550B5E5FFA0}"/>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nl-NL" sz="900" b="0"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Bijsnijden</a:t>
                </a:r>
              </a:p>
            </p:txBody>
          </p:sp>
          <p:sp>
            <p:nvSpPr>
              <p:cNvPr id="175" name="Gelijkbenige driehoek 174">
                <a:extLst>
                  <a:ext uri="{FF2B5EF4-FFF2-40B4-BE49-F238E27FC236}">
                    <a16:creationId xmlns:a16="http://schemas.microsoft.com/office/drawing/2014/main" id="{602D8518-AC53-4E1F-9F5E-0C63F931B8F1}"/>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sp>
          <p:nvSpPr>
            <p:cNvPr id="170" name="Ovaal 169">
              <a:extLst>
                <a:ext uri="{FF2B5EF4-FFF2-40B4-BE49-F238E27FC236}">
                  <a16:creationId xmlns:a16="http://schemas.microsoft.com/office/drawing/2014/main" id="{D4D59AD2-72D0-43BF-B189-04FCCB783076}"/>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2</a:t>
              </a:r>
            </a:p>
          </p:txBody>
        </p:sp>
        <p:sp>
          <p:nvSpPr>
            <p:cNvPr id="171" name="Rechthoek 170">
              <a:extLst>
                <a:ext uri="{FF2B5EF4-FFF2-40B4-BE49-F238E27FC236}">
                  <a16:creationId xmlns:a16="http://schemas.microsoft.com/office/drawing/2014/main" id="{FAD973D7-B2BC-4599-AC80-979BE54384D0}"/>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Kies de gewenste categorie en afbeelding</a:t>
              </a:r>
              <a:b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en klik op </a:t>
              </a:r>
              <a:r>
                <a:rPr kumimoji="0" lang="nl-NL"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‘Invoegen’</a:t>
              </a: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p>
          </p:txBody>
        </p:sp>
        <p:sp>
          <p:nvSpPr>
            <p:cNvPr id="172" name="Rechthoek 171">
              <a:extLst>
                <a:ext uri="{FF2B5EF4-FFF2-40B4-BE49-F238E27FC236}">
                  <a16:creationId xmlns:a16="http://schemas.microsoft.com/office/drawing/2014/main" id="{012C61B7-04CA-4C51-A996-C2056B812FF7}"/>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nl-NL" sz="1000" b="1"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Invoegen</a:t>
              </a:r>
            </a:p>
          </p:txBody>
        </p:sp>
      </p:grpSp>
      <p:sp>
        <p:nvSpPr>
          <p:cNvPr id="8" name="Rechthoek 7">
            <a:extLst>
              <a:ext uri="{FF2B5EF4-FFF2-40B4-BE49-F238E27FC236}">
                <a16:creationId xmlns:a16="http://schemas.microsoft.com/office/drawing/2014/main" id="{B0D16C61-29DF-4AA0-9DED-58B0C0A124A8}"/>
              </a:ext>
            </a:extLst>
          </p:cNvPr>
          <p:cNvSpPr/>
          <p:nvPr userDrawn="1"/>
        </p:nvSpPr>
        <p:spPr>
          <a:xfrm>
            <a:off x="4120243" y="-554887"/>
            <a:ext cx="3951514" cy="383356"/>
          </a:xfrm>
          <a:prstGeom prst="rect">
            <a:avLst/>
          </a:prstGeom>
          <a:solidFill>
            <a:schemeClr val="tx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a:ln>
                  <a:noFill/>
                </a:ln>
                <a:solidFill>
                  <a:srgbClr val="323232">
                    <a:lumMod val="50000"/>
                    <a:lumOff val="50000"/>
                  </a:srgbClr>
                </a:solidFill>
                <a:effectLst/>
                <a:uLnTx/>
                <a:uFillTx/>
                <a:latin typeface="Trebuchet MS"/>
                <a:ea typeface="+mn-ea"/>
                <a:cs typeface="+mn-cs"/>
              </a:rPr>
              <a:t>TITELDIA</a:t>
            </a:r>
          </a:p>
        </p:txBody>
      </p:sp>
      <p:sp>
        <p:nvSpPr>
          <p:cNvPr id="109" name="Tijdelijke aanduiding voor tekst 3">
            <a:extLst>
              <a:ext uri="{FF2B5EF4-FFF2-40B4-BE49-F238E27FC236}">
                <a16:creationId xmlns:a16="http://schemas.microsoft.com/office/drawing/2014/main" id="{E90E6D3E-0565-4FA7-B2F3-A883152CE6DF}"/>
              </a:ext>
            </a:extLst>
          </p:cNvPr>
          <p:cNvSpPr>
            <a:spLocks noGrp="1"/>
          </p:cNvSpPr>
          <p:nvPr>
            <p:ph type="body" sz="quarter" idx="18"/>
          </p:nvPr>
        </p:nvSpPr>
        <p:spPr>
          <a:xfrm>
            <a:off x="546" y="-2"/>
            <a:ext cx="12196940" cy="6858002"/>
          </a:xfrm>
          <a:solidFill>
            <a:schemeClr val="tx1"/>
          </a:solidFill>
        </p:spPr>
        <p:txBody>
          <a:bodyPr/>
          <a:lstStyle>
            <a:lvl1pPr marL="0" indent="0">
              <a:buNone/>
              <a:defRPr sz="100">
                <a:solidFill>
                  <a:srgbClr val="FF0000"/>
                </a:solidFill>
              </a:defRPr>
            </a:lvl1pPr>
          </a:lstStyle>
          <a:p>
            <a:pPr lvl="0"/>
            <a:endParaRPr lang="nl-NL"/>
          </a:p>
        </p:txBody>
      </p:sp>
      <p:sp>
        <p:nvSpPr>
          <p:cNvPr id="108" name="Tijdelijke aanduiding voor tekst 3">
            <a:extLst>
              <a:ext uri="{FF2B5EF4-FFF2-40B4-BE49-F238E27FC236}">
                <a16:creationId xmlns:a16="http://schemas.microsoft.com/office/drawing/2014/main" id="{5E69D8E7-38FE-4715-811F-4BA86DD64866}"/>
              </a:ext>
            </a:extLst>
          </p:cNvPr>
          <p:cNvSpPr>
            <a:spLocks noGrp="1"/>
          </p:cNvSpPr>
          <p:nvPr>
            <p:ph type="body" sz="quarter" idx="17"/>
          </p:nvPr>
        </p:nvSpPr>
        <p:spPr>
          <a:xfrm>
            <a:off x="0" y="0"/>
            <a:ext cx="12205886" cy="6858000"/>
          </a:xfrm>
          <a:solidFill>
            <a:schemeClr val="bg1"/>
          </a:solidFill>
        </p:spPr>
        <p:txBody>
          <a:bodyPr/>
          <a:lstStyle>
            <a:lvl1pPr marL="0" indent="0">
              <a:buNone/>
              <a:defRPr sz="100">
                <a:solidFill>
                  <a:srgbClr val="FF0000"/>
                </a:solidFill>
              </a:defRPr>
            </a:lvl1pPr>
          </a:lstStyle>
          <a:p>
            <a:pPr lvl="0"/>
            <a:endParaRPr lang="nl-NL"/>
          </a:p>
        </p:txBody>
      </p:sp>
      <p:sp>
        <p:nvSpPr>
          <p:cNvPr id="25" name="Tijdelijke aanduiding voor afbeelding 5">
            <a:extLst>
              <a:ext uri="{FF2B5EF4-FFF2-40B4-BE49-F238E27FC236}">
                <a16:creationId xmlns:a16="http://schemas.microsoft.com/office/drawing/2014/main" id="{6C7C8034-804C-4435-A110-C348678FD315}"/>
              </a:ext>
            </a:extLst>
          </p:cNvPr>
          <p:cNvSpPr>
            <a:spLocks noGrp="1"/>
          </p:cNvSpPr>
          <p:nvPr>
            <p:ph type="pic" sz="quarter" idx="13" hasCustomPrompt="1"/>
          </p:nvPr>
        </p:nvSpPr>
        <p:spPr>
          <a:xfrm>
            <a:off x="0" y="0"/>
            <a:ext cx="12197486" cy="5573759"/>
          </a:xfrm>
          <a:solidFill>
            <a:schemeClr val="bg1">
              <a:lumMod val="95000"/>
            </a:schemeClr>
          </a:solidFill>
        </p:spPr>
        <p:txBody>
          <a:bodyPr lIns="360000" tIns="360000" rIns="360000" bIns="360000" anchor="t" anchorCtr="0">
            <a:noAutofit/>
          </a:bodyPr>
          <a:lstStyle>
            <a:lvl1pPr marL="0" indent="0" algn="ctr">
              <a:spcBef>
                <a:spcPts val="0"/>
              </a:spcBef>
              <a:buNone/>
              <a:defRPr sz="1200" i="1" baseline="0">
                <a:solidFill>
                  <a:schemeClr val="bg1">
                    <a:lumMod val="50000"/>
                  </a:schemeClr>
                </a:solidFill>
              </a:defRPr>
            </a:lvl1pPr>
          </a:lstStyle>
          <a:p>
            <a:r>
              <a:rPr lang="nl-NL"/>
              <a:t>Selecteer dit kader, ga naar de tab ‘Slidebuilder’, klik op ‘Afbeeldingen’, selecteer de gewenste afbeelding en klik op ‘Invoegen’.</a:t>
            </a:r>
          </a:p>
        </p:txBody>
      </p:sp>
      <p:sp>
        <p:nvSpPr>
          <p:cNvPr id="33" name="Tijdelijke aanduiding voor tekst 32">
            <a:extLst>
              <a:ext uri="{FF2B5EF4-FFF2-40B4-BE49-F238E27FC236}">
                <a16:creationId xmlns:a16="http://schemas.microsoft.com/office/drawing/2014/main" id="{5D5C1C5C-34A7-4704-B7A7-90AED9BCF61A}"/>
              </a:ext>
            </a:extLst>
          </p:cNvPr>
          <p:cNvSpPr>
            <a:spLocks noGrp="1"/>
          </p:cNvSpPr>
          <p:nvPr>
            <p:ph type="body" sz="quarter" idx="14" hasCustomPrompt="1"/>
          </p:nvPr>
        </p:nvSpPr>
        <p:spPr>
          <a:xfrm>
            <a:off x="10226675" y="6181725"/>
            <a:ext cx="1239837" cy="280684"/>
          </a:xfrm>
        </p:spPr>
        <p:txBody>
          <a:bodyPr wrap="none" rIns="144000" anchor="b"/>
          <a:lstStyle>
            <a:lvl1pPr marL="0" indent="0" algn="r">
              <a:buNone/>
              <a:defRPr sz="1600" b="0" cap="all" baseline="0">
                <a:solidFill>
                  <a:schemeClr val="tx2"/>
                </a:solidFill>
              </a:defRPr>
            </a:lvl1pPr>
          </a:lstStyle>
          <a:p>
            <a:pPr lvl="0"/>
            <a:r>
              <a:rPr lang="nl-NL"/>
              <a:t>START</a:t>
            </a:r>
          </a:p>
        </p:txBody>
      </p:sp>
      <p:sp>
        <p:nvSpPr>
          <p:cNvPr id="4" name="Tijdelijke aanduiding voor tekst 3">
            <a:extLst>
              <a:ext uri="{FF2B5EF4-FFF2-40B4-BE49-F238E27FC236}">
                <a16:creationId xmlns:a16="http://schemas.microsoft.com/office/drawing/2014/main" id="{EC2CAF04-F379-4C13-9784-3573D9EF833D}"/>
              </a:ext>
            </a:extLst>
          </p:cNvPr>
          <p:cNvSpPr>
            <a:spLocks noGrp="1"/>
          </p:cNvSpPr>
          <p:nvPr>
            <p:ph type="body" sz="quarter" idx="15"/>
          </p:nvPr>
        </p:nvSpPr>
        <p:spPr>
          <a:xfrm>
            <a:off x="720000" y="720000"/>
            <a:ext cx="10746512" cy="5128131"/>
          </a:xfrm>
          <a:solidFill>
            <a:schemeClr val="accent1">
              <a:alpha val="80000"/>
            </a:schemeClr>
          </a:solidFill>
        </p:spPr>
        <p:txBody>
          <a:bodyPr/>
          <a:lstStyle>
            <a:lvl1pPr marL="0" indent="0">
              <a:buNone/>
              <a:defRPr sz="100">
                <a:solidFill>
                  <a:srgbClr val="FF0000"/>
                </a:solidFill>
              </a:defRPr>
            </a:lvl1pPr>
          </a:lstStyle>
          <a:p>
            <a:pPr lvl="0"/>
            <a:endParaRPr lang="nl-NL"/>
          </a:p>
        </p:txBody>
      </p:sp>
      <p:sp>
        <p:nvSpPr>
          <p:cNvPr id="110" name="Tijdelijke aanduiding voor tekst 100">
            <a:extLst>
              <a:ext uri="{FF2B5EF4-FFF2-40B4-BE49-F238E27FC236}">
                <a16:creationId xmlns:a16="http://schemas.microsoft.com/office/drawing/2014/main" id="{2300619B-82F9-4235-9559-7CF0D9D85F87}"/>
              </a:ext>
            </a:extLst>
          </p:cNvPr>
          <p:cNvSpPr>
            <a:spLocks noGrp="1"/>
          </p:cNvSpPr>
          <p:nvPr>
            <p:ph type="body" sz="quarter" idx="19" hasCustomPrompt="1"/>
          </p:nvPr>
        </p:nvSpPr>
        <p:spPr>
          <a:xfrm>
            <a:off x="720001" y="6208489"/>
            <a:ext cx="1899410" cy="289509"/>
          </a:xfrm>
          <a:blipFill>
            <a:blip r:embed="rId4"/>
            <a:srcRect/>
            <a:stretch>
              <a:fillRect t="17" b="17"/>
            </a:stretch>
          </a:blipFill>
        </p:spPr>
        <p:txBody>
          <a:bodyPr/>
          <a:lstStyle>
            <a:lvl1pPr marL="0" indent="0">
              <a:buNone/>
              <a:defRPr/>
            </a:lvl1pPr>
          </a:lstStyle>
          <a:p>
            <a:pPr lvl="0"/>
            <a:r>
              <a:rPr lang="nl-NL"/>
              <a:t>  </a:t>
            </a:r>
          </a:p>
        </p:txBody>
      </p:sp>
      <p:sp>
        <p:nvSpPr>
          <p:cNvPr id="29" name="Tijdelijke aanduiding voor verticale tekst 2">
            <a:extLst>
              <a:ext uri="{FF2B5EF4-FFF2-40B4-BE49-F238E27FC236}">
                <a16:creationId xmlns:a16="http://schemas.microsoft.com/office/drawing/2014/main" id="{843ED6E0-3127-45F4-877F-CFB10270ECFB}"/>
              </a:ext>
            </a:extLst>
          </p:cNvPr>
          <p:cNvSpPr>
            <a:spLocks noGrp="1"/>
          </p:cNvSpPr>
          <p:nvPr>
            <p:ph type="body" orient="vert" idx="1" hasCustomPrompt="1"/>
          </p:nvPr>
        </p:nvSpPr>
        <p:spPr>
          <a:xfrm>
            <a:off x="1867341" y="3284065"/>
            <a:ext cx="8455156" cy="398400"/>
          </a:xfrm>
          <a:noFill/>
        </p:spPr>
        <p:txBody>
          <a:bodyPr vert="horz" wrap="square" lIns="0" tIns="0" rIns="0" bIns="0" anchor="t">
            <a:noAutofit/>
          </a:bodyPr>
          <a:lstStyle>
            <a:lvl1pPr marL="0" indent="0" algn="ctr">
              <a:buNone/>
              <a:defRPr sz="2400" b="0" cap="all" baseline="0">
                <a:solidFill>
                  <a:schemeClr val="bg1"/>
                </a:solidFill>
              </a:defRPr>
            </a:lvl1pPr>
            <a:lvl2pPr>
              <a:defRPr/>
            </a:lvl2pPr>
            <a:lvl3pPr>
              <a:defRPr/>
            </a:lvl3pPr>
            <a:lvl4pPr>
              <a:defRPr/>
            </a:lvl4pPr>
            <a:lvl5pPr>
              <a:defRPr/>
            </a:lvl5pPr>
            <a:lvl6pPr>
              <a:defRPr/>
            </a:lvl6pPr>
            <a:lvl7pPr>
              <a:defRPr/>
            </a:lvl7pPr>
            <a:lvl8pPr>
              <a:defRPr/>
            </a:lvl8pPr>
            <a:lvl9pPr>
              <a:defRPr/>
            </a:lvl9pPr>
          </a:lstStyle>
          <a:p>
            <a:pPr lvl="0"/>
            <a:r>
              <a:rPr lang="nl-NL" noProof="0"/>
              <a:t>Plaats de subtitel hier</a:t>
            </a:r>
          </a:p>
        </p:txBody>
      </p:sp>
      <p:sp>
        <p:nvSpPr>
          <p:cNvPr id="9" name="Tijdelijke aanduiding voor tekst 8">
            <a:extLst>
              <a:ext uri="{FF2B5EF4-FFF2-40B4-BE49-F238E27FC236}">
                <a16:creationId xmlns:a16="http://schemas.microsoft.com/office/drawing/2014/main" id="{00AFAAA0-8406-4022-8182-95867C677C14}"/>
              </a:ext>
            </a:extLst>
          </p:cNvPr>
          <p:cNvSpPr>
            <a:spLocks noGrp="1"/>
          </p:cNvSpPr>
          <p:nvPr>
            <p:ph type="body" sz="quarter" idx="20" hasCustomPrompt="1"/>
          </p:nvPr>
        </p:nvSpPr>
        <p:spPr>
          <a:xfrm flipH="1">
            <a:off x="11464455" y="6276975"/>
            <a:ext cx="3600" cy="630000"/>
          </a:xfrm>
          <a:solidFill>
            <a:schemeClr val="tx1"/>
          </a:solidFill>
        </p:spPr>
        <p:txBody>
          <a:bodyPr/>
          <a:lstStyle>
            <a:lvl1pPr marL="0" indent="0">
              <a:buNone/>
              <a:defRPr/>
            </a:lvl1pPr>
            <a:lvl3pPr marL="355600" indent="0">
              <a:buNone/>
              <a:defRPr/>
            </a:lvl3pPr>
          </a:lstStyle>
          <a:p>
            <a:pPr lvl="0"/>
            <a:r>
              <a:rPr lang="en-GB"/>
              <a:t>  </a:t>
            </a:r>
          </a:p>
        </p:txBody>
      </p:sp>
      <p:sp>
        <p:nvSpPr>
          <p:cNvPr id="6" name="Tijdelijke aanduiding voor tekst 5">
            <a:extLst>
              <a:ext uri="{FF2B5EF4-FFF2-40B4-BE49-F238E27FC236}">
                <a16:creationId xmlns:a16="http://schemas.microsoft.com/office/drawing/2014/main" id="{F0465558-28FC-450B-A725-D27DA8FD3920}"/>
              </a:ext>
            </a:extLst>
          </p:cNvPr>
          <p:cNvSpPr>
            <a:spLocks noGrp="1"/>
          </p:cNvSpPr>
          <p:nvPr>
            <p:ph type="body" sz="quarter" idx="16" hasCustomPrompt="1"/>
          </p:nvPr>
        </p:nvSpPr>
        <p:spPr>
          <a:xfrm>
            <a:off x="1873472" y="4486673"/>
            <a:ext cx="8442894" cy="338934"/>
          </a:xfrm>
        </p:spPr>
        <p:txBody>
          <a:bodyPr anchor="b"/>
          <a:lstStyle>
            <a:lvl1pPr marL="0" indent="0" algn="ctr">
              <a:buNone/>
              <a:defRPr sz="1800" b="1">
                <a:solidFill>
                  <a:schemeClr val="bg1"/>
                </a:solidFill>
              </a:defRPr>
            </a:lvl1pPr>
          </a:lstStyle>
          <a:p>
            <a:pPr lvl="0"/>
            <a:r>
              <a:rPr lang="nl-NL"/>
              <a:t>Naam spreker</a:t>
            </a:r>
          </a:p>
        </p:txBody>
      </p:sp>
      <p:sp>
        <p:nvSpPr>
          <p:cNvPr id="26" name="Tijdelijke aanduiding voor datum 3">
            <a:extLst>
              <a:ext uri="{FF2B5EF4-FFF2-40B4-BE49-F238E27FC236}">
                <a16:creationId xmlns:a16="http://schemas.microsoft.com/office/drawing/2014/main" id="{92313747-673D-440B-B8C0-41F23A6EC93B}"/>
              </a:ext>
            </a:extLst>
          </p:cNvPr>
          <p:cNvSpPr>
            <a:spLocks noGrp="1"/>
          </p:cNvSpPr>
          <p:nvPr>
            <p:ph type="dt" sz="half" idx="10"/>
          </p:nvPr>
        </p:nvSpPr>
        <p:spPr>
          <a:xfrm>
            <a:off x="1866728" y="4908772"/>
            <a:ext cx="8442893" cy="203914"/>
          </a:xfrm>
        </p:spPr>
        <p:txBody>
          <a:bodyPr/>
          <a:lstStyle>
            <a:lvl1pPr algn="ctr">
              <a:defRPr sz="140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prstClr val="white"/>
                </a:solidFill>
                <a:effectLst/>
                <a:uLnTx/>
                <a:uFillTx/>
                <a:latin typeface="Trebuchet MS"/>
                <a:ea typeface="+mn-ea"/>
                <a:cs typeface="+mn-cs"/>
              </a:rPr>
              <a:t>8 april 2020</a:t>
            </a:r>
          </a:p>
        </p:txBody>
      </p:sp>
      <p:sp>
        <p:nvSpPr>
          <p:cNvPr id="2" name="Titel 1">
            <a:extLst>
              <a:ext uri="{FF2B5EF4-FFF2-40B4-BE49-F238E27FC236}">
                <a16:creationId xmlns:a16="http://schemas.microsoft.com/office/drawing/2014/main" id="{B8F82C89-B4E6-47DE-8335-5484521E1B3C}"/>
              </a:ext>
            </a:extLst>
          </p:cNvPr>
          <p:cNvSpPr>
            <a:spLocks noGrp="1"/>
          </p:cNvSpPr>
          <p:nvPr>
            <p:ph type="title" hasCustomPrompt="1"/>
          </p:nvPr>
        </p:nvSpPr>
        <p:spPr>
          <a:xfrm>
            <a:off x="1867035" y="1495865"/>
            <a:ext cx="8449025" cy="1629845"/>
          </a:xfrm>
          <a:noFill/>
        </p:spPr>
        <p:txBody>
          <a:bodyPr wrap="square" lIns="0" tIns="0" rIns="0" bIns="0" anchor="b">
            <a:noAutofit/>
          </a:bodyPr>
          <a:lstStyle>
            <a:lvl1pPr algn="ctr">
              <a:defRPr sz="5400" b="1" cap="all" baseline="0">
                <a:solidFill>
                  <a:schemeClr val="bg1"/>
                </a:solidFill>
              </a:defRPr>
            </a:lvl1pPr>
          </a:lstStyle>
          <a:p>
            <a:r>
              <a:rPr lang="nl-NL"/>
              <a:t>Plaats de titel van de presentatie hier</a:t>
            </a:r>
          </a:p>
        </p:txBody>
      </p:sp>
    </p:spTree>
    <p:extLst>
      <p:ext uri="{BB962C8B-B14F-4D97-AF65-F5344CB8AC3E}">
        <p14:creationId xmlns:p14="http://schemas.microsoft.com/office/powerpoint/2010/main" val="3949289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1000"/>
                                        <p:tgtEl>
                                          <p:spTgt spid="108"/>
                                        </p:tgtEl>
                                      </p:cBhvr>
                                    </p:animEffect>
                                  </p:childTnLst>
                                </p:cTn>
                              </p:par>
                            </p:childTnLst>
                          </p:cTn>
                        </p:par>
                        <p:par>
                          <p:cTn id="8" fill="hold">
                            <p:stCondLst>
                              <p:cond delay="1000"/>
                            </p:stCondLst>
                            <p:childTnLst>
                              <p:par>
                                <p:cTn id="9" presetID="2" presetClass="entr" presetSubtype="1" accel="3000" decel="97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1250" fill="hold"/>
                                        <p:tgtEl>
                                          <p:spTgt spid="25"/>
                                        </p:tgtEl>
                                        <p:attrNameLst>
                                          <p:attrName>ppt_x</p:attrName>
                                        </p:attrNameLst>
                                      </p:cBhvr>
                                      <p:tavLst>
                                        <p:tav tm="0">
                                          <p:val>
                                            <p:strVal val="#ppt_x"/>
                                          </p:val>
                                        </p:tav>
                                        <p:tav tm="100000">
                                          <p:val>
                                            <p:strVal val="#ppt_x"/>
                                          </p:val>
                                        </p:tav>
                                      </p:tavLst>
                                    </p:anim>
                                    <p:anim calcmode="lin" valueType="num">
                                      <p:cBhvr additive="base">
                                        <p:cTn id="12" dur="1250" fill="hold"/>
                                        <p:tgtEl>
                                          <p:spTgt spid="25"/>
                                        </p:tgtEl>
                                        <p:attrNameLst>
                                          <p:attrName>ppt_y</p:attrName>
                                        </p:attrNameLst>
                                      </p:cBhvr>
                                      <p:tavLst>
                                        <p:tav tm="0">
                                          <p:val>
                                            <p:strVal val="0-#ppt_h/2"/>
                                          </p:val>
                                        </p:tav>
                                        <p:tav tm="100000">
                                          <p:val>
                                            <p:strVal val="#ppt_y"/>
                                          </p:val>
                                        </p:tav>
                                      </p:tavLst>
                                    </p:anim>
                                  </p:childTnLst>
                                </p:cTn>
                              </p:par>
                              <p:par>
                                <p:cTn id="13" presetID="2" presetClass="entr" presetSubtype="4" accel="3000" decel="97000" fill="hold" grpId="0" nodeType="withEffect">
                                  <p:stCondLst>
                                    <p:cond delay="250"/>
                                  </p:stCondLst>
                                  <p:childTnLst>
                                    <p:set>
                                      <p:cBhvr>
                                        <p:cTn id="14" dur="1" fill="hold">
                                          <p:stCondLst>
                                            <p:cond delay="0"/>
                                          </p:stCondLst>
                                        </p:cTn>
                                        <p:tgtEl>
                                          <p:spTgt spid="33">
                                            <p:txEl>
                                              <p:pRg st="0" end="0"/>
                                            </p:txEl>
                                          </p:spTgt>
                                        </p:tgtEl>
                                        <p:attrNameLst>
                                          <p:attrName>style.visibility</p:attrName>
                                        </p:attrNameLst>
                                      </p:cBhvr>
                                      <p:to>
                                        <p:strVal val="visible"/>
                                      </p:to>
                                    </p:set>
                                    <p:anim calcmode="lin" valueType="num">
                                      <p:cBhvr additive="base">
                                        <p:cTn id="15" dur="10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33">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accel="3000" decel="97000" fill="hold" grpId="0" nodeType="withEffect">
                                  <p:stCondLst>
                                    <p:cond delay="250"/>
                                  </p:stCondLst>
                                  <p:childTnLst>
                                    <p:set>
                                      <p:cBhvr>
                                        <p:cTn id="18" dur="1" fill="hold">
                                          <p:stCondLst>
                                            <p:cond delay="0"/>
                                          </p:stCondLst>
                                        </p:cTn>
                                        <p:tgtEl>
                                          <p:spTgt spid="110"/>
                                        </p:tgtEl>
                                        <p:attrNameLst>
                                          <p:attrName>style.visibility</p:attrName>
                                        </p:attrNameLst>
                                      </p:cBhvr>
                                      <p:to>
                                        <p:strVal val="visible"/>
                                      </p:to>
                                    </p:set>
                                    <p:anim calcmode="lin" valueType="num">
                                      <p:cBhvr additive="base">
                                        <p:cTn id="19" dur="1000" fill="hold"/>
                                        <p:tgtEl>
                                          <p:spTgt spid="110"/>
                                        </p:tgtEl>
                                        <p:attrNameLst>
                                          <p:attrName>ppt_x</p:attrName>
                                        </p:attrNameLst>
                                      </p:cBhvr>
                                      <p:tavLst>
                                        <p:tav tm="0">
                                          <p:val>
                                            <p:strVal val="#ppt_x"/>
                                          </p:val>
                                        </p:tav>
                                        <p:tav tm="100000">
                                          <p:val>
                                            <p:strVal val="#ppt_x"/>
                                          </p:val>
                                        </p:tav>
                                      </p:tavLst>
                                    </p:anim>
                                    <p:anim calcmode="lin" valueType="num">
                                      <p:cBhvr additive="base">
                                        <p:cTn id="20" dur="1000" fill="hold"/>
                                        <p:tgtEl>
                                          <p:spTgt spid="110"/>
                                        </p:tgtEl>
                                        <p:attrNameLst>
                                          <p:attrName>ppt_y</p:attrName>
                                        </p:attrNameLst>
                                      </p:cBhvr>
                                      <p:tavLst>
                                        <p:tav tm="0">
                                          <p:val>
                                            <p:strVal val="1+#ppt_h/2"/>
                                          </p:val>
                                        </p:tav>
                                        <p:tav tm="100000">
                                          <p:val>
                                            <p:strVal val="#ppt_y"/>
                                          </p:val>
                                        </p:tav>
                                      </p:tavLst>
                                    </p:anim>
                                  </p:childTnLst>
                                </p:cTn>
                              </p:par>
                              <p:par>
                                <p:cTn id="21" presetID="2" presetClass="entr" presetSubtype="4" accel="3000" decel="97000" fill="hold" grpId="0" nodeType="withEffect">
                                  <p:stCondLst>
                                    <p:cond delay="25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ppt_x"/>
                                          </p:val>
                                        </p:tav>
                                        <p:tav tm="100000">
                                          <p:val>
                                            <p:strVal val="#ppt_x"/>
                                          </p:val>
                                        </p:tav>
                                      </p:tavLst>
                                    </p:anim>
                                    <p:anim calcmode="lin" valueType="num">
                                      <p:cBhvr additive="base">
                                        <p:cTn id="24" dur="1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1" accel="3000" decel="97000" fill="hold" grpId="0" nodeType="withEffect">
                                  <p:stCondLst>
                                    <p:cond delay="50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1250" fill="hold"/>
                                        <p:tgtEl>
                                          <p:spTgt spid="4"/>
                                        </p:tgtEl>
                                        <p:attrNameLst>
                                          <p:attrName>ppt_x</p:attrName>
                                        </p:attrNameLst>
                                      </p:cBhvr>
                                      <p:tavLst>
                                        <p:tav tm="0">
                                          <p:val>
                                            <p:strVal val="#ppt_x"/>
                                          </p:val>
                                        </p:tav>
                                        <p:tav tm="100000">
                                          <p:val>
                                            <p:strVal val="#ppt_x"/>
                                          </p:val>
                                        </p:tav>
                                      </p:tavLst>
                                    </p:anim>
                                    <p:anim calcmode="lin" valueType="num">
                                      <p:cBhvr additive="base">
                                        <p:cTn id="28" dur="1250" fill="hold"/>
                                        <p:tgtEl>
                                          <p:spTgt spid="4"/>
                                        </p:tgtEl>
                                        <p:attrNameLst>
                                          <p:attrName>ppt_y</p:attrName>
                                        </p:attrNameLst>
                                      </p:cBhvr>
                                      <p:tavLst>
                                        <p:tav tm="0">
                                          <p:val>
                                            <p:strVal val="0-#ppt_h/2"/>
                                          </p:val>
                                        </p:tav>
                                        <p:tav tm="100000">
                                          <p:val>
                                            <p:strVal val="#ppt_y"/>
                                          </p:val>
                                        </p:tav>
                                      </p:tavLst>
                                    </p:anim>
                                  </p:childTnLst>
                                </p:cTn>
                              </p:par>
                              <p:par>
                                <p:cTn id="29" presetID="10" presetClass="entr" presetSubtype="0" fill="hold" grpId="0" nodeType="withEffect">
                                  <p:stCondLst>
                                    <p:cond delay="150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childTnLst>
                                </p:cTn>
                              </p:par>
                              <p:par>
                                <p:cTn id="32" presetID="10" presetClass="entr" presetSubtype="0" fill="hold" grpId="0" nodeType="withEffect">
                                  <p:stCondLst>
                                    <p:cond delay="1750"/>
                                  </p:stCondLst>
                                  <p:childTnLst>
                                    <p:set>
                                      <p:cBhvr>
                                        <p:cTn id="33" dur="1" fill="hold">
                                          <p:stCondLst>
                                            <p:cond delay="0"/>
                                          </p:stCondLst>
                                        </p:cTn>
                                        <p:tgtEl>
                                          <p:spTgt spid="29">
                                            <p:txEl>
                                              <p:pRg st="0" end="0"/>
                                            </p:txEl>
                                          </p:spTgt>
                                        </p:tgtEl>
                                        <p:attrNameLst>
                                          <p:attrName>style.visibility</p:attrName>
                                        </p:attrNameLst>
                                      </p:cBhvr>
                                      <p:to>
                                        <p:strVal val="visible"/>
                                      </p:to>
                                    </p:set>
                                    <p:animEffect transition="in" filter="fade">
                                      <p:cBhvr>
                                        <p:cTn id="34" dur="1000"/>
                                        <p:tgtEl>
                                          <p:spTgt spid="29">
                                            <p:txEl>
                                              <p:pRg st="0" end="0"/>
                                            </p:txEl>
                                          </p:spTgt>
                                        </p:tgtEl>
                                      </p:cBhvr>
                                    </p:animEffect>
                                  </p:childTnLst>
                                </p:cTn>
                              </p:par>
                              <p:par>
                                <p:cTn id="35" presetID="10" presetClass="entr" presetSubtype="0" fill="hold" grpId="0" nodeType="withEffect">
                                  <p:stCondLst>
                                    <p:cond delay="275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fade">
                                      <p:cBhvr>
                                        <p:cTn id="37" dur="1000"/>
                                        <p:tgtEl>
                                          <p:spTgt spid="6">
                                            <p:txEl>
                                              <p:pRg st="0" end="0"/>
                                            </p:txEl>
                                          </p:spTgt>
                                        </p:tgtEl>
                                      </p:cBhvr>
                                    </p:animEffect>
                                  </p:childTnLst>
                                </p:cTn>
                              </p:par>
                              <p:par>
                                <p:cTn id="38" presetID="10" presetClass="entr" presetSubtype="0" fill="hold" grpId="0" nodeType="withEffect">
                                  <p:stCondLst>
                                    <p:cond delay="275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tmplLst>
          <p:tmpl>
            <p:tnLst>
              <p:par>
                <p:cTn presetID="10" presetClass="entr" presetSubtype="0" fill="hold" nodeType="clickEffect">
                  <p:stCondLst>
                    <p:cond delay="0"/>
                  </p:stCondLst>
                  <p:childTnLst>
                    <p:set>
                      <p:cBhvr>
                        <p:cTn dur="1" fill="hold">
                          <p:stCondLst>
                            <p:cond delay="0"/>
                          </p:stCondLst>
                        </p:cTn>
                        <p:tgtEl>
                          <p:spTgt spid="108"/>
                        </p:tgtEl>
                        <p:attrNameLst>
                          <p:attrName>style.visibility</p:attrName>
                        </p:attrNameLst>
                      </p:cBhvr>
                      <p:to>
                        <p:strVal val="visible"/>
                      </p:to>
                    </p:set>
                    <p:animEffect transition="in" filter="fade">
                      <p:cBhvr>
                        <p:cTn dur="1000"/>
                        <p:tgtEl>
                          <p:spTgt spid="108"/>
                        </p:tgtEl>
                      </p:cBhvr>
                    </p:animEffect>
                  </p:childTnLst>
                </p:cTn>
              </p:par>
            </p:tnLst>
          </p:tmpl>
        </p:tmplLst>
      </p:bldP>
      <p:bldP spid="25" grpId="0" animBg="1"/>
      <p:bldP spid="33" grpId="0" build="p">
        <p:tmplLst>
          <p:tmpl lvl="1">
            <p:tnLst>
              <p:par>
                <p:cTn presetID="2" presetClass="entr" presetSubtype="4" accel="3000" decel="97000" fill="hold" nodeType="withEffect">
                  <p:stCondLst>
                    <p:cond delay="25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1000" fill="hold"/>
                        <p:tgtEl>
                          <p:spTgt spid="33"/>
                        </p:tgtEl>
                        <p:attrNameLst>
                          <p:attrName>ppt_x</p:attrName>
                        </p:attrNameLst>
                      </p:cBhvr>
                      <p:tavLst>
                        <p:tav tm="0">
                          <p:val>
                            <p:strVal val="#ppt_x"/>
                          </p:val>
                        </p:tav>
                        <p:tav tm="100000">
                          <p:val>
                            <p:strVal val="#ppt_x"/>
                          </p:val>
                        </p:tav>
                      </p:tavLst>
                    </p:anim>
                    <p:anim calcmode="lin" valueType="num">
                      <p:cBhvr additive="base">
                        <p:cTn dur="1000" fill="hold"/>
                        <p:tgtEl>
                          <p:spTgt spid="33"/>
                        </p:tgtEl>
                        <p:attrNameLst>
                          <p:attrName>ppt_y</p:attrName>
                        </p:attrNameLst>
                      </p:cBhvr>
                      <p:tavLst>
                        <p:tav tm="0">
                          <p:val>
                            <p:strVal val="1+#ppt_h/2"/>
                          </p:val>
                        </p:tav>
                        <p:tav tm="100000">
                          <p:val>
                            <p:strVal val="#ppt_y"/>
                          </p:val>
                        </p:tav>
                      </p:tavLst>
                    </p:anim>
                  </p:childTnLst>
                </p:cTn>
              </p:par>
            </p:tnLst>
          </p:tmpl>
        </p:tmplLst>
      </p:bldP>
      <p:bldP spid="4" grpId="0" animBg="1">
        <p:tmplLst>
          <p:tmpl>
            <p:tnLst>
              <p:par>
                <p:cTn presetID="2" presetClass="entr" presetSubtype="1" accel="3000" decel="97000" fill="hold" nodeType="withEffect">
                  <p:stCondLst>
                    <p:cond delay="50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1250" fill="hold"/>
                        <p:tgtEl>
                          <p:spTgt spid="4"/>
                        </p:tgtEl>
                        <p:attrNameLst>
                          <p:attrName>ppt_x</p:attrName>
                        </p:attrNameLst>
                      </p:cBhvr>
                      <p:tavLst>
                        <p:tav tm="0">
                          <p:val>
                            <p:strVal val="#ppt_x"/>
                          </p:val>
                        </p:tav>
                        <p:tav tm="100000">
                          <p:val>
                            <p:strVal val="#ppt_x"/>
                          </p:val>
                        </p:tav>
                      </p:tavLst>
                    </p:anim>
                    <p:anim calcmode="lin" valueType="num">
                      <p:cBhvr additive="base">
                        <p:cTn dur="1250" fill="hold"/>
                        <p:tgtEl>
                          <p:spTgt spid="4"/>
                        </p:tgtEl>
                        <p:attrNameLst>
                          <p:attrName>ppt_y</p:attrName>
                        </p:attrNameLst>
                      </p:cBhvr>
                      <p:tavLst>
                        <p:tav tm="0">
                          <p:val>
                            <p:strVal val="0-#ppt_h/2"/>
                          </p:val>
                        </p:tav>
                        <p:tav tm="100000">
                          <p:val>
                            <p:strVal val="#ppt_y"/>
                          </p:val>
                        </p:tav>
                      </p:tavLst>
                    </p:anim>
                  </p:childTnLst>
                </p:cTn>
              </p:par>
            </p:tnLst>
          </p:tmpl>
        </p:tmplLst>
      </p:bldP>
      <p:bldP spid="110" grpId="0" animBg="1">
        <p:tmplLst>
          <p:tmpl>
            <p:tnLst>
              <p:par>
                <p:cTn presetID="2" presetClass="entr" presetSubtype="4" accel="3000" decel="97000" fill="hold" nodeType="withEffect">
                  <p:stCondLst>
                    <p:cond delay="250"/>
                  </p:stCondLst>
                  <p:childTnLst>
                    <p:set>
                      <p:cBhvr>
                        <p:cTn dur="1" fill="hold">
                          <p:stCondLst>
                            <p:cond delay="0"/>
                          </p:stCondLst>
                        </p:cTn>
                        <p:tgtEl>
                          <p:spTgt spid="110"/>
                        </p:tgtEl>
                        <p:attrNameLst>
                          <p:attrName>style.visibility</p:attrName>
                        </p:attrNameLst>
                      </p:cBhvr>
                      <p:to>
                        <p:strVal val="visible"/>
                      </p:to>
                    </p:set>
                    <p:anim calcmode="lin" valueType="num">
                      <p:cBhvr additive="base">
                        <p:cTn dur="1000" fill="hold"/>
                        <p:tgtEl>
                          <p:spTgt spid="110"/>
                        </p:tgtEl>
                        <p:attrNameLst>
                          <p:attrName>ppt_x</p:attrName>
                        </p:attrNameLst>
                      </p:cBhvr>
                      <p:tavLst>
                        <p:tav tm="0">
                          <p:val>
                            <p:strVal val="#ppt_x"/>
                          </p:val>
                        </p:tav>
                        <p:tav tm="100000">
                          <p:val>
                            <p:strVal val="#ppt_x"/>
                          </p:val>
                        </p:tav>
                      </p:tavLst>
                    </p:anim>
                    <p:anim calcmode="lin" valueType="num">
                      <p:cBhvr additive="base">
                        <p:cTn dur="1000" fill="hold"/>
                        <p:tgtEl>
                          <p:spTgt spid="110"/>
                        </p:tgtEl>
                        <p:attrNameLst>
                          <p:attrName>ppt_y</p:attrName>
                        </p:attrNameLst>
                      </p:cBhvr>
                      <p:tavLst>
                        <p:tav tm="0">
                          <p:val>
                            <p:strVal val="1+#ppt_h/2"/>
                          </p:val>
                        </p:tav>
                        <p:tav tm="100000">
                          <p:val>
                            <p:strVal val="#ppt_y"/>
                          </p:val>
                        </p:tav>
                      </p:tavLst>
                    </p:anim>
                  </p:childTnLst>
                </p:cTn>
              </p:par>
            </p:tnLst>
          </p:tmpl>
        </p:tmplLst>
      </p:bldP>
      <p:bldP spid="29" grpId="0" build="p">
        <p:tmplLst>
          <p:tmpl lvl="1">
            <p:tnLst>
              <p:par>
                <p:cTn presetID="10" presetClass="entr" presetSubtype="0" fill="hold" nodeType="withEffect">
                  <p:stCondLst>
                    <p:cond delay="1750"/>
                  </p:stCondLst>
                  <p:childTnLst>
                    <p:set>
                      <p:cBhvr>
                        <p:cTn dur="1" fill="hold">
                          <p:stCondLst>
                            <p:cond delay="0"/>
                          </p:stCondLst>
                        </p:cTn>
                        <p:tgtEl>
                          <p:spTgt spid="29"/>
                        </p:tgtEl>
                        <p:attrNameLst>
                          <p:attrName>style.visibility</p:attrName>
                        </p:attrNameLst>
                      </p:cBhvr>
                      <p:to>
                        <p:strVal val="visible"/>
                      </p:to>
                    </p:set>
                    <p:animEffect transition="in" filter="fade">
                      <p:cBhvr>
                        <p:cTn dur="1000"/>
                        <p:tgtEl>
                          <p:spTgt spid="29"/>
                        </p:tgtEl>
                      </p:cBhvr>
                    </p:animEffect>
                  </p:childTnLst>
                </p:cTn>
              </p:par>
            </p:tnLst>
          </p:tmpl>
        </p:tmplLst>
      </p:bldP>
      <p:bldP spid="9" grpId="0" animBg="1">
        <p:tmplLst>
          <p:tmpl>
            <p:tnLst>
              <p:par>
                <p:cTn presetID="2" presetClass="entr" presetSubtype="4" accel="3000" decel="97000" fill="hold" nodeType="withEffect">
                  <p:stCondLst>
                    <p:cond delay="25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1000" fill="hold"/>
                        <p:tgtEl>
                          <p:spTgt spid="9"/>
                        </p:tgtEl>
                        <p:attrNameLst>
                          <p:attrName>ppt_x</p:attrName>
                        </p:attrNameLst>
                      </p:cBhvr>
                      <p:tavLst>
                        <p:tav tm="0">
                          <p:val>
                            <p:strVal val="#ppt_x"/>
                          </p:val>
                        </p:tav>
                        <p:tav tm="100000">
                          <p:val>
                            <p:strVal val="#ppt_x"/>
                          </p:val>
                        </p:tav>
                      </p:tavLst>
                    </p:anim>
                    <p:anim calcmode="lin" valueType="num">
                      <p:cBhvr additive="base">
                        <p:cTn dur="1000" fill="hold"/>
                        <p:tgtEl>
                          <p:spTgt spid="9"/>
                        </p:tgtEl>
                        <p:attrNameLst>
                          <p:attrName>ppt_y</p:attrName>
                        </p:attrNameLst>
                      </p:cBhvr>
                      <p:tavLst>
                        <p:tav tm="0">
                          <p:val>
                            <p:strVal val="1+#ppt_h/2"/>
                          </p:val>
                        </p:tav>
                        <p:tav tm="100000">
                          <p:val>
                            <p:strVal val="#ppt_y"/>
                          </p:val>
                        </p:tav>
                      </p:tavLst>
                    </p:anim>
                  </p:childTnLst>
                </p:cTn>
              </p:par>
            </p:tnLst>
          </p:tmpl>
        </p:tmplLst>
      </p:bldP>
      <p:bldP spid="6" grpId="0" build="p">
        <p:tmplLst>
          <p:tmpl lvl="1">
            <p:tnLst>
              <p:par>
                <p:cTn presetID="10" presetClass="entr" presetSubtype="0" fill="hold" nodeType="withEffect">
                  <p:stCondLst>
                    <p:cond delay="2750"/>
                  </p:stCondLst>
                  <p:childTnLst>
                    <p:set>
                      <p:cBhvr>
                        <p:cTn dur="1" fill="hold">
                          <p:stCondLst>
                            <p:cond delay="0"/>
                          </p:stCondLst>
                        </p:cTn>
                        <p:tgtEl>
                          <p:spTgt spid="6"/>
                        </p:tgtEl>
                        <p:attrNameLst>
                          <p:attrName>style.visibility</p:attrName>
                        </p:attrNameLst>
                      </p:cBhvr>
                      <p:to>
                        <p:strVal val="visible"/>
                      </p:to>
                    </p:set>
                    <p:animEffect transition="in" filter="fade">
                      <p:cBhvr>
                        <p:cTn dur="1000"/>
                        <p:tgtEl>
                          <p:spTgt spid="6"/>
                        </p:tgtEl>
                      </p:cBhvr>
                    </p:animEffect>
                  </p:childTnLst>
                </p:cTn>
              </p:par>
            </p:tnLst>
          </p:tmpl>
        </p:tmplLst>
      </p:bldP>
      <p:bldP spid="26" grpId="0"/>
      <p:bldP spid="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grpSp>
        <p:nvGrpSpPr>
          <p:cNvPr id="175" name="INSTRUCTIE">
            <a:extLst>
              <a:ext uri="{FF2B5EF4-FFF2-40B4-BE49-F238E27FC236}">
                <a16:creationId xmlns:a16="http://schemas.microsoft.com/office/drawing/2014/main" id="{EA03FDEB-F3B3-4018-9529-08453CAABC1C}"/>
              </a:ext>
            </a:extLst>
          </p:cNvPr>
          <p:cNvGrpSpPr/>
          <p:nvPr userDrawn="1"/>
        </p:nvGrpSpPr>
        <p:grpSpPr>
          <a:xfrm>
            <a:off x="-3786165" y="-1"/>
            <a:ext cx="3693386" cy="6688475"/>
            <a:chOff x="-3786165" y="-1"/>
            <a:chExt cx="3693386" cy="6688475"/>
          </a:xfrm>
        </p:grpSpPr>
        <p:sp>
          <p:nvSpPr>
            <p:cNvPr id="176" name="Rechthoek 175">
              <a:extLst>
                <a:ext uri="{FF2B5EF4-FFF2-40B4-BE49-F238E27FC236}">
                  <a16:creationId xmlns:a16="http://schemas.microsoft.com/office/drawing/2014/main" id="{5AF37CCE-F645-4AF0-A22E-B518310A366A}"/>
                </a:ext>
              </a:extLst>
            </p:cNvPr>
            <p:cNvSpPr/>
            <p:nvPr userDrawn="1"/>
          </p:nvSpPr>
          <p:spPr>
            <a:xfrm>
              <a:off x="-3786165" y="-1"/>
              <a:ext cx="3593091" cy="603485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nl-NL" sz="1400" b="1" i="0" u="none" strike="noStrike" kern="1200" cap="all" spc="0" normalizeH="0" baseline="0" noProof="0">
                  <a:ln>
                    <a:noFill/>
                  </a:ln>
                  <a:solidFill>
                    <a:srgbClr val="E2002B"/>
                  </a:solidFill>
                  <a:effectLst/>
                  <a:uLnTx/>
                  <a:uFillTx/>
                  <a:latin typeface="Calibri" panose="020F0502020204030204" pitchFamily="34" charset="0"/>
                  <a:ea typeface="+mn-ea"/>
                  <a:cs typeface="Calibri" panose="020F0502020204030204" pitchFamily="34" charset="0"/>
                </a:rPr>
                <a:t>Afbeelding invoegen/opmaken</a:t>
              </a:r>
            </a:p>
          </p:txBody>
        </p:sp>
        <p:sp>
          <p:nvSpPr>
            <p:cNvPr id="177" name="Ovaal 176">
              <a:extLst>
                <a:ext uri="{FF2B5EF4-FFF2-40B4-BE49-F238E27FC236}">
                  <a16:creationId xmlns:a16="http://schemas.microsoft.com/office/drawing/2014/main" id="{D3A8454B-09B7-47D8-A0E8-8DBF8E257CB3}"/>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1</a:t>
              </a:r>
            </a:p>
          </p:txBody>
        </p:sp>
        <p:sp>
          <p:nvSpPr>
            <p:cNvPr id="178" name="Rechthoek 177">
              <a:extLst>
                <a:ext uri="{FF2B5EF4-FFF2-40B4-BE49-F238E27FC236}">
                  <a16:creationId xmlns:a16="http://schemas.microsoft.com/office/drawing/2014/main" id="{2FA58427-4021-47C5-9C8D-BDFDE85522E9}"/>
                </a:ext>
              </a:extLst>
            </p:cNvPr>
            <p:cNvSpPr/>
            <p:nvPr userDrawn="1"/>
          </p:nvSpPr>
          <p:spPr>
            <a:xfrm>
              <a:off x="-3319415" y="465324"/>
              <a:ext cx="2962706" cy="668152"/>
            </a:xfrm>
            <a:prstGeom prst="rect">
              <a:avLst/>
            </a:prstGeom>
            <a:noFill/>
            <a:ln w="25400" cap="flat" cmpd="sng" algn="ctr">
              <a:noFill/>
              <a:prstDash val="solid"/>
            </a:ln>
            <a:effectLst/>
          </p:spPr>
          <p:txBody>
            <a:bodyPr lIns="0" tIns="0" rIns="0" bIns="0" rtlCol="0" anchor="t">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Wanneer nodig, verwijder de bestaande afbeelding d.m.v. de </a:t>
              </a:r>
              <a:r>
                <a:rPr kumimoji="0" lang="nl-NL"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‘Backspace toets’</a:t>
              </a: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Selecteer het afbeeldingskader, ga naar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en klik op de knop </a:t>
              </a:r>
              <a:r>
                <a:rPr kumimoji="0" lang="nl-NL"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'Afbeeldingen’</a:t>
              </a:r>
              <a:endPar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79" name="Ovaal 178">
              <a:extLst>
                <a:ext uri="{FF2B5EF4-FFF2-40B4-BE49-F238E27FC236}">
                  <a16:creationId xmlns:a16="http://schemas.microsoft.com/office/drawing/2014/main" id="{F5BBCEBB-091F-4642-94E0-7790D3A8E3A7}"/>
                </a:ext>
              </a:extLst>
            </p:cNvPr>
            <p:cNvSpPr/>
            <p:nvPr userDrawn="1"/>
          </p:nvSpPr>
          <p:spPr>
            <a:xfrm>
              <a:off x="-3603587" y="263393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3</a:t>
              </a:r>
            </a:p>
          </p:txBody>
        </p:sp>
        <p:sp>
          <p:nvSpPr>
            <p:cNvPr id="180" name="Rechthoek 179">
              <a:extLst>
                <a:ext uri="{FF2B5EF4-FFF2-40B4-BE49-F238E27FC236}">
                  <a16:creationId xmlns:a16="http://schemas.microsoft.com/office/drawing/2014/main" id="{9543761E-4907-47F7-B211-FEFBDC8D0C61}"/>
                </a:ext>
              </a:extLst>
            </p:cNvPr>
            <p:cNvSpPr/>
            <p:nvPr userDrawn="1"/>
          </p:nvSpPr>
          <p:spPr>
            <a:xfrm>
              <a:off x="-3319416" y="2633936"/>
              <a:ext cx="3126341" cy="462795"/>
            </a:xfrm>
            <a:prstGeom prst="rect">
              <a:avLst/>
            </a:prstGeom>
            <a:noFill/>
            <a:ln w="25400" cap="flat" cmpd="sng" algn="ctr">
              <a:noFill/>
              <a:prstDash val="solid"/>
            </a:ln>
            <a:effectLst/>
          </p:spPr>
          <p:txBody>
            <a:bodyPr lIns="0" tIns="0" rIns="0" bIns="0" rtlCol="0" anchor="t">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Klik met de rechter muisknop op de miniatuurweergave van de dia aan de linkerkant van het scherm en kies </a:t>
              </a:r>
              <a:r>
                <a:rPr kumimoji="0" lang="nl-NL"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‘Dia herstellen’</a:t>
              </a: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p>
          </p:txBody>
        </p:sp>
        <p:sp>
          <p:nvSpPr>
            <p:cNvPr id="181" name="Ovaal 180">
              <a:extLst>
                <a:ext uri="{FF2B5EF4-FFF2-40B4-BE49-F238E27FC236}">
                  <a16:creationId xmlns:a16="http://schemas.microsoft.com/office/drawing/2014/main" id="{2C0F3E80-69EB-4926-B86F-57BE8F29E49D}"/>
                </a:ext>
              </a:extLst>
            </p:cNvPr>
            <p:cNvSpPr/>
            <p:nvPr userDrawn="1"/>
          </p:nvSpPr>
          <p:spPr>
            <a:xfrm>
              <a:off x="-3603587" y="422636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4</a:t>
              </a:r>
            </a:p>
          </p:txBody>
        </p:sp>
        <p:sp>
          <p:nvSpPr>
            <p:cNvPr id="182" name="Rechthoek 181">
              <a:extLst>
                <a:ext uri="{FF2B5EF4-FFF2-40B4-BE49-F238E27FC236}">
                  <a16:creationId xmlns:a16="http://schemas.microsoft.com/office/drawing/2014/main" id="{B98E7842-1C1C-4FE4-816B-A6F02002141B}"/>
                </a:ext>
              </a:extLst>
            </p:cNvPr>
            <p:cNvSpPr/>
            <p:nvPr userDrawn="1"/>
          </p:nvSpPr>
          <p:spPr>
            <a:xfrm>
              <a:off x="-3319416" y="4226366"/>
              <a:ext cx="3008779" cy="820954"/>
            </a:xfrm>
            <a:prstGeom prst="rect">
              <a:avLst/>
            </a:prstGeom>
            <a:noFill/>
            <a:ln w="25400" cap="flat" cmpd="sng" algn="ctr">
              <a:noFill/>
              <a:prstDash val="solid"/>
            </a:ln>
            <a:effectLst/>
          </p:spPr>
          <p:txBody>
            <a:bodyPr lIns="0" tIns="0" rIns="0" bIns="0" rtlCol="0" anchor="t">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Om de afbeelding te schalen of bij te snijden, ga naar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‘Hulpmiddelen voor afbeeldingen - Opmaak’</a:t>
              </a: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en klik op de knop </a:t>
              </a:r>
              <a:r>
                <a:rPr kumimoji="0" lang="nl-NL"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‘Bijsnijden’</a:t>
              </a: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Schaal met de bolletjes de afbeelding en met de hoekjes het afbeeldingskader.</a:t>
              </a:r>
            </a:p>
          </p:txBody>
        </p:sp>
        <p:sp>
          <p:nvSpPr>
            <p:cNvPr id="183" name="Rechthoek 182">
              <a:extLst>
                <a:ext uri="{FF2B5EF4-FFF2-40B4-BE49-F238E27FC236}">
                  <a16:creationId xmlns:a16="http://schemas.microsoft.com/office/drawing/2014/main" id="{584D1F25-3AA0-4B86-8DA3-EBFE4F921033}"/>
                </a:ext>
              </a:extLst>
            </p:cNvPr>
            <p:cNvSpPr/>
            <p:nvPr userDrawn="1"/>
          </p:nvSpPr>
          <p:spPr>
            <a:xfrm>
              <a:off x="-3316836" y="3200265"/>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0" i="1"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nvGrpSpPr>
            <p:cNvPr id="184" name="Groep 183">
              <a:extLst>
                <a:ext uri="{FF2B5EF4-FFF2-40B4-BE49-F238E27FC236}">
                  <a16:creationId xmlns:a16="http://schemas.microsoft.com/office/drawing/2014/main" id="{EB4B4FC6-CF06-4F43-BA30-43C689FF69E6}"/>
                </a:ext>
              </a:extLst>
            </p:cNvPr>
            <p:cNvGrpSpPr/>
            <p:nvPr userDrawn="1"/>
          </p:nvGrpSpPr>
          <p:grpSpPr>
            <a:xfrm>
              <a:off x="-2485819" y="3479783"/>
              <a:ext cx="1222990" cy="563933"/>
              <a:chOff x="-2485819" y="3399207"/>
              <a:chExt cx="1222990" cy="563933"/>
            </a:xfrm>
          </p:grpSpPr>
          <p:sp>
            <p:nvSpPr>
              <p:cNvPr id="223" name="Rechthoek 222">
                <a:extLst>
                  <a:ext uri="{FF2B5EF4-FFF2-40B4-BE49-F238E27FC236}">
                    <a16:creationId xmlns:a16="http://schemas.microsoft.com/office/drawing/2014/main" id="{559AD911-E526-4742-A5C7-861A6866492B}"/>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endParaRPr kumimoji="0" lang="nl-NL" sz="800" b="0"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224" name="Rechthoek 223">
                <a:extLst>
                  <a:ext uri="{FF2B5EF4-FFF2-40B4-BE49-F238E27FC236}">
                    <a16:creationId xmlns:a16="http://schemas.microsoft.com/office/drawing/2014/main" id="{727DB874-3808-4074-9487-1941D4E4AE7F}"/>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nvGrpSpPr>
              <p:cNvPr id="225" name="Groep 224">
                <a:extLst>
                  <a:ext uri="{FF2B5EF4-FFF2-40B4-BE49-F238E27FC236}">
                    <a16:creationId xmlns:a16="http://schemas.microsoft.com/office/drawing/2014/main" id="{5B2BB00A-08C6-4529-B6D9-5C38637030AA}"/>
                  </a:ext>
                </a:extLst>
              </p:cNvPr>
              <p:cNvGrpSpPr/>
              <p:nvPr userDrawn="1"/>
            </p:nvGrpSpPr>
            <p:grpSpPr>
              <a:xfrm>
                <a:off x="-2403869" y="3460544"/>
                <a:ext cx="155951" cy="131922"/>
                <a:chOff x="12968836" y="3354170"/>
                <a:chExt cx="404806" cy="342433"/>
              </a:xfrm>
            </p:grpSpPr>
            <p:sp>
              <p:nvSpPr>
                <p:cNvPr id="238" name="Rechthoek: afgeronde hoeken 237">
                  <a:extLst>
                    <a:ext uri="{FF2B5EF4-FFF2-40B4-BE49-F238E27FC236}">
                      <a16:creationId xmlns:a16="http://schemas.microsoft.com/office/drawing/2014/main" id="{FA2071A4-41F4-4F03-9A3A-F0C302107C7D}"/>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endParaRPr kumimoji="0" lang="nl-NL" sz="800" b="0"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239" name="Rechthoek 238">
                  <a:extLst>
                    <a:ext uri="{FF2B5EF4-FFF2-40B4-BE49-F238E27FC236}">
                      <a16:creationId xmlns:a16="http://schemas.microsoft.com/office/drawing/2014/main" id="{79424C86-5265-4669-AFA3-602618EB49D3}"/>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240" name="Rechthoek 239">
                  <a:extLst>
                    <a:ext uri="{FF2B5EF4-FFF2-40B4-BE49-F238E27FC236}">
                      <a16:creationId xmlns:a16="http://schemas.microsoft.com/office/drawing/2014/main" id="{57198046-7C91-4683-A2E5-F7A758243B5D}"/>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241" name="Rechthoek 240">
                  <a:extLst>
                    <a:ext uri="{FF2B5EF4-FFF2-40B4-BE49-F238E27FC236}">
                      <a16:creationId xmlns:a16="http://schemas.microsoft.com/office/drawing/2014/main" id="{48112BC1-0250-4A59-B1D9-9546CF41289B}"/>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242" name="Rechthoek 241">
                  <a:extLst>
                    <a:ext uri="{FF2B5EF4-FFF2-40B4-BE49-F238E27FC236}">
                      <a16:creationId xmlns:a16="http://schemas.microsoft.com/office/drawing/2014/main" id="{0C0B06B0-C2DC-4E68-B956-892269193713}"/>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243" name="Rechthoek 242">
                  <a:extLst>
                    <a:ext uri="{FF2B5EF4-FFF2-40B4-BE49-F238E27FC236}">
                      <a16:creationId xmlns:a16="http://schemas.microsoft.com/office/drawing/2014/main" id="{8CFBB904-E890-4BA8-98B3-A3C2CC627916}"/>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226" name="Groep 225">
                <a:extLst>
                  <a:ext uri="{FF2B5EF4-FFF2-40B4-BE49-F238E27FC236}">
                    <a16:creationId xmlns:a16="http://schemas.microsoft.com/office/drawing/2014/main" id="{78BF61BE-4406-4497-8D82-118DD5B6B8DC}"/>
                  </a:ext>
                </a:extLst>
              </p:cNvPr>
              <p:cNvGrpSpPr/>
              <p:nvPr userDrawn="1"/>
            </p:nvGrpSpPr>
            <p:grpSpPr>
              <a:xfrm>
                <a:off x="-2423424" y="3690208"/>
                <a:ext cx="166739" cy="218963"/>
                <a:chOff x="12940828" y="3950597"/>
                <a:chExt cx="432813" cy="568367"/>
              </a:xfrm>
            </p:grpSpPr>
            <p:grpSp>
              <p:nvGrpSpPr>
                <p:cNvPr id="230" name="Groep 229">
                  <a:extLst>
                    <a:ext uri="{FF2B5EF4-FFF2-40B4-BE49-F238E27FC236}">
                      <a16:creationId xmlns:a16="http://schemas.microsoft.com/office/drawing/2014/main" id="{3A1C5BF9-9A5E-4130-97A8-2EE89A9028B5}"/>
                    </a:ext>
                  </a:extLst>
                </p:cNvPr>
                <p:cNvGrpSpPr/>
                <p:nvPr userDrawn="1"/>
              </p:nvGrpSpPr>
              <p:grpSpPr>
                <a:xfrm>
                  <a:off x="13000382" y="4006891"/>
                  <a:ext cx="373259" cy="315747"/>
                  <a:chOff x="12968836" y="3354170"/>
                  <a:chExt cx="404806" cy="342433"/>
                </a:xfrm>
              </p:grpSpPr>
              <p:sp>
                <p:nvSpPr>
                  <p:cNvPr id="232" name="Rechthoek: afgeronde hoeken 231">
                    <a:extLst>
                      <a:ext uri="{FF2B5EF4-FFF2-40B4-BE49-F238E27FC236}">
                        <a16:creationId xmlns:a16="http://schemas.microsoft.com/office/drawing/2014/main" id="{222D4B67-E2D8-40D0-9189-95CEB8345DBD}"/>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endParaRPr kumimoji="0" lang="nl-NL" sz="800" b="0"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233" name="Rechthoek 232">
                    <a:extLst>
                      <a:ext uri="{FF2B5EF4-FFF2-40B4-BE49-F238E27FC236}">
                        <a16:creationId xmlns:a16="http://schemas.microsoft.com/office/drawing/2014/main" id="{66A5F277-F891-41FD-ABBF-6E3865AA2677}"/>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234" name="Rechthoek 233">
                    <a:extLst>
                      <a:ext uri="{FF2B5EF4-FFF2-40B4-BE49-F238E27FC236}">
                        <a16:creationId xmlns:a16="http://schemas.microsoft.com/office/drawing/2014/main" id="{B295E73F-4760-4365-A2E3-36029C60DE1A}"/>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235" name="Rechthoek 234">
                    <a:extLst>
                      <a:ext uri="{FF2B5EF4-FFF2-40B4-BE49-F238E27FC236}">
                        <a16:creationId xmlns:a16="http://schemas.microsoft.com/office/drawing/2014/main" id="{4B91E371-75C4-4C64-85B5-CC5C69B59E4A}"/>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236" name="Rechthoek 235">
                    <a:extLst>
                      <a:ext uri="{FF2B5EF4-FFF2-40B4-BE49-F238E27FC236}">
                        <a16:creationId xmlns:a16="http://schemas.microsoft.com/office/drawing/2014/main" id="{2C6448F5-98AE-4742-85C9-2BDDEB51A8EB}"/>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237" name="Rechthoek 236">
                    <a:extLst>
                      <a:ext uri="{FF2B5EF4-FFF2-40B4-BE49-F238E27FC236}">
                        <a16:creationId xmlns:a16="http://schemas.microsoft.com/office/drawing/2014/main" id="{D4DDA084-FE3E-4F70-9A88-4EDD341688EF}"/>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sp>
              <p:nvSpPr>
                <p:cNvPr id="231" name="Boog 230">
                  <a:extLst>
                    <a:ext uri="{FF2B5EF4-FFF2-40B4-BE49-F238E27FC236}">
                      <a16:creationId xmlns:a16="http://schemas.microsoft.com/office/drawing/2014/main" id="{A770E61A-D9B2-47BC-94C7-5AB11D4E026E}"/>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sp>
            <p:nvSpPr>
              <p:cNvPr id="227" name="Tekstvak 226">
                <a:extLst>
                  <a:ext uri="{FF2B5EF4-FFF2-40B4-BE49-F238E27FC236}">
                    <a16:creationId xmlns:a16="http://schemas.microsoft.com/office/drawing/2014/main" id="{8AF9F9B4-0AAE-4A09-99C6-BA970B622425}"/>
                  </a:ext>
                </a:extLst>
              </p:cNvPr>
              <p:cNvSpPr txBox="1"/>
              <p:nvPr userDrawn="1"/>
            </p:nvSpPr>
            <p:spPr>
              <a:xfrm>
                <a:off x="-2245455" y="3460544"/>
                <a:ext cx="896116" cy="134709"/>
              </a:xfrm>
              <a:prstGeom prst="rect">
                <a:avLst/>
              </a:prstGeom>
              <a:noFill/>
            </p:spPr>
            <p:txBody>
              <a:bodyPr wrap="square" rtlCol="0" anchor="ctr">
                <a:noAutofit/>
              </a:bodyPr>
              <a:lstStyle/>
              <a:p>
                <a:pPr marL="0" marR="0" lvl="0" indent="0" algn="l" defTabSz="1217512" rtl="0" eaLnBrk="1" fontAlgn="auto" latinLnBrk="0" hangingPunct="1">
                  <a:lnSpc>
                    <a:spcPct val="90000"/>
                  </a:lnSpc>
                  <a:spcBef>
                    <a:spcPts val="600"/>
                  </a:spcBef>
                  <a:spcAft>
                    <a:spcPts val="600"/>
                  </a:spcAft>
                  <a:buClrTx/>
                  <a:buSzTx/>
                  <a:buFontTx/>
                  <a:buNone/>
                  <a:tabLst/>
                  <a:defRPr/>
                </a:pPr>
                <a:r>
                  <a:rPr kumimoji="0" lang="nl-NL" sz="900" b="0"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Indeling</a:t>
                </a:r>
              </a:p>
            </p:txBody>
          </p:sp>
          <p:sp>
            <p:nvSpPr>
              <p:cNvPr id="228" name="Tekstvak 227">
                <a:extLst>
                  <a:ext uri="{FF2B5EF4-FFF2-40B4-BE49-F238E27FC236}">
                    <a16:creationId xmlns:a16="http://schemas.microsoft.com/office/drawing/2014/main" id="{A3B39CED-290D-4EC0-8435-9B88851C99E1}"/>
                  </a:ext>
                </a:extLst>
              </p:cNvPr>
              <p:cNvSpPr txBox="1"/>
              <p:nvPr userDrawn="1"/>
            </p:nvSpPr>
            <p:spPr>
              <a:xfrm>
                <a:off x="-2258884" y="3712980"/>
                <a:ext cx="909545" cy="126416"/>
              </a:xfrm>
              <a:prstGeom prst="rect">
                <a:avLst/>
              </a:prstGeom>
              <a:noFill/>
            </p:spPr>
            <p:txBody>
              <a:bodyPr wrap="square" rtlCol="0" anchor="ctr">
                <a:noAutofit/>
              </a:bodyPr>
              <a:lstStyle/>
              <a:p>
                <a:pPr marL="0" marR="0" lvl="0" indent="0" algn="l" defTabSz="1217512" rtl="0" eaLnBrk="1" fontAlgn="auto" latinLnBrk="0" hangingPunct="1">
                  <a:lnSpc>
                    <a:spcPct val="90000"/>
                  </a:lnSpc>
                  <a:spcBef>
                    <a:spcPts val="600"/>
                  </a:spcBef>
                  <a:spcAft>
                    <a:spcPts val="600"/>
                  </a:spcAft>
                  <a:buClrTx/>
                  <a:buSzTx/>
                  <a:buFontTx/>
                  <a:buNone/>
                  <a:tabLst/>
                  <a:defRPr/>
                </a:pPr>
                <a:r>
                  <a:rPr kumimoji="0" lang="nl-NL" sz="900" b="0"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Dia Herstellen</a:t>
                </a:r>
              </a:p>
            </p:txBody>
          </p:sp>
          <p:sp>
            <p:nvSpPr>
              <p:cNvPr id="229" name="Vrije vorm: vorm 228">
                <a:extLst>
                  <a:ext uri="{FF2B5EF4-FFF2-40B4-BE49-F238E27FC236}">
                    <a16:creationId xmlns:a16="http://schemas.microsoft.com/office/drawing/2014/main" id="{8AA9E97C-6138-4B98-96F7-53E4D22CF09F}"/>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endParaRPr kumimoji="0" lang="nl-NL" sz="1600" b="0" i="0" u="none" strike="noStrike" kern="1200" cap="all"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grpSp>
          <p:nvGrpSpPr>
            <p:cNvPr id="185" name="Groep 184">
              <a:extLst>
                <a:ext uri="{FF2B5EF4-FFF2-40B4-BE49-F238E27FC236}">
                  <a16:creationId xmlns:a16="http://schemas.microsoft.com/office/drawing/2014/main" id="{F8379D06-82B0-4E8E-96FC-C01048BF590F}"/>
                </a:ext>
              </a:extLst>
            </p:cNvPr>
            <p:cNvGrpSpPr/>
            <p:nvPr userDrawn="1"/>
          </p:nvGrpSpPr>
          <p:grpSpPr>
            <a:xfrm>
              <a:off x="-3786165" y="5728778"/>
              <a:ext cx="3693386" cy="959696"/>
              <a:chOff x="-3786437" y="6163468"/>
              <a:chExt cx="3693386" cy="959696"/>
            </a:xfrm>
          </p:grpSpPr>
          <p:sp>
            <p:nvSpPr>
              <p:cNvPr id="213" name="Rechthoek 212">
                <a:extLst>
                  <a:ext uri="{FF2B5EF4-FFF2-40B4-BE49-F238E27FC236}">
                    <a16:creationId xmlns:a16="http://schemas.microsoft.com/office/drawing/2014/main" id="{6D64D09A-A1E8-484F-B8BF-1D9675DD5D51}"/>
                  </a:ext>
                </a:extLst>
              </p:cNvPr>
              <p:cNvSpPr/>
              <p:nvPr userDrawn="1"/>
            </p:nvSpPr>
            <p:spPr>
              <a:xfrm>
                <a:off x="-3786437" y="6295164"/>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nl-NL" sz="1200" b="1" i="0" u="none" strike="noStrike" kern="1200" cap="all"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MEER WETEN?</a:t>
                </a:r>
                <a:br>
                  <a:rPr kumimoji="0" lang="nl-NL" sz="1200" b="1" i="0" u="none" strike="noStrike" kern="1200" cap="all"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br>
                <a:r>
                  <a:rPr kumimoji="0" lang="nl-NL" sz="1200" b="0"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Ga naar de tab</a:t>
                </a:r>
                <a:r>
                  <a:rPr kumimoji="0" lang="nl-NL" sz="1200" b="1" i="0" u="none" strike="noStrike" kern="1200" cap="all"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 'SLIDEBUILDER’ </a:t>
                </a:r>
                <a:r>
                  <a:rPr kumimoji="0" lang="nl-NL" sz="1200" b="0"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en klik</a:t>
                </a:r>
                <a:br>
                  <a:rPr kumimoji="0" lang="nl-NL" sz="1200" b="0"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br>
                <a:r>
                  <a:rPr kumimoji="0" lang="nl-NL" sz="1200" b="0"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op de knop </a:t>
                </a:r>
                <a:r>
                  <a:rPr kumimoji="0" lang="nl-NL" sz="1200" b="1" i="0" u="none" strike="noStrike" kern="1200" cap="all"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'Support &amp; Inspiratie'</a:t>
                </a:r>
              </a:p>
            </p:txBody>
          </p:sp>
          <p:grpSp>
            <p:nvGrpSpPr>
              <p:cNvPr id="214" name="ICOON_info">
                <a:extLst>
                  <a:ext uri="{FF2B5EF4-FFF2-40B4-BE49-F238E27FC236}">
                    <a16:creationId xmlns:a16="http://schemas.microsoft.com/office/drawing/2014/main" id="{328F17CF-A8BA-432B-A832-2F216B96D844}"/>
                  </a:ext>
                </a:extLst>
              </p:cNvPr>
              <p:cNvGrpSpPr/>
              <p:nvPr userDrawn="1"/>
            </p:nvGrpSpPr>
            <p:grpSpPr>
              <a:xfrm>
                <a:off x="-376736" y="6163468"/>
                <a:ext cx="283685" cy="283685"/>
                <a:chOff x="-510741" y="5913713"/>
                <a:chExt cx="267555" cy="267555"/>
              </a:xfrm>
            </p:grpSpPr>
            <p:sp>
              <p:nvSpPr>
                <p:cNvPr id="221" name="Ovaal 220">
                  <a:extLst>
                    <a:ext uri="{FF2B5EF4-FFF2-40B4-BE49-F238E27FC236}">
                      <a16:creationId xmlns:a16="http://schemas.microsoft.com/office/drawing/2014/main" id="{7A8F0E0B-2304-43E4-ACB5-66E10B0B2CF3}"/>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endParaRPr kumimoji="0" lang="nl-NL" sz="1600" b="0" i="0" u="none" strike="noStrike" kern="1200" cap="all"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22" name="Graphic 163" descr="Informatie">
                  <a:extLst>
                    <a:ext uri="{FF2B5EF4-FFF2-40B4-BE49-F238E27FC236}">
                      <a16:creationId xmlns:a16="http://schemas.microsoft.com/office/drawing/2014/main" id="{AF87ACCA-65AC-4A35-991A-EF66FBC6B70E}"/>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0"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215" name="Groep 214">
                <a:extLst>
                  <a:ext uri="{FF2B5EF4-FFF2-40B4-BE49-F238E27FC236}">
                    <a16:creationId xmlns:a16="http://schemas.microsoft.com/office/drawing/2014/main" id="{1EA85126-48FF-4D4E-A05E-BA4324C13C37}"/>
                  </a:ext>
                </a:extLst>
              </p:cNvPr>
              <p:cNvGrpSpPr/>
              <p:nvPr userDrawn="1"/>
            </p:nvGrpSpPr>
            <p:grpSpPr>
              <a:xfrm>
                <a:off x="-938434" y="6420818"/>
                <a:ext cx="627798" cy="576693"/>
                <a:chOff x="-938434" y="4570310"/>
                <a:chExt cx="627798" cy="576693"/>
              </a:xfrm>
            </p:grpSpPr>
            <p:grpSp>
              <p:nvGrpSpPr>
                <p:cNvPr id="216" name="Inspireren">
                  <a:extLst>
                    <a:ext uri="{FF2B5EF4-FFF2-40B4-BE49-F238E27FC236}">
                      <a16:creationId xmlns:a16="http://schemas.microsoft.com/office/drawing/2014/main" id="{03ABCAB4-C977-4837-9A58-6CCE60478C4C}"/>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218" name="Freeform 12">
                    <a:extLst>
                      <a:ext uri="{FF2B5EF4-FFF2-40B4-BE49-F238E27FC236}">
                        <a16:creationId xmlns:a16="http://schemas.microsoft.com/office/drawing/2014/main" id="{EF29B3E8-80B4-47C2-AF79-6D38AD6A7650}"/>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nl-NL" sz="300" b="0" i="0" u="none" strike="noStrike" kern="0" cap="none" spc="0" normalizeH="0" baseline="0" noProof="0">
                      <a:ln>
                        <a:noFill/>
                      </a:ln>
                      <a:solidFill>
                        <a:srgbClr val="211F26"/>
                      </a:solidFill>
                      <a:effectLst/>
                      <a:uLnTx/>
                      <a:uFillTx/>
                      <a:latin typeface="Segoe UI Light"/>
                      <a:ea typeface="+mn-ea"/>
                      <a:cs typeface="+mn-cs"/>
                    </a:endParaRPr>
                  </a:p>
                </p:txBody>
              </p:sp>
              <p:sp>
                <p:nvSpPr>
                  <p:cNvPr id="219" name="Freeform 13">
                    <a:extLst>
                      <a:ext uri="{FF2B5EF4-FFF2-40B4-BE49-F238E27FC236}">
                        <a16:creationId xmlns:a16="http://schemas.microsoft.com/office/drawing/2014/main" id="{C479A9DB-8A49-445D-8849-5191CE10B65F}"/>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nl-NL" sz="300" b="0" i="0" u="none" strike="noStrike" kern="0" cap="none" spc="0" normalizeH="0" baseline="0" noProof="0">
                      <a:ln>
                        <a:noFill/>
                      </a:ln>
                      <a:solidFill>
                        <a:srgbClr val="211F26"/>
                      </a:solidFill>
                      <a:effectLst/>
                      <a:uLnTx/>
                      <a:uFillTx/>
                      <a:latin typeface="Segoe UI Light"/>
                      <a:ea typeface="+mn-ea"/>
                      <a:cs typeface="+mn-cs"/>
                    </a:endParaRPr>
                  </a:p>
                </p:txBody>
              </p:sp>
              <p:sp>
                <p:nvSpPr>
                  <p:cNvPr id="220" name="Freeform 14">
                    <a:extLst>
                      <a:ext uri="{FF2B5EF4-FFF2-40B4-BE49-F238E27FC236}">
                        <a16:creationId xmlns:a16="http://schemas.microsoft.com/office/drawing/2014/main" id="{80D1145A-E370-4B2B-9B8D-F3A989A6E304}"/>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nl-NL" sz="300" b="0" i="0" u="none" strike="noStrike" kern="0" cap="none" spc="0" normalizeH="0" baseline="0" noProof="0">
                      <a:ln>
                        <a:noFill/>
                      </a:ln>
                      <a:solidFill>
                        <a:srgbClr val="211F26"/>
                      </a:solidFill>
                      <a:effectLst/>
                      <a:uLnTx/>
                      <a:uFillTx/>
                      <a:latin typeface="Segoe UI Light"/>
                      <a:ea typeface="+mn-ea"/>
                      <a:cs typeface="+mn-cs"/>
                    </a:endParaRPr>
                  </a:p>
                </p:txBody>
              </p:sp>
            </p:grpSp>
            <p:sp>
              <p:nvSpPr>
                <p:cNvPr id="217" name="Tekstvak 216">
                  <a:extLst>
                    <a:ext uri="{FF2B5EF4-FFF2-40B4-BE49-F238E27FC236}">
                      <a16:creationId xmlns:a16="http://schemas.microsoft.com/office/drawing/2014/main" id="{F7DD217D-D622-466D-BBDA-67E068595DA3}"/>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nl-NL"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nl-NL"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br>
                  <a:r>
                    <a:rPr kumimoji="0" lang="nl-NL"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Inspiratie</a:t>
                  </a:r>
                </a:p>
              </p:txBody>
            </p:sp>
          </p:grpSp>
        </p:grpSp>
        <p:grpSp>
          <p:nvGrpSpPr>
            <p:cNvPr id="186" name="Groep 185">
              <a:extLst>
                <a:ext uri="{FF2B5EF4-FFF2-40B4-BE49-F238E27FC236}">
                  <a16:creationId xmlns:a16="http://schemas.microsoft.com/office/drawing/2014/main" id="{4A53EC92-07B9-46EB-BE91-4FE0E67D1BEA}"/>
                </a:ext>
              </a:extLst>
            </p:cNvPr>
            <p:cNvGrpSpPr/>
            <p:nvPr userDrawn="1"/>
          </p:nvGrpSpPr>
          <p:grpSpPr>
            <a:xfrm>
              <a:off x="-3367447" y="1226982"/>
              <a:ext cx="791775" cy="406485"/>
              <a:chOff x="-3565087" y="1409294"/>
              <a:chExt cx="627469" cy="322133"/>
            </a:xfrm>
          </p:grpSpPr>
          <p:grpSp>
            <p:nvGrpSpPr>
              <p:cNvPr id="207" name="Groep 206">
                <a:extLst>
                  <a:ext uri="{FF2B5EF4-FFF2-40B4-BE49-F238E27FC236}">
                    <a16:creationId xmlns:a16="http://schemas.microsoft.com/office/drawing/2014/main" id="{4F8DF4A6-8266-47CD-824F-7C5563E2020A}"/>
                  </a:ext>
                </a:extLst>
              </p:cNvPr>
              <p:cNvGrpSpPr/>
              <p:nvPr userDrawn="1"/>
            </p:nvGrpSpPr>
            <p:grpSpPr>
              <a:xfrm>
                <a:off x="-3364916" y="1409294"/>
                <a:ext cx="225195" cy="195499"/>
                <a:chOff x="10307162" y="1361199"/>
                <a:chExt cx="2200275" cy="1914525"/>
              </a:xfrm>
            </p:grpSpPr>
            <p:sp>
              <p:nvSpPr>
                <p:cNvPr id="209" name="Vrije vorm: vorm 208">
                  <a:extLst>
                    <a:ext uri="{FF2B5EF4-FFF2-40B4-BE49-F238E27FC236}">
                      <a16:creationId xmlns:a16="http://schemas.microsoft.com/office/drawing/2014/main" id="{0ABFF0F8-57FC-4666-8531-496AB5B324EA}"/>
                    </a:ext>
                  </a:extLst>
                </p:cNvPr>
                <p:cNvSpPr/>
                <p:nvPr/>
              </p:nvSpPr>
              <p:spPr>
                <a:xfrm>
                  <a:off x="10683400" y="1831734"/>
                  <a:ext cx="371475" cy="371475"/>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nl-NL" sz="7200" b="0" i="0" u="none" strike="noStrike" kern="1200" cap="none" spc="0" normalizeH="0" baseline="0" noProof="0">
                    <a:ln>
                      <a:noFill/>
                    </a:ln>
                    <a:solidFill>
                      <a:srgbClr val="211F26"/>
                    </a:solidFill>
                    <a:effectLst/>
                    <a:uLnTx/>
                    <a:uFillTx/>
                    <a:latin typeface="Segoe UI Light"/>
                    <a:ea typeface="+mn-ea"/>
                    <a:cs typeface="+mn-cs"/>
                  </a:endParaRPr>
                </a:p>
              </p:txBody>
            </p:sp>
            <p:grpSp>
              <p:nvGrpSpPr>
                <p:cNvPr id="210" name="Groep 209">
                  <a:extLst>
                    <a:ext uri="{FF2B5EF4-FFF2-40B4-BE49-F238E27FC236}">
                      <a16:creationId xmlns:a16="http://schemas.microsoft.com/office/drawing/2014/main" id="{B1DDD5E9-270C-401B-9922-7BE541E9CF48}"/>
                    </a:ext>
                  </a:extLst>
                </p:cNvPr>
                <p:cNvGrpSpPr/>
                <p:nvPr/>
              </p:nvGrpSpPr>
              <p:grpSpPr>
                <a:xfrm>
                  <a:off x="10307162" y="1361199"/>
                  <a:ext cx="2200275" cy="1914525"/>
                  <a:chOff x="10307162" y="1361199"/>
                  <a:chExt cx="2200275" cy="1914525"/>
                </a:xfrm>
                <a:gradFill>
                  <a:gsLst>
                    <a:gs pos="0">
                      <a:srgbClr val="9D9FA1"/>
                    </a:gs>
                    <a:gs pos="70000">
                      <a:srgbClr val="211F26"/>
                    </a:gs>
                  </a:gsLst>
                  <a:lin ang="2700000" scaled="0"/>
                </a:gradFill>
              </p:grpSpPr>
              <p:sp>
                <p:nvSpPr>
                  <p:cNvPr id="211" name="Vrije vorm: vorm 210">
                    <a:extLst>
                      <a:ext uri="{FF2B5EF4-FFF2-40B4-BE49-F238E27FC236}">
                        <a16:creationId xmlns:a16="http://schemas.microsoft.com/office/drawing/2014/main" id="{9B3E881E-F7AF-495E-990B-36AE9D73F163}"/>
                      </a:ext>
                    </a:extLst>
                  </p:cNvPr>
                  <p:cNvSpPr/>
                  <p:nvPr/>
                </p:nvSpPr>
                <p:spPr>
                  <a:xfrm>
                    <a:off x="10307162"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nl-NL" sz="7200" b="0" i="0" u="none" strike="noStrike" kern="1200" cap="none" spc="0" normalizeH="0" baseline="0" noProof="0">
                      <a:ln>
                        <a:noFill/>
                      </a:ln>
                      <a:solidFill>
                        <a:srgbClr val="211F26"/>
                      </a:solidFill>
                      <a:effectLst/>
                      <a:uLnTx/>
                      <a:uFillTx/>
                      <a:latin typeface="Segoe UI Light"/>
                      <a:ea typeface="+mn-ea"/>
                      <a:cs typeface="+mn-cs"/>
                    </a:endParaRPr>
                  </a:p>
                </p:txBody>
              </p:sp>
              <p:sp>
                <p:nvSpPr>
                  <p:cNvPr id="212" name="Vrije vorm: vorm 211">
                    <a:extLst>
                      <a:ext uri="{FF2B5EF4-FFF2-40B4-BE49-F238E27FC236}">
                        <a16:creationId xmlns:a16="http://schemas.microsoft.com/office/drawing/2014/main" id="{5891BED7-AD8A-45FD-8A4C-1405497A8834}"/>
                      </a:ext>
                    </a:extLst>
                  </p:cNvPr>
                  <p:cNvSpPr/>
                  <p:nvPr/>
                </p:nvSpPr>
                <p:spPr>
                  <a:xfrm>
                    <a:off x="10682447" y="1953654"/>
                    <a:ext cx="1438275" cy="885825"/>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nl-NL" sz="7200" b="0" i="0" u="none" strike="noStrike" kern="1200" cap="none" spc="0" normalizeH="0" baseline="0" noProof="0">
                      <a:ln>
                        <a:noFill/>
                      </a:ln>
                      <a:solidFill>
                        <a:srgbClr val="211F26"/>
                      </a:solidFill>
                      <a:effectLst/>
                      <a:uLnTx/>
                      <a:uFillTx/>
                      <a:latin typeface="Segoe UI Light"/>
                      <a:ea typeface="+mn-ea"/>
                      <a:cs typeface="+mn-cs"/>
                    </a:endParaRPr>
                  </a:p>
                </p:txBody>
              </p:sp>
            </p:grpSp>
          </p:grpSp>
          <p:sp>
            <p:nvSpPr>
              <p:cNvPr id="208" name="Tekstvak 207">
                <a:extLst>
                  <a:ext uri="{FF2B5EF4-FFF2-40B4-BE49-F238E27FC236}">
                    <a16:creationId xmlns:a16="http://schemas.microsoft.com/office/drawing/2014/main" id="{37FF0C70-BCCA-47B5-9FAB-1E261AD2990F}"/>
                  </a:ext>
                </a:extLst>
              </p:cNvPr>
              <p:cNvSpPr txBox="1"/>
              <p:nvPr userDrawn="1"/>
            </p:nvSpPr>
            <p:spPr>
              <a:xfrm>
                <a:off x="-3565087" y="1617700"/>
                <a:ext cx="627469"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nl-NL"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Afbeeldingen</a:t>
                </a:r>
              </a:p>
            </p:txBody>
          </p:sp>
        </p:grpSp>
        <p:grpSp>
          <p:nvGrpSpPr>
            <p:cNvPr id="187" name="Groep 186">
              <a:extLst>
                <a:ext uri="{FF2B5EF4-FFF2-40B4-BE49-F238E27FC236}">
                  <a16:creationId xmlns:a16="http://schemas.microsoft.com/office/drawing/2014/main" id="{6B344972-7FB3-4272-AA45-FD3FA9735686}"/>
                </a:ext>
              </a:extLst>
            </p:cNvPr>
            <p:cNvGrpSpPr/>
            <p:nvPr userDrawn="1"/>
          </p:nvGrpSpPr>
          <p:grpSpPr>
            <a:xfrm>
              <a:off x="-3354295" y="5166361"/>
              <a:ext cx="514284" cy="506545"/>
              <a:chOff x="12617641" y="3403239"/>
              <a:chExt cx="752963" cy="741634"/>
            </a:xfrm>
          </p:grpSpPr>
          <p:grpSp>
            <p:nvGrpSpPr>
              <p:cNvPr id="191" name="Groep 190">
                <a:extLst>
                  <a:ext uri="{FF2B5EF4-FFF2-40B4-BE49-F238E27FC236}">
                    <a16:creationId xmlns:a16="http://schemas.microsoft.com/office/drawing/2014/main" id="{5B79D7B4-6016-4BF2-9FE2-E97E01F93E53}"/>
                  </a:ext>
                </a:extLst>
              </p:cNvPr>
              <p:cNvGrpSpPr/>
              <p:nvPr userDrawn="1"/>
            </p:nvGrpSpPr>
            <p:grpSpPr>
              <a:xfrm>
                <a:off x="12771530" y="3403239"/>
                <a:ext cx="467176" cy="448491"/>
                <a:chOff x="12782157" y="3403239"/>
                <a:chExt cx="467176" cy="448491"/>
              </a:xfrm>
            </p:grpSpPr>
            <p:grpSp>
              <p:nvGrpSpPr>
                <p:cNvPr id="194" name="Groep 193">
                  <a:extLst>
                    <a:ext uri="{FF2B5EF4-FFF2-40B4-BE49-F238E27FC236}">
                      <a16:creationId xmlns:a16="http://schemas.microsoft.com/office/drawing/2014/main" id="{910F524A-41A2-4FFC-9BE7-253AE00F7094}"/>
                    </a:ext>
                  </a:extLst>
                </p:cNvPr>
                <p:cNvGrpSpPr/>
                <p:nvPr userDrawn="1"/>
              </p:nvGrpSpPr>
              <p:grpSpPr>
                <a:xfrm>
                  <a:off x="12782157" y="3403239"/>
                  <a:ext cx="412976" cy="396132"/>
                  <a:chOff x="13554906" y="3320109"/>
                  <a:chExt cx="443917" cy="425811"/>
                </a:xfrm>
              </p:grpSpPr>
              <p:grpSp>
                <p:nvGrpSpPr>
                  <p:cNvPr id="201" name="Groep 200">
                    <a:extLst>
                      <a:ext uri="{FF2B5EF4-FFF2-40B4-BE49-F238E27FC236}">
                        <a16:creationId xmlns:a16="http://schemas.microsoft.com/office/drawing/2014/main" id="{21E2F613-3C37-4914-9A7A-D39D839A3C5A}"/>
                      </a:ext>
                    </a:extLst>
                  </p:cNvPr>
                  <p:cNvGrpSpPr/>
                  <p:nvPr userDrawn="1"/>
                </p:nvGrpSpPr>
                <p:grpSpPr>
                  <a:xfrm>
                    <a:off x="13554906" y="3320109"/>
                    <a:ext cx="443917" cy="425811"/>
                    <a:chOff x="12909684" y="1276143"/>
                    <a:chExt cx="443917" cy="425811"/>
                  </a:xfrm>
                </p:grpSpPr>
                <p:sp>
                  <p:nvSpPr>
                    <p:cNvPr id="204" name="Rechthoek 203">
                      <a:extLst>
                        <a:ext uri="{FF2B5EF4-FFF2-40B4-BE49-F238E27FC236}">
                          <a16:creationId xmlns:a16="http://schemas.microsoft.com/office/drawing/2014/main" id="{130BB778-6F0C-48CB-B217-CA6D1E5FF337}"/>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endParaRPr kumimoji="0" lang="nl-NL" sz="800" b="0"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205" name="Rechthoek 204">
                      <a:extLst>
                        <a:ext uri="{FF2B5EF4-FFF2-40B4-BE49-F238E27FC236}">
                          <a16:creationId xmlns:a16="http://schemas.microsoft.com/office/drawing/2014/main" id="{90159CFE-F42C-44B1-9B2A-4F1864E8FB8A}"/>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endParaRPr kumimoji="0" lang="nl-NL" sz="800" b="0"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206" name="Ovaal 205">
                      <a:extLst>
                        <a:ext uri="{FF2B5EF4-FFF2-40B4-BE49-F238E27FC236}">
                          <a16:creationId xmlns:a16="http://schemas.microsoft.com/office/drawing/2014/main" id="{D3BDD791-2751-466D-B8CF-1D443646E32C}"/>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pic>
                <p:nvPicPr>
                  <p:cNvPr id="202" name="Afbeelding 201">
                    <a:extLst>
                      <a:ext uri="{FF2B5EF4-FFF2-40B4-BE49-F238E27FC236}">
                        <a16:creationId xmlns:a16="http://schemas.microsoft.com/office/drawing/2014/main" id="{F39A795E-FC12-451B-ABB6-FBB605DA4A88}"/>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203" name="Afbeelding 202">
                    <a:extLst>
                      <a:ext uri="{FF2B5EF4-FFF2-40B4-BE49-F238E27FC236}">
                        <a16:creationId xmlns:a16="http://schemas.microsoft.com/office/drawing/2014/main" id="{6C081A43-C5FC-4DF7-911A-31E76FC91279}"/>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195" name="Groep 194">
                  <a:extLst>
                    <a:ext uri="{FF2B5EF4-FFF2-40B4-BE49-F238E27FC236}">
                      <a16:creationId xmlns:a16="http://schemas.microsoft.com/office/drawing/2014/main" id="{6A74915B-F06D-4A73-A513-9DED2D75AD7B}"/>
                    </a:ext>
                  </a:extLst>
                </p:cNvPr>
                <p:cNvGrpSpPr/>
                <p:nvPr userDrawn="1"/>
              </p:nvGrpSpPr>
              <p:grpSpPr>
                <a:xfrm>
                  <a:off x="13103513" y="3705268"/>
                  <a:ext cx="145820" cy="146462"/>
                  <a:chOff x="13096169" y="3602278"/>
                  <a:chExt cx="145820" cy="146462"/>
                </a:xfrm>
              </p:grpSpPr>
              <p:sp>
                <p:nvSpPr>
                  <p:cNvPr id="199" name="Rechthoek 198">
                    <a:extLst>
                      <a:ext uri="{FF2B5EF4-FFF2-40B4-BE49-F238E27FC236}">
                        <a16:creationId xmlns:a16="http://schemas.microsoft.com/office/drawing/2014/main" id="{F156D5AC-1232-445C-BAC2-68008F3CC0AE}"/>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200" name="Rechthoek 199">
                    <a:extLst>
                      <a:ext uri="{FF2B5EF4-FFF2-40B4-BE49-F238E27FC236}">
                        <a16:creationId xmlns:a16="http://schemas.microsoft.com/office/drawing/2014/main" id="{49825751-B0B3-4C85-88B3-4EC35B21862C}"/>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196" name="Groep 195">
                  <a:extLst>
                    <a:ext uri="{FF2B5EF4-FFF2-40B4-BE49-F238E27FC236}">
                      <a16:creationId xmlns:a16="http://schemas.microsoft.com/office/drawing/2014/main" id="{B72FB128-3A10-4624-B9AC-8192690B348D}"/>
                    </a:ext>
                  </a:extLst>
                </p:cNvPr>
                <p:cNvGrpSpPr/>
                <p:nvPr userDrawn="1"/>
              </p:nvGrpSpPr>
              <p:grpSpPr>
                <a:xfrm rot="10800000">
                  <a:off x="13061402" y="3665637"/>
                  <a:ext cx="145820" cy="146462"/>
                  <a:chOff x="13096169" y="3602278"/>
                  <a:chExt cx="145820" cy="146462"/>
                </a:xfrm>
              </p:grpSpPr>
              <p:sp>
                <p:nvSpPr>
                  <p:cNvPr id="197" name="Rechthoek 196">
                    <a:extLst>
                      <a:ext uri="{FF2B5EF4-FFF2-40B4-BE49-F238E27FC236}">
                        <a16:creationId xmlns:a16="http://schemas.microsoft.com/office/drawing/2014/main" id="{6EDC1E55-EE3E-4368-B966-40A2DE0952C0}"/>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98" name="Rechthoek 197">
                    <a:extLst>
                      <a:ext uri="{FF2B5EF4-FFF2-40B4-BE49-F238E27FC236}">
                        <a16:creationId xmlns:a16="http://schemas.microsoft.com/office/drawing/2014/main" id="{E96522D2-D63E-4725-BB8A-48237D469F54}"/>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sp>
            <p:nvSpPr>
              <p:cNvPr id="192" name="Rechthoek 191">
                <a:extLst>
                  <a:ext uri="{FF2B5EF4-FFF2-40B4-BE49-F238E27FC236}">
                    <a16:creationId xmlns:a16="http://schemas.microsoft.com/office/drawing/2014/main" id="{1D08B1A8-489E-4884-8A62-6F85E732A6B7}"/>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nl-NL" sz="900" b="0"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Bijsnijden</a:t>
                </a:r>
              </a:p>
            </p:txBody>
          </p:sp>
          <p:sp>
            <p:nvSpPr>
              <p:cNvPr id="193" name="Gelijkbenige driehoek 192">
                <a:extLst>
                  <a:ext uri="{FF2B5EF4-FFF2-40B4-BE49-F238E27FC236}">
                    <a16:creationId xmlns:a16="http://schemas.microsoft.com/office/drawing/2014/main" id="{2D3B82F4-3C46-4CE0-86D3-F65882F94762}"/>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sp>
          <p:nvSpPr>
            <p:cNvPr id="188" name="Ovaal 187">
              <a:extLst>
                <a:ext uri="{FF2B5EF4-FFF2-40B4-BE49-F238E27FC236}">
                  <a16:creationId xmlns:a16="http://schemas.microsoft.com/office/drawing/2014/main" id="{7B964F74-14CB-476B-9E26-7F98C56205FF}"/>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2</a:t>
              </a:r>
            </a:p>
          </p:txBody>
        </p:sp>
        <p:sp>
          <p:nvSpPr>
            <p:cNvPr id="189" name="Rechthoek 188">
              <a:extLst>
                <a:ext uri="{FF2B5EF4-FFF2-40B4-BE49-F238E27FC236}">
                  <a16:creationId xmlns:a16="http://schemas.microsoft.com/office/drawing/2014/main" id="{12365163-A69C-45AB-8EBC-1DF65857FB05}"/>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Kies de gewenste categorie en afbeelding</a:t>
              </a:r>
              <a:b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en klik op </a:t>
              </a:r>
              <a:r>
                <a:rPr kumimoji="0" lang="nl-NL"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‘Invoegen’</a:t>
              </a: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p>
          </p:txBody>
        </p:sp>
        <p:sp>
          <p:nvSpPr>
            <p:cNvPr id="190" name="Rechthoek 189">
              <a:extLst>
                <a:ext uri="{FF2B5EF4-FFF2-40B4-BE49-F238E27FC236}">
                  <a16:creationId xmlns:a16="http://schemas.microsoft.com/office/drawing/2014/main" id="{E5D20F86-2ACC-4C8F-95BA-8519BBA31AA6}"/>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nl-NL" sz="1000" b="1"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Invoegen</a:t>
              </a:r>
            </a:p>
          </p:txBody>
        </p:sp>
      </p:grpSp>
      <p:sp>
        <p:nvSpPr>
          <p:cNvPr id="9" name="Tijdelijke aanduiding voor afbeelding 5">
            <a:extLst>
              <a:ext uri="{FF2B5EF4-FFF2-40B4-BE49-F238E27FC236}">
                <a16:creationId xmlns:a16="http://schemas.microsoft.com/office/drawing/2014/main" id="{98F560AF-CACE-45F5-8216-32263EA6E002}"/>
              </a:ext>
            </a:extLst>
          </p:cNvPr>
          <p:cNvSpPr>
            <a:spLocks noGrp="1"/>
          </p:cNvSpPr>
          <p:nvPr>
            <p:ph type="pic" sz="quarter" idx="16" hasCustomPrompt="1"/>
          </p:nvPr>
        </p:nvSpPr>
        <p:spPr>
          <a:xfrm>
            <a:off x="0" y="0"/>
            <a:ext cx="12186508" cy="6858000"/>
          </a:xfrm>
          <a:solidFill>
            <a:schemeClr val="bg1">
              <a:lumMod val="95000"/>
            </a:schemeClr>
          </a:solidFill>
        </p:spPr>
        <p:txBody>
          <a:bodyPr lIns="0" tIns="0" rIns="0" bIns="1260000" anchor="ctr" anchorCtr="0">
            <a:noAutofit/>
          </a:bodyPr>
          <a:lstStyle>
            <a:lvl1pPr marL="0" indent="0" algn="ctr">
              <a:spcBef>
                <a:spcPts val="0"/>
              </a:spcBef>
              <a:buNone/>
              <a:defRPr sz="1200" i="1" baseline="0">
                <a:solidFill>
                  <a:schemeClr val="bg1">
                    <a:lumMod val="50000"/>
                  </a:schemeClr>
                </a:solidFill>
              </a:defRPr>
            </a:lvl1pPr>
          </a:lstStyle>
          <a:p>
            <a:r>
              <a:rPr lang="nl-NL"/>
              <a:t>Selecteer dit kader, ga naar de tab ‘Slidebuilder’, klik op ‘Afbeeldingen’, </a:t>
            </a:r>
            <a:br>
              <a:rPr lang="nl-NL"/>
            </a:br>
            <a:r>
              <a:rPr lang="nl-NL"/>
              <a:t>selecteer de gewenste afbeelding en klik op ‘Invoegen’.</a:t>
            </a:r>
          </a:p>
        </p:txBody>
      </p:sp>
      <p:sp>
        <p:nvSpPr>
          <p:cNvPr id="10" name="Tijdelijke aanduiding voor tekst 3">
            <a:extLst>
              <a:ext uri="{FF2B5EF4-FFF2-40B4-BE49-F238E27FC236}">
                <a16:creationId xmlns:a16="http://schemas.microsoft.com/office/drawing/2014/main" id="{865E6CCD-BB24-404D-BBC4-41EE1A03BE8D}"/>
              </a:ext>
            </a:extLst>
          </p:cNvPr>
          <p:cNvSpPr>
            <a:spLocks noGrp="1"/>
          </p:cNvSpPr>
          <p:nvPr>
            <p:ph type="body" sz="quarter" idx="15"/>
          </p:nvPr>
        </p:nvSpPr>
        <p:spPr>
          <a:xfrm>
            <a:off x="-5493" y="1"/>
            <a:ext cx="12197488" cy="1772165"/>
          </a:xfrm>
          <a:solidFill>
            <a:schemeClr val="accent1">
              <a:alpha val="85000"/>
            </a:schemeClr>
          </a:solidFill>
        </p:spPr>
        <p:txBody>
          <a:bodyPr/>
          <a:lstStyle>
            <a:lvl1pPr marL="0" indent="0">
              <a:buNone/>
              <a:defRPr sz="100">
                <a:solidFill>
                  <a:srgbClr val="FF0000"/>
                </a:solidFill>
              </a:defRPr>
            </a:lvl1pPr>
          </a:lstStyle>
          <a:p>
            <a:pPr lvl="0"/>
            <a:endParaRPr lang="nl-NL"/>
          </a:p>
        </p:txBody>
      </p:sp>
      <p:sp>
        <p:nvSpPr>
          <p:cNvPr id="7" name="Tijdelijke aanduiding voor tekst 15">
            <a:extLst>
              <a:ext uri="{FF2B5EF4-FFF2-40B4-BE49-F238E27FC236}">
                <a16:creationId xmlns:a16="http://schemas.microsoft.com/office/drawing/2014/main" id="{03BD6728-75D8-4245-9F8D-93D3523DEC2B}"/>
              </a:ext>
            </a:extLst>
          </p:cNvPr>
          <p:cNvSpPr>
            <a:spLocks noGrp="1"/>
          </p:cNvSpPr>
          <p:nvPr>
            <p:ph type="body" sz="quarter" idx="13" hasCustomPrompt="1"/>
          </p:nvPr>
        </p:nvSpPr>
        <p:spPr>
          <a:xfrm>
            <a:off x="720724" y="1132856"/>
            <a:ext cx="10745783" cy="272863"/>
          </a:xfrm>
        </p:spPr>
        <p:txBody>
          <a:bodyPr/>
          <a:lstStyle>
            <a:lvl1pPr marL="0" indent="0">
              <a:buNone/>
              <a:defRPr sz="2000">
                <a:solidFill>
                  <a:schemeClr val="bg2"/>
                </a:solidFill>
              </a:defRPr>
            </a:lvl1pPr>
          </a:lstStyle>
          <a:p>
            <a:pPr lvl="0"/>
            <a:r>
              <a:rPr lang="nl-NL"/>
              <a:t>Plaats de subtitel hier</a:t>
            </a:r>
          </a:p>
        </p:txBody>
      </p:sp>
      <p:sp>
        <p:nvSpPr>
          <p:cNvPr id="8" name="Rechthoek 7">
            <a:extLst>
              <a:ext uri="{FF2B5EF4-FFF2-40B4-BE49-F238E27FC236}">
                <a16:creationId xmlns:a16="http://schemas.microsoft.com/office/drawing/2014/main" id="{63EFEF17-6FB5-4670-9052-3E2746C7D806}"/>
              </a:ext>
            </a:extLst>
          </p:cNvPr>
          <p:cNvSpPr/>
          <p:nvPr userDrawn="1"/>
        </p:nvSpPr>
        <p:spPr>
          <a:xfrm>
            <a:off x="4120243" y="-554887"/>
            <a:ext cx="3951514" cy="383356"/>
          </a:xfrm>
          <a:prstGeom prst="rect">
            <a:avLst/>
          </a:prstGeom>
          <a:solidFill>
            <a:schemeClr val="tx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a:ln>
                  <a:noFill/>
                </a:ln>
                <a:solidFill>
                  <a:srgbClr val="323232">
                    <a:lumMod val="50000"/>
                    <a:lumOff val="50000"/>
                  </a:srgbClr>
                </a:solidFill>
                <a:effectLst/>
                <a:uLnTx/>
                <a:uFillTx/>
                <a:latin typeface="Trebuchet MS"/>
                <a:ea typeface="+mn-ea"/>
                <a:cs typeface="+mn-cs"/>
              </a:rPr>
              <a:t>AFBEELDING</a:t>
            </a:r>
          </a:p>
        </p:txBody>
      </p:sp>
      <p:sp>
        <p:nvSpPr>
          <p:cNvPr id="23" name="Tijdelijke aanduiding voor tekst 100">
            <a:extLst>
              <a:ext uri="{FF2B5EF4-FFF2-40B4-BE49-F238E27FC236}">
                <a16:creationId xmlns:a16="http://schemas.microsoft.com/office/drawing/2014/main" id="{91AA0A4F-554F-4372-A617-9E528D42429C}"/>
              </a:ext>
            </a:extLst>
          </p:cNvPr>
          <p:cNvSpPr>
            <a:spLocks noGrp="1"/>
          </p:cNvSpPr>
          <p:nvPr>
            <p:ph type="body" sz="quarter" idx="14" hasCustomPrompt="1"/>
          </p:nvPr>
        </p:nvSpPr>
        <p:spPr>
          <a:xfrm>
            <a:off x="720001" y="6208489"/>
            <a:ext cx="1899410" cy="289509"/>
          </a:xfrm>
          <a:blipFill>
            <a:blip r:embed="rId4"/>
            <a:srcRect/>
            <a:stretch>
              <a:fillRect t="17" b="17"/>
            </a:stretch>
          </a:blipFill>
        </p:spPr>
        <p:txBody>
          <a:bodyPr/>
          <a:lstStyle>
            <a:lvl1pPr marL="0" indent="0">
              <a:buNone/>
              <a:defRPr/>
            </a:lvl1pPr>
          </a:lstStyle>
          <a:p>
            <a:pPr lvl="0"/>
            <a:r>
              <a:rPr lang="nl-NL"/>
              <a:t>  </a:t>
            </a:r>
          </a:p>
        </p:txBody>
      </p:sp>
      <p:sp>
        <p:nvSpPr>
          <p:cNvPr id="24" name="Tijdelijke aanduiding voor tekst 9">
            <a:extLst>
              <a:ext uri="{FF2B5EF4-FFF2-40B4-BE49-F238E27FC236}">
                <a16:creationId xmlns:a16="http://schemas.microsoft.com/office/drawing/2014/main" id="{F3B5BA7F-BBFF-49AF-BB1F-9C1620A732B3}"/>
              </a:ext>
            </a:extLst>
          </p:cNvPr>
          <p:cNvSpPr>
            <a:spLocks noGrp="1"/>
          </p:cNvSpPr>
          <p:nvPr>
            <p:ph type="body" sz="quarter" idx="17" hasCustomPrompt="1"/>
          </p:nvPr>
        </p:nvSpPr>
        <p:spPr>
          <a:xfrm>
            <a:off x="11466512" y="6281959"/>
            <a:ext cx="0" cy="612000"/>
          </a:xfrm>
          <a:noFill/>
          <a:ln w="6350">
            <a:solidFill>
              <a:schemeClr val="bg2"/>
            </a:solidFill>
          </a:ln>
        </p:spPr>
        <p:txBody>
          <a:bodyPr/>
          <a:lstStyle>
            <a:lvl1pPr marL="0" indent="0">
              <a:buNone/>
              <a:defRPr/>
            </a:lvl1pPr>
          </a:lstStyle>
          <a:p>
            <a:pPr lvl="0"/>
            <a:r>
              <a:rPr lang="nl-NL"/>
              <a:t> </a:t>
            </a:r>
          </a:p>
        </p:txBody>
      </p:sp>
      <p:sp>
        <p:nvSpPr>
          <p:cNvPr id="6" name="Tijdelijke aanduiding voor dianummer 5">
            <a:extLst>
              <a:ext uri="{FF2B5EF4-FFF2-40B4-BE49-F238E27FC236}">
                <a16:creationId xmlns:a16="http://schemas.microsoft.com/office/drawing/2014/main" id="{CBA12CC7-E533-4AA9-A08C-475216531593}"/>
              </a:ext>
            </a:extLst>
          </p:cNvPr>
          <p:cNvSpPr>
            <a:spLocks noGrp="1"/>
          </p:cNvSpPr>
          <p:nvPr>
            <p:ph type="sldNum" sz="quarter" idx="12"/>
          </p:nvPr>
        </p:nvSpPr>
        <p:spPr/>
        <p:txBody>
          <a:bodyPr/>
          <a:lstStyle/>
          <a:p>
            <a:pPr marL="0" marR="0" lvl="0" indent="0" algn="r" defTabSz="914400" rtl="0" eaLnBrk="1" fontAlgn="auto" latinLnBrk="0" hangingPunct="1">
              <a:lnSpc>
                <a:spcPct val="90000"/>
              </a:lnSpc>
              <a:spcBef>
                <a:spcPts val="0"/>
              </a:spcBef>
              <a:spcAft>
                <a:spcPts val="0"/>
              </a:spcAft>
              <a:buClrTx/>
              <a:buSzTx/>
              <a:buFontTx/>
              <a:buNone/>
              <a:tabLst/>
              <a:defRPr/>
            </a:pPr>
            <a:fld id="{CF95B365-0B67-4A6C-88EA-593E05F2F7EF}" type="slidenum">
              <a:rPr kumimoji="0" lang="nl-NL" sz="1600" b="1" i="0" u="none" strike="noStrike" kern="1200" cap="none" spc="0" normalizeH="0" baseline="0" noProof="0" smtClean="0">
                <a:ln>
                  <a:noFill/>
                </a:ln>
                <a:solidFill>
                  <a:srgbClr val="CCCCCC"/>
                </a:solidFill>
                <a:effectLst/>
                <a:uLnTx/>
                <a:uFillTx/>
                <a:latin typeface="Trebuchet MS"/>
                <a:ea typeface="+mn-ea"/>
                <a:cs typeface="+mn-cs"/>
              </a:rPr>
              <a:pPr marL="0" marR="0" lvl="0" indent="0" algn="r" defTabSz="914400" rtl="0" eaLnBrk="1" fontAlgn="auto" latinLnBrk="0" hangingPunct="1">
                <a:lnSpc>
                  <a:spcPct val="90000"/>
                </a:lnSpc>
                <a:spcBef>
                  <a:spcPts val="0"/>
                </a:spcBef>
                <a:spcAft>
                  <a:spcPts val="0"/>
                </a:spcAft>
                <a:buClrTx/>
                <a:buSzTx/>
                <a:buFontTx/>
                <a:buNone/>
                <a:tabLst/>
                <a:defRPr/>
              </a:pPr>
              <a:t>‹nr.›</a:t>
            </a:fld>
            <a:endParaRPr kumimoji="0" lang="nl-NL" sz="1600" b="1" i="0" u="none" strike="noStrike" kern="1200" cap="none" spc="0" normalizeH="0" baseline="0" noProof="0">
              <a:ln>
                <a:noFill/>
              </a:ln>
              <a:solidFill>
                <a:srgbClr val="CCCCCC"/>
              </a:solidFill>
              <a:effectLst/>
              <a:uLnTx/>
              <a:uFillTx/>
              <a:latin typeface="Trebuchet MS"/>
              <a:ea typeface="+mn-ea"/>
              <a:cs typeface="+mn-cs"/>
            </a:endParaRPr>
          </a:p>
        </p:txBody>
      </p:sp>
      <p:sp>
        <p:nvSpPr>
          <p:cNvPr id="4" name="Tijdelijke aanduiding voor datum 3">
            <a:extLst>
              <a:ext uri="{FF2B5EF4-FFF2-40B4-BE49-F238E27FC236}">
                <a16:creationId xmlns:a16="http://schemas.microsoft.com/office/drawing/2014/main" id="{BDF707B1-09EC-4516-886C-D1CAF493CDDA}"/>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CCCCCC"/>
                </a:solidFill>
                <a:effectLst/>
                <a:uLnTx/>
                <a:uFillTx/>
                <a:latin typeface="Trebuchet MS"/>
                <a:ea typeface="+mn-ea"/>
                <a:cs typeface="+mn-cs"/>
              </a:rPr>
              <a:t>8 april 2020</a:t>
            </a:r>
          </a:p>
        </p:txBody>
      </p:sp>
      <p:sp>
        <p:nvSpPr>
          <p:cNvPr id="5" name="Tijdelijke aanduiding voor voettekst 4">
            <a:extLst>
              <a:ext uri="{FF2B5EF4-FFF2-40B4-BE49-F238E27FC236}">
                <a16:creationId xmlns:a16="http://schemas.microsoft.com/office/drawing/2014/main" id="{4420F6F8-B48C-4613-9974-B54F0174331C}"/>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CCCCCC"/>
                </a:solidFill>
                <a:effectLst/>
                <a:uLnTx/>
                <a:uFillTx/>
                <a:latin typeface="Trebuchet MS"/>
                <a:ea typeface="+mn-ea"/>
                <a:cs typeface="+mn-cs"/>
              </a:rPr>
              <a:t>Rekenkameronderzoek gewasbeschermingsbeleid</a:t>
            </a:r>
          </a:p>
        </p:txBody>
      </p:sp>
      <p:sp>
        <p:nvSpPr>
          <p:cNvPr id="2" name="Titel 1">
            <a:extLst>
              <a:ext uri="{FF2B5EF4-FFF2-40B4-BE49-F238E27FC236}">
                <a16:creationId xmlns:a16="http://schemas.microsoft.com/office/drawing/2014/main" id="{5692D623-E7F9-4CE5-AD9C-8F3B717D4748}"/>
              </a:ext>
            </a:extLst>
          </p:cNvPr>
          <p:cNvSpPr>
            <a:spLocks noGrp="1"/>
          </p:cNvSpPr>
          <p:nvPr>
            <p:ph type="title" hasCustomPrompt="1"/>
          </p:nvPr>
        </p:nvSpPr>
        <p:spPr>
          <a:xfrm>
            <a:off x="719999" y="720001"/>
            <a:ext cx="10746507" cy="398936"/>
          </a:xfrm>
        </p:spPr>
        <p:txBody>
          <a:bodyPr/>
          <a:lstStyle>
            <a:lvl1pPr>
              <a:defRPr>
                <a:solidFill>
                  <a:schemeClr val="bg1"/>
                </a:solidFill>
              </a:defRPr>
            </a:lvl1pPr>
          </a:lstStyle>
          <a:p>
            <a:r>
              <a:rPr lang="nl-NL" noProof="0"/>
              <a:t>Plaats de titel hier</a:t>
            </a:r>
            <a:endParaRPr lang="nl-NL"/>
          </a:p>
        </p:txBody>
      </p:sp>
    </p:spTree>
    <p:extLst>
      <p:ext uri="{BB962C8B-B14F-4D97-AF65-F5344CB8AC3E}">
        <p14:creationId xmlns:p14="http://schemas.microsoft.com/office/powerpoint/2010/main" val="2562898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grpSp>
        <p:nvGrpSpPr>
          <p:cNvPr id="10" name="INSTRUCTIE">
            <a:extLst>
              <a:ext uri="{FF2B5EF4-FFF2-40B4-BE49-F238E27FC236}">
                <a16:creationId xmlns:a16="http://schemas.microsoft.com/office/drawing/2014/main" id="{0077CEBA-96D5-405B-A3CA-5699BCCB01C3}"/>
              </a:ext>
            </a:extLst>
          </p:cNvPr>
          <p:cNvGrpSpPr/>
          <p:nvPr userDrawn="1"/>
        </p:nvGrpSpPr>
        <p:grpSpPr>
          <a:xfrm>
            <a:off x="-3786437" y="0"/>
            <a:ext cx="3693386" cy="5359349"/>
            <a:chOff x="-3786437" y="0"/>
            <a:chExt cx="3693386" cy="5359349"/>
          </a:xfrm>
        </p:grpSpPr>
        <p:sp>
          <p:nvSpPr>
            <p:cNvPr id="11" name="Rechthoek 10">
              <a:extLst>
                <a:ext uri="{FF2B5EF4-FFF2-40B4-BE49-F238E27FC236}">
                  <a16:creationId xmlns:a16="http://schemas.microsoft.com/office/drawing/2014/main" id="{C10206E5-FD9B-468F-92B0-C51E93093C62}"/>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nl-NL" sz="1400" b="1" i="0" u="none" strike="noStrike" kern="1200" cap="all" spc="0" normalizeH="0" baseline="0" noProof="0">
                  <a:ln>
                    <a:noFill/>
                  </a:ln>
                  <a:solidFill>
                    <a:srgbClr val="E2002B"/>
                  </a:solidFill>
                  <a:effectLst/>
                  <a:uLnTx/>
                  <a:uFillTx/>
                  <a:latin typeface="Calibri" panose="020F0502020204030204" pitchFamily="34" charset="0"/>
                  <a:ea typeface="+mn-ea"/>
                  <a:cs typeface="Calibri" panose="020F0502020204030204" pitchFamily="34" charset="0"/>
                </a:rPr>
                <a:t>Tekst niveaus kiezen</a:t>
              </a:r>
            </a:p>
          </p:txBody>
        </p:sp>
        <p:sp>
          <p:nvSpPr>
            <p:cNvPr id="12" name="Ovaal 11">
              <a:extLst>
                <a:ext uri="{FF2B5EF4-FFF2-40B4-BE49-F238E27FC236}">
                  <a16:creationId xmlns:a16="http://schemas.microsoft.com/office/drawing/2014/main" id="{9B7502FE-64D8-4F57-9AD5-056C64F61126}"/>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1</a:t>
              </a:r>
            </a:p>
          </p:txBody>
        </p:sp>
        <p:sp>
          <p:nvSpPr>
            <p:cNvPr id="13" name="Rechthoek 12">
              <a:extLst>
                <a:ext uri="{FF2B5EF4-FFF2-40B4-BE49-F238E27FC236}">
                  <a16:creationId xmlns:a16="http://schemas.microsoft.com/office/drawing/2014/main" id="{BA7F3007-DB35-4221-A2B1-03C395EE5E5C}"/>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177800" marR="0" lvl="0" indent="-177800" algn="l" defTabSz="914400" rtl="0" eaLnBrk="1" fontAlgn="auto" latinLnBrk="0" hangingPunct="1">
                <a:lnSpc>
                  <a:spcPct val="90000"/>
                </a:lnSpc>
                <a:spcBef>
                  <a:spcPts val="500"/>
                </a:spcBef>
                <a:spcAft>
                  <a:spcPts val="500"/>
                </a:spcAft>
                <a:buClr>
                  <a:srgbClr val="E2002B"/>
                </a:buClr>
                <a:buSzTx/>
                <a:buFont typeface="Trebuchet MS" panose="020B0603020202020204" pitchFamily="34" charset="0"/>
                <a:buChar char="&gt;"/>
                <a:tabLst/>
                <a:defRPr/>
              </a:pPr>
              <a:r>
                <a:rPr kumimoji="0" lang="nl-NL" sz="1100" b="0" i="0" u="none" strike="noStrike" kern="1200" cap="none" spc="0" normalizeH="0" baseline="0" noProof="0">
                  <a:ln>
                    <a:noFill/>
                  </a:ln>
                  <a:solidFill>
                    <a:srgbClr val="323232"/>
                  </a:solidFill>
                  <a:effectLst/>
                  <a:uLnTx/>
                  <a:uFillTx/>
                  <a:latin typeface="Trebuchet MS"/>
                  <a:ea typeface="+mn-ea"/>
                  <a:cs typeface="+mn-cs"/>
                </a:rPr>
                <a:t>Bullet</a:t>
              </a:r>
            </a:p>
          </p:txBody>
        </p:sp>
        <p:sp>
          <p:nvSpPr>
            <p:cNvPr id="14" name="Ovaal 13">
              <a:extLst>
                <a:ext uri="{FF2B5EF4-FFF2-40B4-BE49-F238E27FC236}">
                  <a16:creationId xmlns:a16="http://schemas.microsoft.com/office/drawing/2014/main" id="{4B59BA83-D1E8-4882-A18A-96F2A74D80A9}"/>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2</a:t>
              </a:r>
            </a:p>
          </p:txBody>
        </p:sp>
        <p:sp>
          <p:nvSpPr>
            <p:cNvPr id="15" name="Rechthoek 14">
              <a:extLst>
                <a:ext uri="{FF2B5EF4-FFF2-40B4-BE49-F238E27FC236}">
                  <a16:creationId xmlns:a16="http://schemas.microsoft.com/office/drawing/2014/main" id="{2107F698-44A7-4F6B-A7C2-CFA092C5583A}"/>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Gebruik onder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‘Start’</a:t>
              </a: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de </a:t>
              </a:r>
              <a:r>
                <a:rPr kumimoji="0" lang="nl-NL"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lijstniveau-knoppen</a:t>
              </a: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om een tekst niveau te kiezen. </a:t>
              </a:r>
              <a:b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Kies uit:</a:t>
              </a:r>
            </a:p>
          </p:txBody>
        </p:sp>
        <p:sp>
          <p:nvSpPr>
            <p:cNvPr id="16" name="Rechthoek 15">
              <a:extLst>
                <a:ext uri="{FF2B5EF4-FFF2-40B4-BE49-F238E27FC236}">
                  <a16:creationId xmlns:a16="http://schemas.microsoft.com/office/drawing/2014/main" id="{A826EA3C-303E-4C5B-91ED-6899462E318C}"/>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355600" marR="0" lvl="1" indent="-177800" algn="l" defTabSz="914400" rtl="0" eaLnBrk="1" fontAlgn="auto" latinLnBrk="0" hangingPunct="1">
                <a:lnSpc>
                  <a:spcPct val="90000"/>
                </a:lnSpc>
                <a:spcBef>
                  <a:spcPts val="500"/>
                </a:spcBef>
                <a:spcAft>
                  <a:spcPts val="500"/>
                </a:spcAft>
                <a:buClr>
                  <a:srgbClr val="705ED1"/>
                </a:buClr>
                <a:buSzTx/>
                <a:buFont typeface="Trebuchet MS" panose="020B0603020202020204" pitchFamily="34" charset="0"/>
                <a:buChar char="&gt;"/>
                <a:tabLst/>
                <a:defRPr/>
              </a:pPr>
              <a:r>
                <a:rPr kumimoji="0" lang="nl-NL" sz="1100" b="0" i="0" u="none" strike="noStrike" kern="1200" cap="none" spc="0" normalizeH="0" baseline="0" noProof="0">
                  <a:ln>
                    <a:noFill/>
                  </a:ln>
                  <a:solidFill>
                    <a:srgbClr val="323232"/>
                  </a:solidFill>
                  <a:effectLst/>
                  <a:uLnTx/>
                  <a:uFillTx/>
                  <a:latin typeface="Trebuchet MS"/>
                  <a:ea typeface="+mn-ea"/>
                  <a:cs typeface="+mn-cs"/>
                </a:rPr>
                <a:t>Sub-</a:t>
              </a:r>
              <a:r>
                <a:rPr kumimoji="0" lang="nl-NL" sz="1100" b="0" i="0" u="none" strike="noStrike" kern="1200" cap="none" spc="0" normalizeH="0" baseline="0" noProof="0" err="1">
                  <a:ln>
                    <a:noFill/>
                  </a:ln>
                  <a:solidFill>
                    <a:srgbClr val="323232"/>
                  </a:solidFill>
                  <a:effectLst/>
                  <a:uLnTx/>
                  <a:uFillTx/>
                  <a:latin typeface="Trebuchet MS"/>
                  <a:ea typeface="+mn-ea"/>
                  <a:cs typeface="+mn-cs"/>
                </a:rPr>
                <a:t>bullet</a:t>
              </a:r>
              <a:r>
                <a:rPr kumimoji="0" lang="nl-NL" sz="1100" b="0" i="0" u="none" strike="noStrike" kern="1200" cap="none" spc="0" normalizeH="0" baseline="0" noProof="0">
                  <a:ln>
                    <a:noFill/>
                  </a:ln>
                  <a:solidFill>
                    <a:srgbClr val="323232"/>
                  </a:solidFill>
                  <a:effectLst/>
                  <a:uLnTx/>
                  <a:uFillTx/>
                  <a:latin typeface="Trebuchet MS"/>
                  <a:ea typeface="+mn-ea"/>
                  <a:cs typeface="+mn-cs"/>
                </a:rPr>
                <a:t> #1</a:t>
              </a:r>
            </a:p>
          </p:txBody>
        </p:sp>
        <p:sp>
          <p:nvSpPr>
            <p:cNvPr id="17" name="Ovaal 16">
              <a:extLst>
                <a:ext uri="{FF2B5EF4-FFF2-40B4-BE49-F238E27FC236}">
                  <a16:creationId xmlns:a16="http://schemas.microsoft.com/office/drawing/2014/main" id="{409854B3-747B-4343-B929-54F9ECE7A430}"/>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3</a:t>
              </a:r>
            </a:p>
          </p:txBody>
        </p:sp>
        <p:sp>
          <p:nvSpPr>
            <p:cNvPr id="18" name="Rechthoek 17">
              <a:extLst>
                <a:ext uri="{FF2B5EF4-FFF2-40B4-BE49-F238E27FC236}">
                  <a16:creationId xmlns:a16="http://schemas.microsoft.com/office/drawing/2014/main" id="{15671E61-EB3B-4F4B-8CBF-55E13A05271E}"/>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533400" marR="0" lvl="2" indent="-177800" algn="l" defTabSz="914400" rtl="0" eaLnBrk="1" fontAlgn="auto" latinLnBrk="0" hangingPunct="1">
                <a:lnSpc>
                  <a:spcPct val="90000"/>
                </a:lnSpc>
                <a:spcBef>
                  <a:spcPts val="500"/>
                </a:spcBef>
                <a:spcAft>
                  <a:spcPts val="500"/>
                </a:spcAft>
                <a:buClr>
                  <a:srgbClr val="1C1C45"/>
                </a:buClr>
                <a:buSzTx/>
                <a:buFont typeface="Wingdings" panose="05000000000000000000" pitchFamily="2" charset="2"/>
                <a:buChar char="§"/>
                <a:tabLst/>
                <a:defRPr/>
              </a:pPr>
              <a:r>
                <a:rPr kumimoji="0" lang="nl-NL" sz="1050" b="0" i="0" u="none" strike="noStrike" kern="1200" cap="none" spc="0" normalizeH="0" baseline="0" noProof="0">
                  <a:ln>
                    <a:noFill/>
                  </a:ln>
                  <a:solidFill>
                    <a:srgbClr val="323232"/>
                  </a:solidFill>
                  <a:effectLst/>
                  <a:uLnTx/>
                  <a:uFillTx/>
                  <a:latin typeface="Trebuchet MS"/>
                  <a:ea typeface="+mn-ea"/>
                  <a:cs typeface="+mn-cs"/>
                </a:rPr>
                <a:t>Sub-</a:t>
              </a:r>
              <a:r>
                <a:rPr kumimoji="0" lang="nl-NL" sz="1050" b="0" i="0" u="none" strike="noStrike" kern="1200" cap="none" spc="0" normalizeH="0" baseline="0" noProof="0" err="1">
                  <a:ln>
                    <a:noFill/>
                  </a:ln>
                  <a:solidFill>
                    <a:srgbClr val="323232"/>
                  </a:solidFill>
                  <a:effectLst/>
                  <a:uLnTx/>
                  <a:uFillTx/>
                  <a:latin typeface="Trebuchet MS"/>
                  <a:ea typeface="+mn-ea"/>
                  <a:cs typeface="+mn-cs"/>
                </a:rPr>
                <a:t>bullet</a:t>
              </a:r>
              <a:r>
                <a:rPr kumimoji="0" lang="nl-NL" sz="1050" b="0" i="0" u="none" strike="noStrike" kern="1200" cap="none" spc="0" normalizeH="0" baseline="0" noProof="0">
                  <a:ln>
                    <a:noFill/>
                  </a:ln>
                  <a:solidFill>
                    <a:srgbClr val="323232"/>
                  </a:solidFill>
                  <a:effectLst/>
                  <a:uLnTx/>
                  <a:uFillTx/>
                  <a:latin typeface="Trebuchet MS"/>
                  <a:ea typeface="+mn-ea"/>
                  <a:cs typeface="+mn-cs"/>
                </a:rPr>
                <a:t> #2</a:t>
              </a:r>
            </a:p>
          </p:txBody>
        </p:sp>
        <p:sp>
          <p:nvSpPr>
            <p:cNvPr id="19" name="Ovaal 18">
              <a:extLst>
                <a:ext uri="{FF2B5EF4-FFF2-40B4-BE49-F238E27FC236}">
                  <a16:creationId xmlns:a16="http://schemas.microsoft.com/office/drawing/2014/main" id="{824E7DA6-95DE-487E-8636-72E5ED4D10A3}"/>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4</a:t>
              </a:r>
            </a:p>
          </p:txBody>
        </p:sp>
        <p:sp>
          <p:nvSpPr>
            <p:cNvPr id="20" name="Rechthoek 19">
              <a:extLst>
                <a:ext uri="{FF2B5EF4-FFF2-40B4-BE49-F238E27FC236}">
                  <a16:creationId xmlns:a16="http://schemas.microsoft.com/office/drawing/2014/main" id="{6280CF2C-21FA-4A77-A9D8-F7D493C54609}"/>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3" indent="0" algn="l" defTabSz="914400" rtl="0" eaLnBrk="1" fontAlgn="auto" latinLnBrk="0" hangingPunct="1">
                <a:lnSpc>
                  <a:spcPct val="90000"/>
                </a:lnSpc>
                <a:spcBef>
                  <a:spcPts val="500"/>
                </a:spcBef>
                <a:spcAft>
                  <a:spcPts val="500"/>
                </a:spcAft>
                <a:buClr>
                  <a:srgbClr val="E2002B"/>
                </a:buClr>
                <a:buSzTx/>
                <a:buFont typeface="Arial" panose="020B0604020202020204" pitchFamily="34" charset="0"/>
                <a:buNone/>
                <a:tabLst/>
                <a:defRPr/>
              </a:pPr>
              <a:r>
                <a:rPr kumimoji="0" lang="nl-NL" sz="1100" b="0" i="0" u="none" strike="noStrike" kern="1200" cap="none" spc="0" normalizeH="0" baseline="0" noProof="0">
                  <a:ln>
                    <a:noFill/>
                  </a:ln>
                  <a:solidFill>
                    <a:srgbClr val="323232"/>
                  </a:solidFill>
                  <a:effectLst/>
                  <a:uLnTx/>
                  <a:uFillTx/>
                  <a:latin typeface="Trebuchet MS"/>
                  <a:ea typeface="+mn-ea"/>
                  <a:cs typeface="+mn-cs"/>
                </a:rPr>
                <a:t>Leestekst</a:t>
              </a:r>
            </a:p>
          </p:txBody>
        </p:sp>
        <p:sp>
          <p:nvSpPr>
            <p:cNvPr id="21" name="Ovaal 20">
              <a:extLst>
                <a:ext uri="{FF2B5EF4-FFF2-40B4-BE49-F238E27FC236}">
                  <a16:creationId xmlns:a16="http://schemas.microsoft.com/office/drawing/2014/main" id="{B174DB24-F4C4-4CA5-A0B9-DEDE399B9169}"/>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5</a:t>
              </a:r>
            </a:p>
          </p:txBody>
        </p:sp>
        <p:sp>
          <p:nvSpPr>
            <p:cNvPr id="22" name="Rechthoek 21">
              <a:extLst>
                <a:ext uri="{FF2B5EF4-FFF2-40B4-BE49-F238E27FC236}">
                  <a16:creationId xmlns:a16="http://schemas.microsoft.com/office/drawing/2014/main" id="{C3CC41E8-B3B6-4E28-8044-33925C2ED1EE}"/>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4" indent="0" algn="l" defTabSz="914400" rtl="0" eaLnBrk="1" fontAlgn="auto" latinLnBrk="0" hangingPunct="1">
                <a:lnSpc>
                  <a:spcPct val="90000"/>
                </a:lnSpc>
                <a:spcBef>
                  <a:spcPts val="1000"/>
                </a:spcBef>
                <a:spcAft>
                  <a:spcPts val="200"/>
                </a:spcAft>
                <a:buClr>
                  <a:srgbClr val="E2002B"/>
                </a:buClr>
                <a:buSzTx/>
                <a:buFont typeface="Arial" panose="020B0604020202020204" pitchFamily="34" charset="0"/>
                <a:buNone/>
                <a:tabLst/>
                <a:defRPr/>
              </a:pPr>
              <a:r>
                <a:rPr kumimoji="0" lang="nl-NL" sz="1400" b="1" i="0" u="none" strike="noStrike" kern="1200" cap="none" spc="0" normalizeH="0" baseline="0" noProof="0">
                  <a:ln>
                    <a:noFill/>
                  </a:ln>
                  <a:solidFill>
                    <a:srgbClr val="323232"/>
                  </a:solidFill>
                  <a:effectLst/>
                  <a:uLnTx/>
                  <a:uFillTx/>
                  <a:latin typeface="Trebuchet MS"/>
                  <a:ea typeface="+mn-ea"/>
                  <a:cs typeface="+mn-cs"/>
                </a:rPr>
                <a:t>Kop #1</a:t>
              </a:r>
            </a:p>
          </p:txBody>
        </p:sp>
        <p:sp>
          <p:nvSpPr>
            <p:cNvPr id="23" name="Ovaal 22">
              <a:extLst>
                <a:ext uri="{FF2B5EF4-FFF2-40B4-BE49-F238E27FC236}">
                  <a16:creationId xmlns:a16="http://schemas.microsoft.com/office/drawing/2014/main" id="{D13E64A4-514B-4A16-920A-281C95CFA847}"/>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6</a:t>
              </a:r>
            </a:p>
          </p:txBody>
        </p:sp>
        <p:sp>
          <p:nvSpPr>
            <p:cNvPr id="24" name="Rechthoek 23">
              <a:extLst>
                <a:ext uri="{FF2B5EF4-FFF2-40B4-BE49-F238E27FC236}">
                  <a16:creationId xmlns:a16="http://schemas.microsoft.com/office/drawing/2014/main" id="{1D8178FC-B572-4185-955A-9C932FB95C3E}"/>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266700" marR="0" lvl="6" indent="-266700" algn="l" defTabSz="914400" rtl="0" eaLnBrk="1" fontAlgn="auto" latinLnBrk="0" hangingPunct="1">
                <a:lnSpc>
                  <a:spcPct val="90000"/>
                </a:lnSpc>
                <a:spcBef>
                  <a:spcPts val="500"/>
                </a:spcBef>
                <a:spcAft>
                  <a:spcPts val="500"/>
                </a:spcAft>
                <a:buClr>
                  <a:srgbClr val="E2002B"/>
                </a:buClr>
                <a:buSzTx/>
                <a:buFont typeface="+mj-lt"/>
                <a:buAutoNum type="arabicPeriod"/>
                <a:tabLst/>
                <a:defRPr/>
              </a:pPr>
              <a:r>
                <a:rPr kumimoji="0" lang="nl-NL" sz="1100" b="0" i="0" u="none" strike="noStrike" kern="1200" cap="none" spc="0" normalizeH="0" baseline="0" noProof="0">
                  <a:ln>
                    <a:noFill/>
                  </a:ln>
                  <a:solidFill>
                    <a:srgbClr val="323232"/>
                  </a:solidFill>
                  <a:effectLst/>
                  <a:uLnTx/>
                  <a:uFillTx/>
                  <a:latin typeface="Trebuchet MS"/>
                  <a:ea typeface="+mn-ea"/>
                  <a:cs typeface="+mn-cs"/>
                </a:rPr>
                <a:t>Numerieke </a:t>
              </a:r>
              <a:r>
                <a:rPr kumimoji="0" lang="nl-NL" sz="1100" b="0" i="0" u="none" strike="noStrike" kern="1200" cap="none" spc="0" normalizeH="0" baseline="0" noProof="0" err="1">
                  <a:ln>
                    <a:noFill/>
                  </a:ln>
                  <a:solidFill>
                    <a:srgbClr val="323232"/>
                  </a:solidFill>
                  <a:effectLst/>
                  <a:uLnTx/>
                  <a:uFillTx/>
                  <a:latin typeface="Trebuchet MS"/>
                  <a:ea typeface="+mn-ea"/>
                  <a:cs typeface="+mn-cs"/>
                </a:rPr>
                <a:t>bullet</a:t>
              </a:r>
              <a:endParaRPr kumimoji="0" lang="nl-NL" sz="1100" b="0" i="0" u="none" strike="noStrike" kern="1200" cap="none" spc="0" normalizeH="0" baseline="0" noProof="0">
                <a:ln>
                  <a:noFill/>
                </a:ln>
                <a:solidFill>
                  <a:srgbClr val="323232"/>
                </a:solidFill>
                <a:effectLst/>
                <a:uLnTx/>
                <a:uFillTx/>
                <a:latin typeface="Trebuchet MS"/>
                <a:ea typeface="+mn-ea"/>
                <a:cs typeface="+mn-cs"/>
              </a:endParaRPr>
            </a:p>
          </p:txBody>
        </p:sp>
        <p:sp>
          <p:nvSpPr>
            <p:cNvPr id="25" name="Ovaal 24">
              <a:extLst>
                <a:ext uri="{FF2B5EF4-FFF2-40B4-BE49-F238E27FC236}">
                  <a16:creationId xmlns:a16="http://schemas.microsoft.com/office/drawing/2014/main" id="{0F9C3865-7B67-4997-8E57-251E3C007EA9}"/>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7</a:t>
              </a:r>
            </a:p>
          </p:txBody>
        </p:sp>
        <p:sp>
          <p:nvSpPr>
            <p:cNvPr id="26" name="Rechthoek 25">
              <a:extLst>
                <a:ext uri="{FF2B5EF4-FFF2-40B4-BE49-F238E27FC236}">
                  <a16:creationId xmlns:a16="http://schemas.microsoft.com/office/drawing/2014/main" id="{BBCF910C-B625-4FCE-A4D0-D53C78911D8C}"/>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266700" marR="0" lvl="7" indent="-266700" algn="l" defTabSz="914400" rtl="0" eaLnBrk="1" fontAlgn="auto" latinLnBrk="0" hangingPunct="1">
                <a:lnSpc>
                  <a:spcPct val="90000"/>
                </a:lnSpc>
                <a:spcBef>
                  <a:spcPts val="500"/>
                </a:spcBef>
                <a:spcAft>
                  <a:spcPts val="500"/>
                </a:spcAft>
                <a:buClr>
                  <a:srgbClr val="E2002B"/>
                </a:buClr>
                <a:buSzTx/>
                <a:buFont typeface="+mj-lt"/>
                <a:buAutoNum type="alphaUcPeriod"/>
                <a:tabLst/>
                <a:defRPr/>
              </a:pPr>
              <a:r>
                <a:rPr kumimoji="0" lang="nl-NL" sz="1100" b="0" i="0" u="none" strike="noStrike" kern="1200" cap="none" spc="0" normalizeH="0" baseline="0" noProof="0">
                  <a:ln>
                    <a:noFill/>
                  </a:ln>
                  <a:solidFill>
                    <a:srgbClr val="323232"/>
                  </a:solidFill>
                  <a:effectLst/>
                  <a:uLnTx/>
                  <a:uFillTx/>
                  <a:latin typeface="Trebuchet MS"/>
                  <a:ea typeface="+mn-ea"/>
                  <a:cs typeface="+mn-cs"/>
                </a:rPr>
                <a:t>Alfabetische </a:t>
              </a:r>
              <a:r>
                <a:rPr kumimoji="0" lang="nl-NL" sz="1100" b="0" i="0" u="none" strike="noStrike" kern="1200" cap="none" spc="0" normalizeH="0" baseline="0" noProof="0" err="1">
                  <a:ln>
                    <a:noFill/>
                  </a:ln>
                  <a:solidFill>
                    <a:srgbClr val="323232"/>
                  </a:solidFill>
                  <a:effectLst/>
                  <a:uLnTx/>
                  <a:uFillTx/>
                  <a:latin typeface="Trebuchet MS"/>
                  <a:ea typeface="+mn-ea"/>
                  <a:cs typeface="+mn-cs"/>
                </a:rPr>
                <a:t>bullet</a:t>
              </a:r>
              <a:endParaRPr kumimoji="0" lang="nl-NL" sz="1100" b="0" i="0" u="none" strike="noStrike" kern="1200" cap="none" spc="0" normalizeH="0" baseline="0" noProof="0">
                <a:ln>
                  <a:noFill/>
                </a:ln>
                <a:solidFill>
                  <a:srgbClr val="323232"/>
                </a:solidFill>
                <a:effectLst/>
                <a:uLnTx/>
                <a:uFillTx/>
                <a:latin typeface="Trebuchet MS"/>
                <a:ea typeface="+mn-ea"/>
                <a:cs typeface="+mn-cs"/>
              </a:endParaRPr>
            </a:p>
          </p:txBody>
        </p:sp>
        <p:sp>
          <p:nvSpPr>
            <p:cNvPr id="27" name="Ovaal 26">
              <a:extLst>
                <a:ext uri="{FF2B5EF4-FFF2-40B4-BE49-F238E27FC236}">
                  <a16:creationId xmlns:a16="http://schemas.microsoft.com/office/drawing/2014/main" id="{2A49CAB8-A9B7-4EA4-8E3A-87470EBA9B89}"/>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8</a:t>
              </a:r>
            </a:p>
          </p:txBody>
        </p:sp>
        <p:sp>
          <p:nvSpPr>
            <p:cNvPr id="28" name="Rechthoek 27">
              <a:extLst>
                <a:ext uri="{FF2B5EF4-FFF2-40B4-BE49-F238E27FC236}">
                  <a16:creationId xmlns:a16="http://schemas.microsoft.com/office/drawing/2014/main" id="{FDCA7C1E-0D37-4D04-BF5E-D79C611F9EBB}"/>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8" indent="0" algn="l" defTabSz="914400" rtl="0" eaLnBrk="1" fontAlgn="auto" latinLnBrk="0" hangingPunct="1">
                <a:lnSpc>
                  <a:spcPct val="90000"/>
                </a:lnSpc>
                <a:spcBef>
                  <a:spcPts val="500"/>
                </a:spcBef>
                <a:spcAft>
                  <a:spcPts val="500"/>
                </a:spcAft>
                <a:buClr>
                  <a:srgbClr val="323232"/>
                </a:buClr>
                <a:buSzTx/>
                <a:buFont typeface="Wingdings" panose="05000000000000000000" pitchFamily="2" charset="2"/>
                <a:buNone/>
                <a:tabLst/>
                <a:defRPr/>
              </a:pPr>
              <a:r>
                <a:rPr kumimoji="0" lang="nl-NL" sz="2000" b="0" i="1" u="none" strike="noStrike" kern="1200" cap="none" spc="0" normalizeH="0" baseline="0" noProof="0">
                  <a:ln>
                    <a:noFill/>
                  </a:ln>
                  <a:solidFill>
                    <a:srgbClr val="705ED1"/>
                  </a:solidFill>
                  <a:effectLst/>
                  <a:uLnTx/>
                  <a:uFillTx/>
                  <a:latin typeface="Trebuchet MS"/>
                  <a:ea typeface="+mn-ea"/>
                  <a:cs typeface="+mn-cs"/>
                </a:rPr>
                <a:t>Quote tekst</a:t>
              </a:r>
            </a:p>
          </p:txBody>
        </p:sp>
        <p:sp>
          <p:nvSpPr>
            <p:cNvPr id="29" name="Ovaal 28">
              <a:extLst>
                <a:ext uri="{FF2B5EF4-FFF2-40B4-BE49-F238E27FC236}">
                  <a16:creationId xmlns:a16="http://schemas.microsoft.com/office/drawing/2014/main" id="{697359F7-D512-485C-B68B-305AA3FFB576}"/>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9</a:t>
              </a:r>
            </a:p>
          </p:txBody>
        </p:sp>
        <p:sp>
          <p:nvSpPr>
            <p:cNvPr id="30" name="Rechthoek 29">
              <a:extLst>
                <a:ext uri="{FF2B5EF4-FFF2-40B4-BE49-F238E27FC236}">
                  <a16:creationId xmlns:a16="http://schemas.microsoft.com/office/drawing/2014/main" id="{089DBB3D-1641-4BD0-BE12-906E5D4CD174}"/>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5" indent="0" algn="l" defTabSz="914400" rtl="0" eaLnBrk="1" fontAlgn="auto" latinLnBrk="0" hangingPunct="1">
                <a:lnSpc>
                  <a:spcPct val="90000"/>
                </a:lnSpc>
                <a:spcBef>
                  <a:spcPts val="1000"/>
                </a:spcBef>
                <a:spcAft>
                  <a:spcPts val="200"/>
                </a:spcAft>
                <a:buClr>
                  <a:srgbClr val="E2002B"/>
                </a:buClr>
                <a:buSzTx/>
                <a:buFont typeface="Arial" panose="020B0604020202020204" pitchFamily="34" charset="0"/>
                <a:buNone/>
                <a:tabLst/>
                <a:defRPr/>
              </a:pPr>
              <a:r>
                <a:rPr kumimoji="0" lang="nl-NL" sz="1100" b="1" i="0" u="none" strike="noStrike" kern="1200" cap="all" spc="0" normalizeH="0" baseline="0" noProof="0">
                  <a:ln>
                    <a:noFill/>
                  </a:ln>
                  <a:solidFill>
                    <a:srgbClr val="E2002B"/>
                  </a:solidFill>
                  <a:effectLst/>
                  <a:uLnTx/>
                  <a:uFillTx/>
                  <a:latin typeface="Trebuchet MS"/>
                  <a:ea typeface="+mn-ea"/>
                  <a:cs typeface="+mn-cs"/>
                </a:rPr>
                <a:t>Kop #2</a:t>
              </a:r>
            </a:p>
          </p:txBody>
        </p:sp>
        <p:sp>
          <p:nvSpPr>
            <p:cNvPr id="31" name="Rechthoek 30">
              <a:extLst>
                <a:ext uri="{FF2B5EF4-FFF2-40B4-BE49-F238E27FC236}">
                  <a16:creationId xmlns:a16="http://schemas.microsoft.com/office/drawing/2014/main" id="{DCD5C759-5B14-4160-86B2-9858EF072B33}"/>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nl-NL" sz="1200" b="1" i="0" u="none" strike="noStrike" kern="1200" cap="all"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MEER WETEN?</a:t>
              </a:r>
              <a:br>
                <a:rPr kumimoji="0" lang="nl-NL" sz="1200" b="1" i="0" u="none" strike="noStrike" kern="1200" cap="all"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br>
              <a:r>
                <a:rPr kumimoji="0" lang="nl-NL" sz="1200" b="0"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Ga naar de tab</a:t>
              </a:r>
              <a:r>
                <a:rPr kumimoji="0" lang="nl-NL" sz="1200" b="1" i="0" u="none" strike="noStrike" kern="1200" cap="all"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 'SLIDEBUILDER’ </a:t>
              </a:r>
              <a:r>
                <a:rPr kumimoji="0" lang="nl-NL" sz="1200" b="0"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en klik</a:t>
              </a:r>
              <a:br>
                <a:rPr kumimoji="0" lang="nl-NL" sz="1200" b="0"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br>
              <a:r>
                <a:rPr kumimoji="0" lang="nl-NL" sz="1200" b="0"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op de knop </a:t>
              </a:r>
              <a:r>
                <a:rPr kumimoji="0" lang="nl-NL" sz="1200" b="1" i="0" u="none" strike="noStrike" kern="1200" cap="all"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'Support &amp; Inspiratie'</a:t>
              </a:r>
            </a:p>
          </p:txBody>
        </p:sp>
        <p:grpSp>
          <p:nvGrpSpPr>
            <p:cNvPr id="32" name="ICOON_info">
              <a:extLst>
                <a:ext uri="{FF2B5EF4-FFF2-40B4-BE49-F238E27FC236}">
                  <a16:creationId xmlns:a16="http://schemas.microsoft.com/office/drawing/2014/main" id="{D328F234-019F-445A-8A86-17B7A0024205}"/>
                </a:ext>
              </a:extLst>
            </p:cNvPr>
            <p:cNvGrpSpPr/>
            <p:nvPr userDrawn="1"/>
          </p:nvGrpSpPr>
          <p:grpSpPr>
            <a:xfrm>
              <a:off x="-376736" y="4400186"/>
              <a:ext cx="283685" cy="283685"/>
              <a:chOff x="-510741" y="5913713"/>
              <a:chExt cx="267555" cy="267555"/>
            </a:xfrm>
          </p:grpSpPr>
          <p:sp>
            <p:nvSpPr>
              <p:cNvPr id="80" name="Ovaal 79">
                <a:extLst>
                  <a:ext uri="{FF2B5EF4-FFF2-40B4-BE49-F238E27FC236}">
                    <a16:creationId xmlns:a16="http://schemas.microsoft.com/office/drawing/2014/main" id="{CC408899-73F2-4F6F-AA7A-F9719E068C72}"/>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endParaRPr kumimoji="0" lang="nl-NL" sz="1600" b="0" i="0" u="none" strike="noStrike" kern="1200" cap="all"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81" name="Graphic 163" descr="Informatie">
                <a:extLst>
                  <a:ext uri="{FF2B5EF4-FFF2-40B4-BE49-F238E27FC236}">
                    <a16:creationId xmlns:a16="http://schemas.microsoft.com/office/drawing/2014/main" id="{8E1A12D6-06E5-4102-85BC-0180B14C272D}"/>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0"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33" name="VOORBEELD">
              <a:extLst>
                <a:ext uri="{FF2B5EF4-FFF2-40B4-BE49-F238E27FC236}">
                  <a16:creationId xmlns:a16="http://schemas.microsoft.com/office/drawing/2014/main" id="{36E07E71-9D6A-4613-9933-D9E48090A1D5}"/>
                </a:ext>
              </a:extLst>
            </p:cNvPr>
            <p:cNvGrpSpPr/>
            <p:nvPr userDrawn="1"/>
          </p:nvGrpSpPr>
          <p:grpSpPr>
            <a:xfrm>
              <a:off x="-3605171" y="458674"/>
              <a:ext cx="3234311" cy="558875"/>
              <a:chOff x="-3605171" y="458674"/>
              <a:chExt cx="3234311" cy="558875"/>
            </a:xfrm>
          </p:grpSpPr>
          <p:sp>
            <p:nvSpPr>
              <p:cNvPr id="40" name="Rechthoek 39">
                <a:extLst>
                  <a:ext uri="{FF2B5EF4-FFF2-40B4-BE49-F238E27FC236}">
                    <a16:creationId xmlns:a16="http://schemas.microsoft.com/office/drawing/2014/main" id="{D1728A21-AC5E-4BEF-98D6-FA7EAC3CFB1D}"/>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1"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Start</a:t>
                </a:r>
              </a:p>
            </p:txBody>
          </p:sp>
          <p:sp>
            <p:nvSpPr>
              <p:cNvPr id="41" name="Rechthoek 40">
                <a:extLst>
                  <a:ext uri="{FF2B5EF4-FFF2-40B4-BE49-F238E27FC236}">
                    <a16:creationId xmlns:a16="http://schemas.microsoft.com/office/drawing/2014/main" id="{AA1BC34A-61D5-4C91-B7E1-D72E1719679C}"/>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nvGrpSpPr>
              <p:cNvPr id="42" name="Groep 41">
                <a:extLst>
                  <a:ext uri="{FF2B5EF4-FFF2-40B4-BE49-F238E27FC236}">
                    <a16:creationId xmlns:a16="http://schemas.microsoft.com/office/drawing/2014/main" id="{80896698-8C16-487F-9379-C59F149078F2}"/>
                  </a:ext>
                </a:extLst>
              </p:cNvPr>
              <p:cNvGrpSpPr/>
              <p:nvPr userDrawn="1"/>
            </p:nvGrpSpPr>
            <p:grpSpPr>
              <a:xfrm>
                <a:off x="-3386247" y="830871"/>
                <a:ext cx="139423" cy="109566"/>
                <a:chOff x="-2866744" y="827071"/>
                <a:chExt cx="168701" cy="132575"/>
              </a:xfrm>
            </p:grpSpPr>
            <p:grpSp>
              <p:nvGrpSpPr>
                <p:cNvPr id="73" name="Groep 72">
                  <a:extLst>
                    <a:ext uri="{FF2B5EF4-FFF2-40B4-BE49-F238E27FC236}">
                      <a16:creationId xmlns:a16="http://schemas.microsoft.com/office/drawing/2014/main" id="{8F35006F-DD1B-4FF1-A7DB-AD8570E1C05F}"/>
                    </a:ext>
                  </a:extLst>
                </p:cNvPr>
                <p:cNvGrpSpPr/>
                <p:nvPr userDrawn="1"/>
              </p:nvGrpSpPr>
              <p:grpSpPr>
                <a:xfrm>
                  <a:off x="-2866744" y="827071"/>
                  <a:ext cx="168701" cy="132575"/>
                  <a:chOff x="-2866744" y="827071"/>
                  <a:chExt cx="168701" cy="132575"/>
                </a:xfrm>
              </p:grpSpPr>
              <p:cxnSp>
                <p:nvCxnSpPr>
                  <p:cNvPr id="75" name="Rechte verbindingslijn 74">
                    <a:extLst>
                      <a:ext uri="{FF2B5EF4-FFF2-40B4-BE49-F238E27FC236}">
                        <a16:creationId xmlns:a16="http://schemas.microsoft.com/office/drawing/2014/main" id="{62091DAC-0CE8-4F92-B1A3-7E0A1EFF42DA}"/>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76" name="Rechte verbindingslijn 75">
                    <a:extLst>
                      <a:ext uri="{FF2B5EF4-FFF2-40B4-BE49-F238E27FC236}">
                        <a16:creationId xmlns:a16="http://schemas.microsoft.com/office/drawing/2014/main" id="{60AAE5B5-49BE-498F-A823-E58A210387D6}"/>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77" name="Rechte verbindingslijn 76">
                    <a:extLst>
                      <a:ext uri="{FF2B5EF4-FFF2-40B4-BE49-F238E27FC236}">
                        <a16:creationId xmlns:a16="http://schemas.microsoft.com/office/drawing/2014/main" id="{5C1F1391-8583-4527-A0E4-9716DFF3E291}"/>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78" name="Rechte verbindingslijn 77">
                    <a:extLst>
                      <a:ext uri="{FF2B5EF4-FFF2-40B4-BE49-F238E27FC236}">
                        <a16:creationId xmlns:a16="http://schemas.microsoft.com/office/drawing/2014/main" id="{5532A6BA-FF18-49EB-80F2-9CB3039CDB52}"/>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79" name="Rechte verbindingslijn 78">
                    <a:extLst>
                      <a:ext uri="{FF2B5EF4-FFF2-40B4-BE49-F238E27FC236}">
                        <a16:creationId xmlns:a16="http://schemas.microsoft.com/office/drawing/2014/main" id="{205A0206-55EE-41BB-BEAB-64A938D02856}"/>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74" name="Pijl: rechts 73">
                  <a:extLst>
                    <a:ext uri="{FF2B5EF4-FFF2-40B4-BE49-F238E27FC236}">
                      <a16:creationId xmlns:a16="http://schemas.microsoft.com/office/drawing/2014/main" id="{D021607E-4175-4834-9C97-C6296546EF55}"/>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43" name="Groep 42">
                <a:extLst>
                  <a:ext uri="{FF2B5EF4-FFF2-40B4-BE49-F238E27FC236}">
                    <a16:creationId xmlns:a16="http://schemas.microsoft.com/office/drawing/2014/main" id="{87210D2D-B58B-422D-998C-CC6E01BB565D}"/>
                  </a:ext>
                </a:extLst>
              </p:cNvPr>
              <p:cNvGrpSpPr/>
              <p:nvPr userDrawn="1"/>
            </p:nvGrpSpPr>
            <p:grpSpPr>
              <a:xfrm>
                <a:off x="-3605171" y="830871"/>
                <a:ext cx="139423" cy="109566"/>
                <a:chOff x="-2866744" y="518074"/>
                <a:chExt cx="168701" cy="132575"/>
              </a:xfrm>
            </p:grpSpPr>
            <p:grpSp>
              <p:nvGrpSpPr>
                <p:cNvPr id="66" name="Groep 65">
                  <a:extLst>
                    <a:ext uri="{FF2B5EF4-FFF2-40B4-BE49-F238E27FC236}">
                      <a16:creationId xmlns:a16="http://schemas.microsoft.com/office/drawing/2014/main" id="{739429E1-22BB-4562-A7C0-D1FE526EA0B0}"/>
                    </a:ext>
                  </a:extLst>
                </p:cNvPr>
                <p:cNvGrpSpPr/>
                <p:nvPr userDrawn="1"/>
              </p:nvGrpSpPr>
              <p:grpSpPr>
                <a:xfrm>
                  <a:off x="-2866744" y="518074"/>
                  <a:ext cx="168701" cy="132575"/>
                  <a:chOff x="-2866744" y="518074"/>
                  <a:chExt cx="168701" cy="132575"/>
                </a:xfrm>
              </p:grpSpPr>
              <p:cxnSp>
                <p:nvCxnSpPr>
                  <p:cNvPr id="68" name="Rechte verbindingslijn 67">
                    <a:extLst>
                      <a:ext uri="{FF2B5EF4-FFF2-40B4-BE49-F238E27FC236}">
                        <a16:creationId xmlns:a16="http://schemas.microsoft.com/office/drawing/2014/main" id="{F7B9CA2A-945A-4160-8B5E-D5AC9D11ACA2}"/>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69" name="Rechte verbindingslijn 68">
                    <a:extLst>
                      <a:ext uri="{FF2B5EF4-FFF2-40B4-BE49-F238E27FC236}">
                        <a16:creationId xmlns:a16="http://schemas.microsoft.com/office/drawing/2014/main" id="{E54A38D9-6A1E-4486-A031-1D1C89DC54F9}"/>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70" name="Rechte verbindingslijn 69">
                    <a:extLst>
                      <a:ext uri="{FF2B5EF4-FFF2-40B4-BE49-F238E27FC236}">
                        <a16:creationId xmlns:a16="http://schemas.microsoft.com/office/drawing/2014/main" id="{773E684A-E8DA-471E-A08F-2C082B1E9550}"/>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71" name="Rechte verbindingslijn 70">
                    <a:extLst>
                      <a:ext uri="{FF2B5EF4-FFF2-40B4-BE49-F238E27FC236}">
                        <a16:creationId xmlns:a16="http://schemas.microsoft.com/office/drawing/2014/main" id="{694292FF-AEA0-4468-B5E4-541DCF6CCDF4}"/>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72" name="Rechte verbindingslijn 71">
                    <a:extLst>
                      <a:ext uri="{FF2B5EF4-FFF2-40B4-BE49-F238E27FC236}">
                        <a16:creationId xmlns:a16="http://schemas.microsoft.com/office/drawing/2014/main" id="{0A900DD5-133F-47E2-A1B5-0779874B1C2F}"/>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7" name="Pijl: rechts 66">
                  <a:extLst>
                    <a:ext uri="{FF2B5EF4-FFF2-40B4-BE49-F238E27FC236}">
                      <a16:creationId xmlns:a16="http://schemas.microsoft.com/office/drawing/2014/main" id="{0A15C154-B89A-40C6-8FE9-96E02524A33F}"/>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cxnSp>
            <p:nvCxnSpPr>
              <p:cNvPr id="44" name="Rechte verbindingslijn 43">
                <a:extLst>
                  <a:ext uri="{FF2B5EF4-FFF2-40B4-BE49-F238E27FC236}">
                    <a16:creationId xmlns:a16="http://schemas.microsoft.com/office/drawing/2014/main" id="{246BDB41-51E6-4085-B850-3F8A4396D656}"/>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45" name="Rechte verbindingslijn 44">
                <a:extLst>
                  <a:ext uri="{FF2B5EF4-FFF2-40B4-BE49-F238E27FC236}">
                    <a16:creationId xmlns:a16="http://schemas.microsoft.com/office/drawing/2014/main" id="{0078802A-F4C7-4A7A-A6F5-2D4B7D441BA2}"/>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46" name="Rechthoek 45">
                <a:extLst>
                  <a:ext uri="{FF2B5EF4-FFF2-40B4-BE49-F238E27FC236}">
                    <a16:creationId xmlns:a16="http://schemas.microsoft.com/office/drawing/2014/main" id="{D2C1D343-AEC0-44E2-8190-29E8BEA724E1}"/>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Tekstniveau omhoog</a:t>
                </a:r>
              </a:p>
            </p:txBody>
          </p:sp>
          <p:sp>
            <p:nvSpPr>
              <p:cNvPr id="47" name="Rechthoek 46">
                <a:extLst>
                  <a:ext uri="{FF2B5EF4-FFF2-40B4-BE49-F238E27FC236}">
                    <a16:creationId xmlns:a16="http://schemas.microsoft.com/office/drawing/2014/main" id="{53C142FF-D8F0-49C1-A10D-594E775D725A}"/>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Tekstniveau omlaag</a:t>
                </a:r>
              </a:p>
            </p:txBody>
          </p:sp>
          <p:grpSp>
            <p:nvGrpSpPr>
              <p:cNvPr id="48" name="Groep 47">
                <a:extLst>
                  <a:ext uri="{FF2B5EF4-FFF2-40B4-BE49-F238E27FC236}">
                    <a16:creationId xmlns:a16="http://schemas.microsoft.com/office/drawing/2014/main" id="{356D8CC5-2022-4647-96A0-993A042D2C13}"/>
                  </a:ext>
                </a:extLst>
              </p:cNvPr>
              <p:cNvGrpSpPr/>
              <p:nvPr userDrawn="1"/>
            </p:nvGrpSpPr>
            <p:grpSpPr>
              <a:xfrm>
                <a:off x="-2916763" y="769168"/>
                <a:ext cx="268738" cy="248381"/>
                <a:chOff x="-2916763" y="769168"/>
                <a:chExt cx="268738" cy="248381"/>
              </a:xfrm>
            </p:grpSpPr>
            <p:sp>
              <p:nvSpPr>
                <p:cNvPr id="58" name="Rechthoek 57">
                  <a:extLst>
                    <a:ext uri="{FF2B5EF4-FFF2-40B4-BE49-F238E27FC236}">
                      <a16:creationId xmlns:a16="http://schemas.microsoft.com/office/drawing/2014/main" id="{4A7B344C-7B59-4344-9E76-E0227D3CF583}"/>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050" b="0"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nvGrpSpPr>
                <p:cNvPr id="59" name="Groep 58">
                  <a:extLst>
                    <a:ext uri="{FF2B5EF4-FFF2-40B4-BE49-F238E27FC236}">
                      <a16:creationId xmlns:a16="http://schemas.microsoft.com/office/drawing/2014/main" id="{F8355345-AFF6-4A5B-AF1E-D95E1B91928B}"/>
                    </a:ext>
                  </a:extLst>
                </p:cNvPr>
                <p:cNvGrpSpPr/>
                <p:nvPr userDrawn="1"/>
              </p:nvGrpSpPr>
              <p:grpSpPr>
                <a:xfrm>
                  <a:off x="-2866744" y="827071"/>
                  <a:ext cx="168701" cy="132575"/>
                  <a:chOff x="-2866744" y="827071"/>
                  <a:chExt cx="168701" cy="132575"/>
                </a:xfrm>
              </p:grpSpPr>
              <p:cxnSp>
                <p:nvCxnSpPr>
                  <p:cNvPr id="61" name="Rechte verbindingslijn 60">
                    <a:extLst>
                      <a:ext uri="{FF2B5EF4-FFF2-40B4-BE49-F238E27FC236}">
                        <a16:creationId xmlns:a16="http://schemas.microsoft.com/office/drawing/2014/main" id="{D593C433-875F-4552-B62C-FF4CC726C3AF}"/>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62" name="Rechte verbindingslijn 61">
                    <a:extLst>
                      <a:ext uri="{FF2B5EF4-FFF2-40B4-BE49-F238E27FC236}">
                        <a16:creationId xmlns:a16="http://schemas.microsoft.com/office/drawing/2014/main" id="{2C745025-DBC0-4058-92DC-FFD39C2A076A}"/>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63" name="Rechte verbindingslijn 62">
                    <a:extLst>
                      <a:ext uri="{FF2B5EF4-FFF2-40B4-BE49-F238E27FC236}">
                        <a16:creationId xmlns:a16="http://schemas.microsoft.com/office/drawing/2014/main" id="{038B3F1D-3DAD-488A-BB7C-C731F26287D7}"/>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64" name="Rechte verbindingslijn 63">
                    <a:extLst>
                      <a:ext uri="{FF2B5EF4-FFF2-40B4-BE49-F238E27FC236}">
                        <a16:creationId xmlns:a16="http://schemas.microsoft.com/office/drawing/2014/main" id="{6C61C890-4DCE-4E6A-B00D-617AFCE02665}"/>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65" name="Rechte verbindingslijn 64">
                    <a:extLst>
                      <a:ext uri="{FF2B5EF4-FFF2-40B4-BE49-F238E27FC236}">
                        <a16:creationId xmlns:a16="http://schemas.microsoft.com/office/drawing/2014/main" id="{9BD292D7-884A-4E66-BD31-A94036866630}"/>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60" name="Pijl: rechts 59">
                  <a:extLst>
                    <a:ext uri="{FF2B5EF4-FFF2-40B4-BE49-F238E27FC236}">
                      <a16:creationId xmlns:a16="http://schemas.microsoft.com/office/drawing/2014/main" id="{C5EB432E-4DB0-402A-9519-541831A6707F}"/>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49" name="Groep 48">
                <a:extLst>
                  <a:ext uri="{FF2B5EF4-FFF2-40B4-BE49-F238E27FC236}">
                    <a16:creationId xmlns:a16="http://schemas.microsoft.com/office/drawing/2014/main" id="{A9571F75-2DBC-4494-870C-F4F8E3E7CCD3}"/>
                  </a:ext>
                </a:extLst>
              </p:cNvPr>
              <p:cNvGrpSpPr/>
              <p:nvPr userDrawn="1"/>
            </p:nvGrpSpPr>
            <p:grpSpPr>
              <a:xfrm>
                <a:off x="-2916763" y="460171"/>
                <a:ext cx="268738" cy="248381"/>
                <a:chOff x="-2916763" y="460171"/>
                <a:chExt cx="268738" cy="248381"/>
              </a:xfrm>
            </p:grpSpPr>
            <p:sp>
              <p:nvSpPr>
                <p:cNvPr id="50" name="Rechthoek 49">
                  <a:extLst>
                    <a:ext uri="{FF2B5EF4-FFF2-40B4-BE49-F238E27FC236}">
                      <a16:creationId xmlns:a16="http://schemas.microsoft.com/office/drawing/2014/main" id="{5F43908F-4FA2-4FA9-9AB5-C3C5ADCB3BBE}"/>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050" b="0"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nvGrpSpPr>
                <p:cNvPr id="51" name="Groep 50">
                  <a:extLst>
                    <a:ext uri="{FF2B5EF4-FFF2-40B4-BE49-F238E27FC236}">
                      <a16:creationId xmlns:a16="http://schemas.microsoft.com/office/drawing/2014/main" id="{C8A09C1E-732A-4CF8-971D-58D4CC4C2B41}"/>
                    </a:ext>
                  </a:extLst>
                </p:cNvPr>
                <p:cNvGrpSpPr/>
                <p:nvPr userDrawn="1"/>
              </p:nvGrpSpPr>
              <p:grpSpPr>
                <a:xfrm>
                  <a:off x="-2866744" y="518074"/>
                  <a:ext cx="168701" cy="132575"/>
                  <a:chOff x="-2866744" y="518074"/>
                  <a:chExt cx="168701" cy="132575"/>
                </a:xfrm>
              </p:grpSpPr>
              <p:cxnSp>
                <p:nvCxnSpPr>
                  <p:cNvPr id="53" name="Rechte verbindingslijn 52">
                    <a:extLst>
                      <a:ext uri="{FF2B5EF4-FFF2-40B4-BE49-F238E27FC236}">
                        <a16:creationId xmlns:a16="http://schemas.microsoft.com/office/drawing/2014/main" id="{165BCD69-9CD7-4BF9-85D6-8E34700A40C1}"/>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54" name="Rechte verbindingslijn 53">
                    <a:extLst>
                      <a:ext uri="{FF2B5EF4-FFF2-40B4-BE49-F238E27FC236}">
                        <a16:creationId xmlns:a16="http://schemas.microsoft.com/office/drawing/2014/main" id="{E6E4976E-5054-40AD-B1A7-1F23ED736386}"/>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55" name="Rechte verbindingslijn 54">
                    <a:extLst>
                      <a:ext uri="{FF2B5EF4-FFF2-40B4-BE49-F238E27FC236}">
                        <a16:creationId xmlns:a16="http://schemas.microsoft.com/office/drawing/2014/main" id="{391DD09D-C30C-4027-B087-6A93813FD596}"/>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56" name="Rechte verbindingslijn 55">
                    <a:extLst>
                      <a:ext uri="{FF2B5EF4-FFF2-40B4-BE49-F238E27FC236}">
                        <a16:creationId xmlns:a16="http://schemas.microsoft.com/office/drawing/2014/main" id="{FF535452-14FB-410D-B87F-0807955F4D25}"/>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57" name="Rechte verbindingslijn 56">
                    <a:extLst>
                      <a:ext uri="{FF2B5EF4-FFF2-40B4-BE49-F238E27FC236}">
                        <a16:creationId xmlns:a16="http://schemas.microsoft.com/office/drawing/2014/main" id="{FC8A8D45-C84A-40F1-9190-BC514B846328}"/>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52" name="Pijl: rechts 51">
                  <a:extLst>
                    <a:ext uri="{FF2B5EF4-FFF2-40B4-BE49-F238E27FC236}">
                      <a16:creationId xmlns:a16="http://schemas.microsoft.com/office/drawing/2014/main" id="{C094F092-B505-42C2-AEE0-06C2BEA8AF29}"/>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grpSp>
          <p:nvGrpSpPr>
            <p:cNvPr id="34" name="Groep 33">
              <a:extLst>
                <a:ext uri="{FF2B5EF4-FFF2-40B4-BE49-F238E27FC236}">
                  <a16:creationId xmlns:a16="http://schemas.microsoft.com/office/drawing/2014/main" id="{0D49E3F7-A587-4BBF-B447-8DD78D272229}"/>
                </a:ext>
              </a:extLst>
            </p:cNvPr>
            <p:cNvGrpSpPr/>
            <p:nvPr userDrawn="1"/>
          </p:nvGrpSpPr>
          <p:grpSpPr>
            <a:xfrm>
              <a:off x="-938434" y="4663037"/>
              <a:ext cx="627798" cy="576693"/>
              <a:chOff x="-1753862" y="6112775"/>
              <a:chExt cx="759635" cy="697798"/>
            </a:xfrm>
          </p:grpSpPr>
          <p:grpSp>
            <p:nvGrpSpPr>
              <p:cNvPr id="35" name="Inspireren">
                <a:extLst>
                  <a:ext uri="{FF2B5EF4-FFF2-40B4-BE49-F238E27FC236}">
                    <a16:creationId xmlns:a16="http://schemas.microsoft.com/office/drawing/2014/main" id="{4DEBF5C2-D727-4866-A87E-59BFF4D8686E}"/>
                  </a:ext>
                </a:extLst>
              </p:cNvPr>
              <p:cNvGrpSpPr>
                <a:grpSpLocks noChangeAspect="1"/>
              </p:cNvGrpSpPr>
              <p:nvPr userDrawn="1"/>
            </p:nvGrpSpPr>
            <p:grpSpPr bwMode="auto">
              <a:xfrm>
                <a:off x="-1484858" y="6112775"/>
                <a:ext cx="205431" cy="293286"/>
                <a:chOff x="4768" y="2783"/>
                <a:chExt cx="788" cy="1125"/>
              </a:xfrm>
              <a:gradFill>
                <a:gsLst>
                  <a:gs pos="0">
                    <a:srgbClr val="9D9FA1"/>
                  </a:gs>
                  <a:gs pos="70000">
                    <a:srgbClr val="211F26"/>
                  </a:gs>
                </a:gsLst>
                <a:lin ang="2700000" scaled="0"/>
              </a:gradFill>
            </p:grpSpPr>
            <p:sp>
              <p:nvSpPr>
                <p:cNvPr id="37" name="Freeform 12">
                  <a:extLst>
                    <a:ext uri="{FF2B5EF4-FFF2-40B4-BE49-F238E27FC236}">
                      <a16:creationId xmlns:a16="http://schemas.microsoft.com/office/drawing/2014/main" id="{9D49F7A3-D8FB-494E-A5E5-29ED4E2DDBEA}"/>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nl-NL" sz="300" b="0" i="0" u="none" strike="noStrike" kern="0" cap="none" spc="0" normalizeH="0" baseline="0" noProof="0">
                    <a:ln>
                      <a:noFill/>
                    </a:ln>
                    <a:solidFill>
                      <a:srgbClr val="211F26"/>
                    </a:solidFill>
                    <a:effectLst/>
                    <a:uLnTx/>
                    <a:uFillTx/>
                    <a:latin typeface="Segoe UI Light"/>
                    <a:ea typeface="+mn-ea"/>
                    <a:cs typeface="+mn-cs"/>
                  </a:endParaRPr>
                </a:p>
              </p:txBody>
            </p:sp>
            <p:sp>
              <p:nvSpPr>
                <p:cNvPr id="38" name="Freeform 13">
                  <a:extLst>
                    <a:ext uri="{FF2B5EF4-FFF2-40B4-BE49-F238E27FC236}">
                      <a16:creationId xmlns:a16="http://schemas.microsoft.com/office/drawing/2014/main" id="{7D301F60-9FF5-496F-8C20-41EEB111721A}"/>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nl-NL" sz="300" b="0" i="0" u="none" strike="noStrike" kern="0" cap="none" spc="0" normalizeH="0" baseline="0" noProof="0">
                    <a:ln>
                      <a:noFill/>
                    </a:ln>
                    <a:solidFill>
                      <a:srgbClr val="211F26"/>
                    </a:solidFill>
                    <a:effectLst/>
                    <a:uLnTx/>
                    <a:uFillTx/>
                    <a:latin typeface="Segoe UI Light"/>
                    <a:ea typeface="+mn-ea"/>
                    <a:cs typeface="+mn-cs"/>
                  </a:endParaRPr>
                </a:p>
              </p:txBody>
            </p:sp>
            <p:sp>
              <p:nvSpPr>
                <p:cNvPr id="39" name="Freeform 14">
                  <a:extLst>
                    <a:ext uri="{FF2B5EF4-FFF2-40B4-BE49-F238E27FC236}">
                      <a16:creationId xmlns:a16="http://schemas.microsoft.com/office/drawing/2014/main" id="{E11EF39F-9820-4E18-BAB5-2AF64587184B}"/>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nl-NL" sz="300" b="0" i="0" u="none" strike="noStrike" kern="0" cap="none" spc="0" normalizeH="0" baseline="0" noProof="0">
                    <a:ln>
                      <a:noFill/>
                    </a:ln>
                    <a:solidFill>
                      <a:srgbClr val="211F26"/>
                    </a:solidFill>
                    <a:effectLst/>
                    <a:uLnTx/>
                    <a:uFillTx/>
                    <a:latin typeface="Segoe UI Light"/>
                    <a:ea typeface="+mn-ea"/>
                    <a:cs typeface="+mn-cs"/>
                  </a:endParaRPr>
                </a:p>
              </p:txBody>
            </p:sp>
          </p:grpSp>
          <p:sp>
            <p:nvSpPr>
              <p:cNvPr id="36" name="Tekstvak 35">
                <a:extLst>
                  <a:ext uri="{FF2B5EF4-FFF2-40B4-BE49-F238E27FC236}">
                    <a16:creationId xmlns:a16="http://schemas.microsoft.com/office/drawing/2014/main" id="{D0488301-23CA-444A-A366-EC00E9FB13D6}"/>
                  </a:ext>
                </a:extLst>
              </p:cNvPr>
              <p:cNvSpPr txBox="1"/>
              <p:nvPr userDrawn="1"/>
            </p:nvSpPr>
            <p:spPr>
              <a:xfrm>
                <a:off x="-1753862" y="6420664"/>
                <a:ext cx="759635" cy="38990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nl-NL"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nl-NL"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br>
                <a:r>
                  <a:rPr kumimoji="0" lang="nl-NL"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Inspiratie</a:t>
                </a:r>
              </a:p>
            </p:txBody>
          </p:sp>
        </p:grpSp>
      </p:grpSp>
      <p:sp>
        <p:nvSpPr>
          <p:cNvPr id="8" name="Rechthoek 7">
            <a:extLst>
              <a:ext uri="{FF2B5EF4-FFF2-40B4-BE49-F238E27FC236}">
                <a16:creationId xmlns:a16="http://schemas.microsoft.com/office/drawing/2014/main" id="{63EFEF17-6FB5-4670-9052-3E2746C7D806}"/>
              </a:ext>
            </a:extLst>
          </p:cNvPr>
          <p:cNvSpPr/>
          <p:nvPr userDrawn="1"/>
        </p:nvSpPr>
        <p:spPr>
          <a:xfrm>
            <a:off x="4120243" y="-554887"/>
            <a:ext cx="3951514" cy="383356"/>
          </a:xfrm>
          <a:prstGeom prst="rect">
            <a:avLst/>
          </a:prstGeom>
          <a:solidFill>
            <a:schemeClr val="tx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a:ln>
                  <a:noFill/>
                </a:ln>
                <a:solidFill>
                  <a:srgbClr val="323232">
                    <a:lumMod val="50000"/>
                    <a:lumOff val="50000"/>
                  </a:srgbClr>
                </a:solidFill>
                <a:effectLst/>
                <a:uLnTx/>
                <a:uFillTx/>
                <a:latin typeface="Trebuchet MS"/>
                <a:ea typeface="+mn-ea"/>
                <a:cs typeface="+mn-cs"/>
              </a:rPr>
              <a:t>TEKST</a:t>
            </a:r>
          </a:p>
        </p:txBody>
      </p:sp>
      <p:sp>
        <p:nvSpPr>
          <p:cNvPr id="9" name="Tijdelijke aanduiding voor tekst 3">
            <a:extLst>
              <a:ext uri="{FF2B5EF4-FFF2-40B4-BE49-F238E27FC236}">
                <a16:creationId xmlns:a16="http://schemas.microsoft.com/office/drawing/2014/main" id="{DE75AB62-55CF-4160-9DF6-F2D0A1DAB75E}"/>
              </a:ext>
            </a:extLst>
          </p:cNvPr>
          <p:cNvSpPr>
            <a:spLocks noGrp="1"/>
          </p:cNvSpPr>
          <p:nvPr>
            <p:ph type="body" sz="quarter" idx="15"/>
          </p:nvPr>
        </p:nvSpPr>
        <p:spPr>
          <a:xfrm>
            <a:off x="1" y="-1"/>
            <a:ext cx="12192000" cy="108000"/>
          </a:xfrm>
          <a:solidFill>
            <a:schemeClr val="accent1"/>
          </a:solidFill>
        </p:spPr>
        <p:txBody>
          <a:bodyPr/>
          <a:lstStyle>
            <a:lvl1pPr marL="0" indent="0">
              <a:buNone/>
              <a:defRPr sz="100">
                <a:solidFill>
                  <a:srgbClr val="FF0000"/>
                </a:solidFill>
              </a:defRPr>
            </a:lvl1pPr>
          </a:lstStyle>
          <a:p>
            <a:pPr lvl="0"/>
            <a:endParaRPr lang="nl-NL"/>
          </a:p>
        </p:txBody>
      </p:sp>
      <p:sp>
        <p:nvSpPr>
          <p:cNvPr id="7" name="Tijdelijke aanduiding voor tekst 15">
            <a:extLst>
              <a:ext uri="{FF2B5EF4-FFF2-40B4-BE49-F238E27FC236}">
                <a16:creationId xmlns:a16="http://schemas.microsoft.com/office/drawing/2014/main" id="{03BD6728-75D8-4245-9F8D-93D3523DEC2B}"/>
              </a:ext>
            </a:extLst>
          </p:cNvPr>
          <p:cNvSpPr>
            <a:spLocks noGrp="1"/>
          </p:cNvSpPr>
          <p:nvPr>
            <p:ph type="body" sz="quarter" idx="13" hasCustomPrompt="1"/>
          </p:nvPr>
        </p:nvSpPr>
        <p:spPr>
          <a:xfrm>
            <a:off x="720725" y="1132856"/>
            <a:ext cx="10745788" cy="272863"/>
          </a:xfrm>
        </p:spPr>
        <p:txBody>
          <a:bodyPr/>
          <a:lstStyle>
            <a:lvl1pPr marL="0" indent="0">
              <a:buNone/>
              <a:defRPr sz="2000">
                <a:solidFill>
                  <a:schemeClr val="tx2"/>
                </a:solidFill>
              </a:defRPr>
            </a:lvl1pPr>
          </a:lstStyle>
          <a:p>
            <a:pPr lvl="0"/>
            <a:r>
              <a:rPr lang="nl-NL"/>
              <a:t>Plaats de subtitel hier</a:t>
            </a:r>
          </a:p>
        </p:txBody>
      </p:sp>
      <p:sp>
        <p:nvSpPr>
          <p:cNvPr id="3" name="Tijdelijke aanduiding voor verticale tekst 2">
            <a:extLst>
              <a:ext uri="{FF2B5EF4-FFF2-40B4-BE49-F238E27FC236}">
                <a16:creationId xmlns:a16="http://schemas.microsoft.com/office/drawing/2014/main" id="{6E62C19E-79BB-4D1A-B228-553BFF6FE0AF}"/>
              </a:ext>
            </a:extLst>
          </p:cNvPr>
          <p:cNvSpPr>
            <a:spLocks noGrp="1"/>
          </p:cNvSpPr>
          <p:nvPr>
            <p:ph type="body" orient="vert" idx="1" hasCustomPrompt="1"/>
          </p:nvPr>
        </p:nvSpPr>
        <p:spPr/>
        <p:txBody>
          <a:bodyPr vert="horz"/>
          <a:lstStyle/>
          <a:p>
            <a:pPr lvl="0"/>
            <a:r>
              <a:rPr lang="nl-NL" noProof="0" err="1"/>
              <a:t>Bullet</a:t>
            </a:r>
            <a:endParaRPr lang="nl-NL" noProof="0"/>
          </a:p>
          <a:p>
            <a:pPr lvl="1"/>
            <a:r>
              <a:rPr lang="nl-NL" noProof="0"/>
              <a:t>Sub-</a:t>
            </a:r>
            <a:r>
              <a:rPr lang="nl-NL" noProof="0" err="1"/>
              <a:t>bullet</a:t>
            </a:r>
            <a:r>
              <a:rPr lang="nl-NL" noProof="0"/>
              <a:t> #1</a:t>
            </a:r>
          </a:p>
          <a:p>
            <a:pPr lvl="2"/>
            <a:r>
              <a:rPr lang="nl-NL" noProof="0"/>
              <a:t>Sub-</a:t>
            </a:r>
            <a:r>
              <a:rPr lang="nl-NL" noProof="0" err="1"/>
              <a:t>bullet</a:t>
            </a:r>
            <a:r>
              <a:rPr lang="nl-NL" noProof="0"/>
              <a:t> #2</a:t>
            </a:r>
          </a:p>
          <a:p>
            <a:pPr lvl="3"/>
            <a:r>
              <a:rPr lang="nl-NL" noProof="0"/>
              <a:t>Leestekst</a:t>
            </a:r>
          </a:p>
          <a:p>
            <a:pPr lvl="4"/>
            <a:r>
              <a:rPr lang="nl-NL" noProof="0"/>
              <a:t>Kop #1</a:t>
            </a:r>
          </a:p>
          <a:p>
            <a:pPr lvl="5"/>
            <a:r>
              <a:rPr lang="nl-NL" noProof="0"/>
              <a:t>Kop #2</a:t>
            </a:r>
          </a:p>
          <a:p>
            <a:pPr lvl="6"/>
            <a:r>
              <a:rPr lang="nl-NL" noProof="0"/>
              <a:t>Numerieke </a:t>
            </a:r>
            <a:r>
              <a:rPr lang="nl-NL" noProof="0" err="1"/>
              <a:t>bullet</a:t>
            </a:r>
            <a:endParaRPr lang="nl-NL" noProof="0"/>
          </a:p>
          <a:p>
            <a:pPr lvl="7"/>
            <a:r>
              <a:rPr lang="nl-NL" noProof="0"/>
              <a:t>Alfabetische </a:t>
            </a:r>
            <a:r>
              <a:rPr lang="nl-NL" noProof="0" err="1"/>
              <a:t>bullet</a:t>
            </a:r>
            <a:endParaRPr lang="nl-NL" noProof="0"/>
          </a:p>
          <a:p>
            <a:pPr lvl="8"/>
            <a:r>
              <a:rPr lang="nl-NL" noProof="0"/>
              <a:t>Quote tekst</a:t>
            </a:r>
          </a:p>
        </p:txBody>
      </p:sp>
      <p:sp>
        <p:nvSpPr>
          <p:cNvPr id="6" name="Tijdelijke aanduiding voor dianummer 5">
            <a:extLst>
              <a:ext uri="{FF2B5EF4-FFF2-40B4-BE49-F238E27FC236}">
                <a16:creationId xmlns:a16="http://schemas.microsoft.com/office/drawing/2014/main" id="{CBA12CC7-E533-4AA9-A08C-475216531593}"/>
              </a:ext>
            </a:extLst>
          </p:cNvPr>
          <p:cNvSpPr>
            <a:spLocks noGrp="1"/>
          </p:cNvSpPr>
          <p:nvPr>
            <p:ph type="sldNum" sz="quarter" idx="12"/>
          </p:nvPr>
        </p:nvSpPr>
        <p:spPr/>
        <p:txBody>
          <a:bodyPr/>
          <a:lstStyle/>
          <a:p>
            <a:pPr marL="0" marR="0" lvl="0" indent="0" algn="r" defTabSz="914400" rtl="0" eaLnBrk="1" fontAlgn="auto" latinLnBrk="0" hangingPunct="1">
              <a:lnSpc>
                <a:spcPct val="90000"/>
              </a:lnSpc>
              <a:spcBef>
                <a:spcPts val="0"/>
              </a:spcBef>
              <a:spcAft>
                <a:spcPts val="0"/>
              </a:spcAft>
              <a:buClrTx/>
              <a:buSzTx/>
              <a:buFontTx/>
              <a:buNone/>
              <a:tabLst/>
              <a:defRPr/>
            </a:pPr>
            <a:fld id="{CF95B365-0B67-4A6C-88EA-593E05F2F7EF}" type="slidenum">
              <a:rPr kumimoji="0" lang="nl-NL" sz="1600" b="1" i="0" u="none" strike="noStrike" kern="1200" cap="none" spc="0" normalizeH="0" baseline="0" noProof="0" smtClean="0">
                <a:ln>
                  <a:noFill/>
                </a:ln>
                <a:solidFill>
                  <a:srgbClr val="CCCCCC"/>
                </a:solidFill>
                <a:effectLst/>
                <a:uLnTx/>
                <a:uFillTx/>
                <a:latin typeface="Trebuchet MS"/>
                <a:ea typeface="+mn-ea"/>
                <a:cs typeface="+mn-cs"/>
              </a:rPr>
              <a:pPr marL="0" marR="0" lvl="0" indent="0" algn="r" defTabSz="914400" rtl="0" eaLnBrk="1" fontAlgn="auto" latinLnBrk="0" hangingPunct="1">
                <a:lnSpc>
                  <a:spcPct val="90000"/>
                </a:lnSpc>
                <a:spcBef>
                  <a:spcPts val="0"/>
                </a:spcBef>
                <a:spcAft>
                  <a:spcPts val="0"/>
                </a:spcAft>
                <a:buClrTx/>
                <a:buSzTx/>
                <a:buFontTx/>
                <a:buNone/>
                <a:tabLst/>
                <a:defRPr/>
              </a:pPr>
              <a:t>‹nr.›</a:t>
            </a:fld>
            <a:endParaRPr kumimoji="0" lang="nl-NL" sz="1600" b="1" i="0" u="none" strike="noStrike" kern="1200" cap="none" spc="0" normalizeH="0" baseline="0" noProof="0">
              <a:ln>
                <a:noFill/>
              </a:ln>
              <a:solidFill>
                <a:srgbClr val="CCCCCC"/>
              </a:solidFill>
              <a:effectLst/>
              <a:uLnTx/>
              <a:uFillTx/>
              <a:latin typeface="Trebuchet MS"/>
              <a:ea typeface="+mn-ea"/>
              <a:cs typeface="+mn-cs"/>
            </a:endParaRPr>
          </a:p>
        </p:txBody>
      </p:sp>
      <p:sp>
        <p:nvSpPr>
          <p:cNvPr id="4" name="Tijdelijke aanduiding voor datum 3">
            <a:extLst>
              <a:ext uri="{FF2B5EF4-FFF2-40B4-BE49-F238E27FC236}">
                <a16:creationId xmlns:a16="http://schemas.microsoft.com/office/drawing/2014/main" id="{BDF707B1-09EC-4516-886C-D1CAF493CDDA}"/>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5B805-2569-4977-A3E0-4BE981ACB90B}" type="datetime4">
              <a:rPr kumimoji="0" lang="nl-NL" sz="900" b="0" i="0" u="none" strike="noStrike" kern="1200" cap="none" spc="0" normalizeH="0" baseline="0" noProof="0" smtClean="0">
                <a:ln>
                  <a:noFill/>
                </a:ln>
                <a:solidFill>
                  <a:srgbClr val="CCCCCC"/>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 juni 2021</a:t>
            </a:fld>
            <a:endParaRPr kumimoji="0" lang="nl-NL" sz="900" b="0" i="0" u="none" strike="noStrike" kern="1200" cap="none" spc="0" normalizeH="0" baseline="0" noProof="0">
              <a:ln>
                <a:noFill/>
              </a:ln>
              <a:solidFill>
                <a:srgbClr val="CCCCCC"/>
              </a:solidFill>
              <a:effectLst/>
              <a:uLnTx/>
              <a:uFillTx/>
              <a:latin typeface="Trebuchet MS"/>
              <a:ea typeface="+mn-ea"/>
              <a:cs typeface="+mn-cs"/>
            </a:endParaRPr>
          </a:p>
        </p:txBody>
      </p:sp>
      <p:sp>
        <p:nvSpPr>
          <p:cNvPr id="5" name="Tijdelijke aanduiding voor voettekst 4">
            <a:extLst>
              <a:ext uri="{FF2B5EF4-FFF2-40B4-BE49-F238E27FC236}">
                <a16:creationId xmlns:a16="http://schemas.microsoft.com/office/drawing/2014/main" id="{4420F6F8-B48C-4613-9974-B54F0174331C}"/>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CCCCCC"/>
                </a:solidFill>
                <a:effectLst/>
                <a:uLnTx/>
                <a:uFillTx/>
                <a:latin typeface="Trebuchet MS"/>
                <a:ea typeface="+mn-ea"/>
                <a:cs typeface="+mn-cs"/>
              </a:rPr>
              <a:t>Corporate template-set AT Osborne</a:t>
            </a:r>
          </a:p>
        </p:txBody>
      </p:sp>
      <p:sp>
        <p:nvSpPr>
          <p:cNvPr id="2" name="Titel 1">
            <a:extLst>
              <a:ext uri="{FF2B5EF4-FFF2-40B4-BE49-F238E27FC236}">
                <a16:creationId xmlns:a16="http://schemas.microsoft.com/office/drawing/2014/main" id="{5692D623-E7F9-4CE5-AD9C-8F3B717D4748}"/>
              </a:ext>
            </a:extLst>
          </p:cNvPr>
          <p:cNvSpPr>
            <a:spLocks noGrp="1"/>
          </p:cNvSpPr>
          <p:nvPr>
            <p:ph type="title" hasCustomPrompt="1"/>
          </p:nvPr>
        </p:nvSpPr>
        <p:spPr/>
        <p:txBody>
          <a:bodyPr/>
          <a:lstStyle/>
          <a:p>
            <a:r>
              <a:rPr lang="nl-NL" noProof="0"/>
              <a:t>Plaats de titel hier</a:t>
            </a:r>
            <a:endParaRPr lang="nl-NL"/>
          </a:p>
        </p:txBody>
      </p:sp>
    </p:spTree>
    <p:extLst>
      <p:ext uri="{BB962C8B-B14F-4D97-AF65-F5344CB8AC3E}">
        <p14:creationId xmlns:p14="http://schemas.microsoft.com/office/powerpoint/2010/main" val="1258969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2" name="AT OSBORN">
            <a:extLst>
              <a:ext uri="{FF2B5EF4-FFF2-40B4-BE49-F238E27FC236}">
                <a16:creationId xmlns:a16="http://schemas.microsoft.com/office/drawing/2014/main" id="{61E77532-A02B-4869-974A-EB08A1CDE23A}"/>
              </a:ext>
            </a:extLst>
          </p:cNvPr>
          <p:cNvSpPr/>
          <p:nvPr userDrawn="1"/>
        </p:nvSpPr>
        <p:spPr>
          <a:xfrm>
            <a:off x="4463143" y="-750627"/>
            <a:ext cx="3265714" cy="200578"/>
          </a:xfrm>
          <a:prstGeom prst="rect">
            <a:avLst/>
          </a:prstGeom>
          <a:solidFill>
            <a:schemeClr val="tx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a:solidFill>
                  <a:schemeClr val="tx1"/>
                </a:solidFill>
              </a:rPr>
              <a:t>AT OSBORNE </a:t>
            </a:r>
            <a:r>
              <a:rPr lang="nl-NL" sz="1400" b="0">
                <a:solidFill>
                  <a:schemeClr val="tx1"/>
                </a:solidFill>
              </a:rPr>
              <a:t>INDELING:</a:t>
            </a:r>
          </a:p>
        </p:txBody>
      </p:sp>
      <p:cxnSp>
        <p:nvCxnSpPr>
          <p:cNvPr id="228" name="Rechte verbindingslijn 227">
            <a:extLst>
              <a:ext uri="{FF2B5EF4-FFF2-40B4-BE49-F238E27FC236}">
                <a16:creationId xmlns:a16="http://schemas.microsoft.com/office/drawing/2014/main" id="{C77E420F-CDD5-408E-81CA-25591696336D}"/>
              </a:ext>
            </a:extLst>
          </p:cNvPr>
          <p:cNvCxnSpPr>
            <a:cxnSpLocks/>
          </p:cNvCxnSpPr>
          <p:nvPr userDrawn="1"/>
        </p:nvCxnSpPr>
        <p:spPr>
          <a:xfrm>
            <a:off x="11466512" y="6276975"/>
            <a:ext cx="0" cy="628792"/>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95" name="LOGO">
            <a:extLst>
              <a:ext uri="{FF2B5EF4-FFF2-40B4-BE49-F238E27FC236}">
                <a16:creationId xmlns:a16="http://schemas.microsoft.com/office/drawing/2014/main" id="{4B651A83-BC09-443E-A7F5-61C5EC75E882}"/>
              </a:ext>
            </a:extLst>
          </p:cNvPr>
          <p:cNvGrpSpPr/>
          <p:nvPr userDrawn="1"/>
        </p:nvGrpSpPr>
        <p:grpSpPr>
          <a:xfrm>
            <a:off x="720000" y="6208489"/>
            <a:ext cx="1899411" cy="289509"/>
            <a:chOff x="837341" y="6025722"/>
            <a:chExt cx="2234150" cy="340530"/>
          </a:xfrm>
          <a:solidFill>
            <a:schemeClr val="accent1"/>
          </a:solidFill>
        </p:grpSpPr>
        <p:grpSp>
          <p:nvGrpSpPr>
            <p:cNvPr id="96" name="LOGO">
              <a:extLst>
                <a:ext uri="{FF2B5EF4-FFF2-40B4-BE49-F238E27FC236}">
                  <a16:creationId xmlns:a16="http://schemas.microsoft.com/office/drawing/2014/main" id="{8DF47824-6329-4BC2-BC8C-44C8101EF364}"/>
                </a:ext>
              </a:extLst>
            </p:cNvPr>
            <p:cNvGrpSpPr/>
            <p:nvPr/>
          </p:nvGrpSpPr>
          <p:grpSpPr>
            <a:xfrm>
              <a:off x="1320016" y="6099884"/>
              <a:ext cx="1751475" cy="192204"/>
              <a:chOff x="1320016" y="6099884"/>
              <a:chExt cx="1751475" cy="192204"/>
            </a:xfrm>
            <a:solidFill>
              <a:srgbClr val="000000"/>
            </a:solidFill>
          </p:grpSpPr>
          <p:sp>
            <p:nvSpPr>
              <p:cNvPr id="100" name="Vrije vorm: vorm 99">
                <a:extLst>
                  <a:ext uri="{FF2B5EF4-FFF2-40B4-BE49-F238E27FC236}">
                    <a16:creationId xmlns:a16="http://schemas.microsoft.com/office/drawing/2014/main" id="{657E0162-0FD3-4110-BADD-75D09249394A}"/>
                  </a:ext>
                </a:extLst>
              </p:cNvPr>
              <p:cNvSpPr/>
              <p:nvPr/>
            </p:nvSpPr>
            <p:spPr>
              <a:xfrm>
                <a:off x="1320016" y="6103592"/>
                <a:ext cx="166248" cy="184788"/>
              </a:xfrm>
              <a:custGeom>
                <a:avLst/>
                <a:gdLst>
                  <a:gd name="connsiteX0" fmla="*/ 24721 w 166248"/>
                  <a:gd name="connsiteY0" fmla="*/ 184789 h 184788"/>
                  <a:gd name="connsiteX1" fmla="*/ 0 w 166248"/>
                  <a:gd name="connsiteY1" fmla="*/ 184789 h 184788"/>
                  <a:gd name="connsiteX2" fmla="*/ 71073 w 166248"/>
                  <a:gd name="connsiteY2" fmla="*/ 0 h 184788"/>
                  <a:gd name="connsiteX3" fmla="*/ 95175 w 166248"/>
                  <a:gd name="connsiteY3" fmla="*/ 0 h 184788"/>
                  <a:gd name="connsiteX4" fmla="*/ 166248 w 166248"/>
                  <a:gd name="connsiteY4" fmla="*/ 184789 h 184788"/>
                  <a:gd name="connsiteX5" fmla="*/ 139055 w 166248"/>
                  <a:gd name="connsiteY5" fmla="*/ 184789 h 184788"/>
                  <a:gd name="connsiteX6" fmla="*/ 122986 w 166248"/>
                  <a:gd name="connsiteY6" fmla="*/ 140909 h 184788"/>
                  <a:gd name="connsiteX7" fmla="*/ 40171 w 166248"/>
                  <a:gd name="connsiteY7" fmla="*/ 140909 h 184788"/>
                  <a:gd name="connsiteX8" fmla="*/ 24721 w 166248"/>
                  <a:gd name="connsiteY8" fmla="*/ 184789 h 184788"/>
                  <a:gd name="connsiteX9" fmla="*/ 92703 w 166248"/>
                  <a:gd name="connsiteY9" fmla="*/ 61184 h 184788"/>
                  <a:gd name="connsiteX10" fmla="*/ 81579 w 166248"/>
                  <a:gd name="connsiteY10" fmla="*/ 29047 h 184788"/>
                  <a:gd name="connsiteX11" fmla="*/ 80961 w 166248"/>
                  <a:gd name="connsiteY11" fmla="*/ 29047 h 184788"/>
                  <a:gd name="connsiteX12" fmla="*/ 69837 w 166248"/>
                  <a:gd name="connsiteY12" fmla="*/ 61184 h 184788"/>
                  <a:gd name="connsiteX13" fmla="*/ 48206 w 166248"/>
                  <a:gd name="connsiteY13" fmla="*/ 121132 h 184788"/>
                  <a:gd name="connsiteX14" fmla="*/ 114952 w 166248"/>
                  <a:gd name="connsiteY14" fmla="*/ 121132 h 184788"/>
                  <a:gd name="connsiteX15" fmla="*/ 92703 w 166248"/>
                  <a:gd name="connsiteY15" fmla="*/ 61184 h 184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248" h="184788">
                    <a:moveTo>
                      <a:pt x="24721" y="184789"/>
                    </a:moveTo>
                    <a:lnTo>
                      <a:pt x="0" y="184789"/>
                    </a:lnTo>
                    <a:lnTo>
                      <a:pt x="71073" y="0"/>
                    </a:lnTo>
                    <a:lnTo>
                      <a:pt x="95175" y="0"/>
                    </a:lnTo>
                    <a:lnTo>
                      <a:pt x="166248" y="184789"/>
                    </a:lnTo>
                    <a:lnTo>
                      <a:pt x="139055" y="184789"/>
                    </a:lnTo>
                    <a:lnTo>
                      <a:pt x="122986" y="140909"/>
                    </a:lnTo>
                    <a:lnTo>
                      <a:pt x="40171" y="140909"/>
                    </a:lnTo>
                    <a:lnTo>
                      <a:pt x="24721" y="184789"/>
                    </a:lnTo>
                    <a:close/>
                    <a:moveTo>
                      <a:pt x="92703" y="61184"/>
                    </a:moveTo>
                    <a:cubicBezTo>
                      <a:pt x="87141" y="45734"/>
                      <a:pt x="81579" y="29665"/>
                      <a:pt x="81579" y="29047"/>
                    </a:cubicBezTo>
                    <a:lnTo>
                      <a:pt x="80961" y="29047"/>
                    </a:lnTo>
                    <a:cubicBezTo>
                      <a:pt x="80961" y="29047"/>
                      <a:pt x="75399" y="45734"/>
                      <a:pt x="69837" y="61184"/>
                    </a:cubicBezTo>
                    <a:lnTo>
                      <a:pt x="48206" y="121132"/>
                    </a:lnTo>
                    <a:lnTo>
                      <a:pt x="114952" y="121132"/>
                    </a:lnTo>
                    <a:lnTo>
                      <a:pt x="92703" y="61184"/>
                    </a:lnTo>
                    <a:close/>
                  </a:path>
                </a:pathLst>
              </a:custGeom>
              <a:solidFill>
                <a:schemeClr val="tx1"/>
              </a:solidFill>
              <a:ln w="6157" cap="flat">
                <a:noFill/>
                <a:prstDash val="solid"/>
                <a:miter/>
              </a:ln>
            </p:spPr>
            <p:txBody>
              <a:bodyPr rtlCol="0" anchor="ctr"/>
              <a:lstStyle/>
              <a:p>
                <a:endParaRPr lang="nl-NL"/>
              </a:p>
            </p:txBody>
          </p:sp>
          <p:sp>
            <p:nvSpPr>
              <p:cNvPr id="101" name="Vrije vorm: vorm 100">
                <a:extLst>
                  <a:ext uri="{FF2B5EF4-FFF2-40B4-BE49-F238E27FC236}">
                    <a16:creationId xmlns:a16="http://schemas.microsoft.com/office/drawing/2014/main" id="{21B9D144-58D5-454F-B0E9-DDE1BA8AAAD4}"/>
                  </a:ext>
                </a:extLst>
              </p:cNvPr>
              <p:cNvSpPr/>
              <p:nvPr/>
            </p:nvSpPr>
            <p:spPr>
              <a:xfrm>
                <a:off x="1501715" y="6103592"/>
                <a:ext cx="129784" cy="184788"/>
              </a:xfrm>
              <a:custGeom>
                <a:avLst/>
                <a:gdLst>
                  <a:gd name="connsiteX0" fmla="*/ 77253 w 129784"/>
                  <a:gd name="connsiteY0" fmla="*/ 21013 h 184788"/>
                  <a:gd name="connsiteX1" fmla="*/ 77253 w 129784"/>
                  <a:gd name="connsiteY1" fmla="*/ 184789 h 184788"/>
                  <a:gd name="connsiteX2" fmla="*/ 51914 w 129784"/>
                  <a:gd name="connsiteY2" fmla="*/ 184789 h 184788"/>
                  <a:gd name="connsiteX3" fmla="*/ 51914 w 129784"/>
                  <a:gd name="connsiteY3" fmla="*/ 21013 h 184788"/>
                  <a:gd name="connsiteX4" fmla="*/ 0 w 129784"/>
                  <a:gd name="connsiteY4" fmla="*/ 21013 h 184788"/>
                  <a:gd name="connsiteX5" fmla="*/ 0 w 129784"/>
                  <a:gd name="connsiteY5" fmla="*/ 0 h 184788"/>
                  <a:gd name="connsiteX6" fmla="*/ 129785 w 129784"/>
                  <a:gd name="connsiteY6" fmla="*/ 0 h 184788"/>
                  <a:gd name="connsiteX7" fmla="*/ 129785 w 129784"/>
                  <a:gd name="connsiteY7" fmla="*/ 21013 h 184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784" h="184788">
                    <a:moveTo>
                      <a:pt x="77253" y="21013"/>
                    </a:moveTo>
                    <a:lnTo>
                      <a:pt x="77253" y="184789"/>
                    </a:lnTo>
                    <a:lnTo>
                      <a:pt x="51914" y="184789"/>
                    </a:lnTo>
                    <a:lnTo>
                      <a:pt x="51914" y="21013"/>
                    </a:lnTo>
                    <a:lnTo>
                      <a:pt x="0" y="21013"/>
                    </a:lnTo>
                    <a:lnTo>
                      <a:pt x="0" y="0"/>
                    </a:lnTo>
                    <a:lnTo>
                      <a:pt x="129785" y="0"/>
                    </a:lnTo>
                    <a:lnTo>
                      <a:pt x="129785" y="21013"/>
                    </a:lnTo>
                    <a:close/>
                  </a:path>
                </a:pathLst>
              </a:custGeom>
              <a:solidFill>
                <a:schemeClr val="tx1"/>
              </a:solidFill>
              <a:ln w="6157" cap="flat">
                <a:noFill/>
                <a:prstDash val="solid"/>
                <a:miter/>
              </a:ln>
            </p:spPr>
            <p:txBody>
              <a:bodyPr rtlCol="0" anchor="ctr"/>
              <a:lstStyle/>
              <a:p>
                <a:endParaRPr lang="nl-NL"/>
              </a:p>
            </p:txBody>
          </p:sp>
          <p:sp>
            <p:nvSpPr>
              <p:cNvPr id="102" name="Vrije vorm: vorm 101">
                <a:extLst>
                  <a:ext uri="{FF2B5EF4-FFF2-40B4-BE49-F238E27FC236}">
                    <a16:creationId xmlns:a16="http://schemas.microsoft.com/office/drawing/2014/main" id="{9695D1F8-ADBA-43DF-86E7-2BFD10BFC5C8}"/>
                  </a:ext>
                </a:extLst>
              </p:cNvPr>
              <p:cNvSpPr/>
              <p:nvPr/>
            </p:nvSpPr>
            <p:spPr>
              <a:xfrm>
                <a:off x="1735327" y="6100502"/>
                <a:ext cx="190968" cy="191586"/>
              </a:xfrm>
              <a:custGeom>
                <a:avLst/>
                <a:gdLst>
                  <a:gd name="connsiteX0" fmla="*/ 96411 w 190968"/>
                  <a:gd name="connsiteY0" fmla="*/ 191587 h 191586"/>
                  <a:gd name="connsiteX1" fmla="*/ 0 w 190968"/>
                  <a:gd name="connsiteY1" fmla="*/ 95793 h 191586"/>
                  <a:gd name="connsiteX2" fmla="*/ 95793 w 190968"/>
                  <a:gd name="connsiteY2" fmla="*/ 0 h 191586"/>
                  <a:gd name="connsiteX3" fmla="*/ 190969 w 190968"/>
                  <a:gd name="connsiteY3" fmla="*/ 95175 h 191586"/>
                  <a:gd name="connsiteX4" fmla="*/ 96411 w 190968"/>
                  <a:gd name="connsiteY4" fmla="*/ 191587 h 191586"/>
                  <a:gd name="connsiteX5" fmla="*/ 96411 w 190968"/>
                  <a:gd name="connsiteY5" fmla="*/ 31519 h 191586"/>
                  <a:gd name="connsiteX6" fmla="*/ 41407 w 190968"/>
                  <a:gd name="connsiteY6" fmla="*/ 94557 h 191586"/>
                  <a:gd name="connsiteX7" fmla="*/ 95175 w 190968"/>
                  <a:gd name="connsiteY7" fmla="*/ 159450 h 191586"/>
                  <a:gd name="connsiteX8" fmla="*/ 148943 w 190968"/>
                  <a:gd name="connsiteY8" fmla="*/ 95793 h 191586"/>
                  <a:gd name="connsiteX9" fmla="*/ 96411 w 190968"/>
                  <a:gd name="connsiteY9" fmla="*/ 31519 h 19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968" h="191586">
                    <a:moveTo>
                      <a:pt x="96411" y="191587"/>
                    </a:moveTo>
                    <a:cubicBezTo>
                      <a:pt x="34609" y="191587"/>
                      <a:pt x="0" y="145853"/>
                      <a:pt x="0" y="95793"/>
                    </a:cubicBezTo>
                    <a:cubicBezTo>
                      <a:pt x="0" y="45734"/>
                      <a:pt x="33373" y="0"/>
                      <a:pt x="95793" y="0"/>
                    </a:cubicBezTo>
                    <a:cubicBezTo>
                      <a:pt x="157596" y="0"/>
                      <a:pt x="190969" y="45116"/>
                      <a:pt x="190969" y="95175"/>
                    </a:cubicBezTo>
                    <a:cubicBezTo>
                      <a:pt x="190969" y="145235"/>
                      <a:pt x="158832" y="191587"/>
                      <a:pt x="96411" y="191587"/>
                    </a:cubicBezTo>
                    <a:moveTo>
                      <a:pt x="96411" y="31519"/>
                    </a:moveTo>
                    <a:cubicBezTo>
                      <a:pt x="59330" y="31519"/>
                      <a:pt x="41407" y="60566"/>
                      <a:pt x="41407" y="94557"/>
                    </a:cubicBezTo>
                    <a:cubicBezTo>
                      <a:pt x="41407" y="129167"/>
                      <a:pt x="58094" y="159450"/>
                      <a:pt x="95175" y="159450"/>
                    </a:cubicBezTo>
                    <a:cubicBezTo>
                      <a:pt x="132257" y="159450"/>
                      <a:pt x="148943" y="129785"/>
                      <a:pt x="148943" y="95793"/>
                    </a:cubicBezTo>
                    <a:cubicBezTo>
                      <a:pt x="149561" y="61184"/>
                      <a:pt x="133493" y="31519"/>
                      <a:pt x="96411" y="31519"/>
                    </a:cubicBezTo>
                  </a:path>
                </a:pathLst>
              </a:custGeom>
              <a:solidFill>
                <a:schemeClr val="tx1"/>
              </a:solidFill>
              <a:ln w="6157" cap="flat">
                <a:noFill/>
                <a:prstDash val="solid"/>
                <a:miter/>
              </a:ln>
            </p:spPr>
            <p:txBody>
              <a:bodyPr rtlCol="0" anchor="ctr"/>
              <a:lstStyle/>
              <a:p>
                <a:endParaRPr lang="nl-NL"/>
              </a:p>
            </p:txBody>
          </p:sp>
          <p:sp>
            <p:nvSpPr>
              <p:cNvPr id="103" name="Vrije vorm: vorm 102">
                <a:extLst>
                  <a:ext uri="{FF2B5EF4-FFF2-40B4-BE49-F238E27FC236}">
                    <a16:creationId xmlns:a16="http://schemas.microsoft.com/office/drawing/2014/main" id="{F9004FF4-6CD3-4A6A-8246-298952524108}"/>
                  </a:ext>
                </a:extLst>
              </p:cNvPr>
              <p:cNvSpPr/>
              <p:nvPr/>
            </p:nvSpPr>
            <p:spPr>
              <a:xfrm>
                <a:off x="1960905" y="6099884"/>
                <a:ext cx="124222" cy="192204"/>
              </a:xfrm>
              <a:custGeom>
                <a:avLst/>
                <a:gdLst>
                  <a:gd name="connsiteX0" fmla="*/ 57476 w 124222"/>
                  <a:gd name="connsiteY0" fmla="*/ 192205 h 192204"/>
                  <a:gd name="connsiteX1" fmla="*/ 0 w 124222"/>
                  <a:gd name="connsiteY1" fmla="*/ 173664 h 192204"/>
                  <a:gd name="connsiteX2" fmla="*/ 16687 w 124222"/>
                  <a:gd name="connsiteY2" fmla="*/ 146471 h 192204"/>
                  <a:gd name="connsiteX3" fmla="*/ 56240 w 124222"/>
                  <a:gd name="connsiteY3" fmla="*/ 160068 h 192204"/>
                  <a:gd name="connsiteX4" fmla="*/ 85905 w 124222"/>
                  <a:gd name="connsiteY4" fmla="*/ 138437 h 192204"/>
                  <a:gd name="connsiteX5" fmla="*/ 44498 w 124222"/>
                  <a:gd name="connsiteY5" fmla="*/ 106300 h 192204"/>
                  <a:gd name="connsiteX6" fmla="*/ 4944 w 124222"/>
                  <a:gd name="connsiteY6" fmla="*/ 51296 h 192204"/>
                  <a:gd name="connsiteX7" fmla="*/ 64892 w 124222"/>
                  <a:gd name="connsiteY7" fmla="*/ 0 h 192204"/>
                  <a:gd name="connsiteX8" fmla="*/ 119278 w 124222"/>
                  <a:gd name="connsiteY8" fmla="*/ 15451 h 192204"/>
                  <a:gd name="connsiteX9" fmla="*/ 103210 w 124222"/>
                  <a:gd name="connsiteY9" fmla="*/ 42644 h 192204"/>
                  <a:gd name="connsiteX10" fmla="*/ 67364 w 124222"/>
                  <a:gd name="connsiteY10" fmla="*/ 31519 h 192204"/>
                  <a:gd name="connsiteX11" fmla="*/ 42644 w 124222"/>
                  <a:gd name="connsiteY11" fmla="*/ 50678 h 192204"/>
                  <a:gd name="connsiteX12" fmla="*/ 76635 w 124222"/>
                  <a:gd name="connsiteY12" fmla="*/ 78489 h 192204"/>
                  <a:gd name="connsiteX13" fmla="*/ 124222 w 124222"/>
                  <a:gd name="connsiteY13" fmla="*/ 135965 h 192204"/>
                  <a:gd name="connsiteX14" fmla="*/ 57476 w 124222"/>
                  <a:gd name="connsiteY14" fmla="*/ 192205 h 192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222" h="192204">
                    <a:moveTo>
                      <a:pt x="57476" y="192205"/>
                    </a:moveTo>
                    <a:cubicBezTo>
                      <a:pt x="27193" y="192205"/>
                      <a:pt x="8034" y="180462"/>
                      <a:pt x="0" y="173664"/>
                    </a:cubicBezTo>
                    <a:lnTo>
                      <a:pt x="16687" y="146471"/>
                    </a:lnTo>
                    <a:cubicBezTo>
                      <a:pt x="21013" y="149561"/>
                      <a:pt x="35227" y="160068"/>
                      <a:pt x="56240" y="160068"/>
                    </a:cubicBezTo>
                    <a:cubicBezTo>
                      <a:pt x="74781" y="160068"/>
                      <a:pt x="85905" y="150797"/>
                      <a:pt x="85905" y="138437"/>
                    </a:cubicBezTo>
                    <a:cubicBezTo>
                      <a:pt x="85905" y="121750"/>
                      <a:pt x="66128" y="117424"/>
                      <a:pt x="44498" y="106300"/>
                    </a:cubicBezTo>
                    <a:cubicBezTo>
                      <a:pt x="21631" y="95175"/>
                      <a:pt x="4944" y="80961"/>
                      <a:pt x="4944" y="51296"/>
                    </a:cubicBezTo>
                    <a:cubicBezTo>
                      <a:pt x="4944" y="19777"/>
                      <a:pt x="31519" y="0"/>
                      <a:pt x="64892" y="0"/>
                    </a:cubicBezTo>
                    <a:cubicBezTo>
                      <a:pt x="95175" y="0"/>
                      <a:pt x="111244" y="9888"/>
                      <a:pt x="119278" y="15451"/>
                    </a:cubicBezTo>
                    <a:lnTo>
                      <a:pt x="103210" y="42644"/>
                    </a:lnTo>
                    <a:cubicBezTo>
                      <a:pt x="97029" y="38317"/>
                      <a:pt x="82815" y="31519"/>
                      <a:pt x="67364" y="31519"/>
                    </a:cubicBezTo>
                    <a:cubicBezTo>
                      <a:pt x="52532" y="31519"/>
                      <a:pt x="42644" y="38317"/>
                      <a:pt x="42644" y="50678"/>
                    </a:cubicBezTo>
                    <a:cubicBezTo>
                      <a:pt x="42644" y="64892"/>
                      <a:pt x="57476" y="69836"/>
                      <a:pt x="76635" y="78489"/>
                    </a:cubicBezTo>
                    <a:cubicBezTo>
                      <a:pt x="101356" y="89613"/>
                      <a:pt x="124222" y="101974"/>
                      <a:pt x="124222" y="135965"/>
                    </a:cubicBezTo>
                    <a:cubicBezTo>
                      <a:pt x="123604" y="170574"/>
                      <a:pt x="98266" y="192205"/>
                      <a:pt x="57476" y="192205"/>
                    </a:cubicBezTo>
                  </a:path>
                </a:pathLst>
              </a:custGeom>
              <a:solidFill>
                <a:schemeClr val="tx1"/>
              </a:solidFill>
              <a:ln w="6157" cap="flat">
                <a:noFill/>
                <a:prstDash val="solid"/>
                <a:miter/>
              </a:ln>
            </p:spPr>
            <p:txBody>
              <a:bodyPr rtlCol="0" anchor="ctr"/>
              <a:lstStyle/>
              <a:p>
                <a:endParaRPr lang="nl-NL"/>
              </a:p>
            </p:txBody>
          </p:sp>
          <p:sp>
            <p:nvSpPr>
              <p:cNvPr id="104" name="Vrije vorm: vorm 103">
                <a:extLst>
                  <a:ext uri="{FF2B5EF4-FFF2-40B4-BE49-F238E27FC236}">
                    <a16:creationId xmlns:a16="http://schemas.microsoft.com/office/drawing/2014/main" id="{5ADD5821-5466-47E0-963F-D238B363FF5C}"/>
                  </a:ext>
                </a:extLst>
              </p:cNvPr>
              <p:cNvSpPr/>
              <p:nvPr/>
            </p:nvSpPr>
            <p:spPr>
              <a:xfrm>
                <a:off x="2135187" y="6103592"/>
                <a:ext cx="133492" cy="184788"/>
              </a:xfrm>
              <a:custGeom>
                <a:avLst/>
                <a:gdLst>
                  <a:gd name="connsiteX0" fmla="*/ 61184 w 133492"/>
                  <a:gd name="connsiteY0" fmla="*/ 184789 h 184788"/>
                  <a:gd name="connsiteX1" fmla="*/ 0 w 133492"/>
                  <a:gd name="connsiteY1" fmla="*/ 184789 h 184788"/>
                  <a:gd name="connsiteX2" fmla="*/ 0 w 133492"/>
                  <a:gd name="connsiteY2" fmla="*/ 0 h 184788"/>
                  <a:gd name="connsiteX3" fmla="*/ 61802 w 133492"/>
                  <a:gd name="connsiteY3" fmla="*/ 0 h 184788"/>
                  <a:gd name="connsiteX4" fmla="*/ 125459 w 133492"/>
                  <a:gd name="connsiteY4" fmla="*/ 46352 h 184788"/>
                  <a:gd name="connsiteX5" fmla="*/ 92703 w 133492"/>
                  <a:gd name="connsiteY5" fmla="*/ 88995 h 184788"/>
                  <a:gd name="connsiteX6" fmla="*/ 92703 w 133492"/>
                  <a:gd name="connsiteY6" fmla="*/ 88995 h 184788"/>
                  <a:gd name="connsiteX7" fmla="*/ 133493 w 133492"/>
                  <a:gd name="connsiteY7" fmla="*/ 133493 h 184788"/>
                  <a:gd name="connsiteX8" fmla="*/ 61184 w 133492"/>
                  <a:gd name="connsiteY8" fmla="*/ 184789 h 184788"/>
                  <a:gd name="connsiteX9" fmla="*/ 57476 w 133492"/>
                  <a:gd name="connsiteY9" fmla="*/ 30283 h 184788"/>
                  <a:gd name="connsiteX10" fmla="*/ 38317 w 133492"/>
                  <a:gd name="connsiteY10" fmla="*/ 30283 h 184788"/>
                  <a:gd name="connsiteX11" fmla="*/ 38317 w 133492"/>
                  <a:gd name="connsiteY11" fmla="*/ 76635 h 184788"/>
                  <a:gd name="connsiteX12" fmla="*/ 56240 w 133492"/>
                  <a:gd name="connsiteY12" fmla="*/ 76635 h 184788"/>
                  <a:gd name="connsiteX13" fmla="*/ 86523 w 133492"/>
                  <a:gd name="connsiteY13" fmla="*/ 52532 h 184788"/>
                  <a:gd name="connsiteX14" fmla="*/ 57476 w 133492"/>
                  <a:gd name="connsiteY14" fmla="*/ 30283 h 184788"/>
                  <a:gd name="connsiteX15" fmla="*/ 61184 w 133492"/>
                  <a:gd name="connsiteY15" fmla="*/ 104446 h 184788"/>
                  <a:gd name="connsiteX16" fmla="*/ 38935 w 133492"/>
                  <a:gd name="connsiteY16" fmla="*/ 104446 h 184788"/>
                  <a:gd name="connsiteX17" fmla="*/ 38935 w 133492"/>
                  <a:gd name="connsiteY17" fmla="*/ 155123 h 184788"/>
                  <a:gd name="connsiteX18" fmla="*/ 59330 w 133492"/>
                  <a:gd name="connsiteY18" fmla="*/ 155123 h 184788"/>
                  <a:gd name="connsiteX19" fmla="*/ 93939 w 133492"/>
                  <a:gd name="connsiteY19" fmla="*/ 130403 h 184788"/>
                  <a:gd name="connsiteX20" fmla="*/ 61184 w 133492"/>
                  <a:gd name="connsiteY20" fmla="*/ 104446 h 184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3492" h="184788">
                    <a:moveTo>
                      <a:pt x="61184" y="184789"/>
                    </a:moveTo>
                    <a:lnTo>
                      <a:pt x="0" y="184789"/>
                    </a:lnTo>
                    <a:lnTo>
                      <a:pt x="0" y="0"/>
                    </a:lnTo>
                    <a:lnTo>
                      <a:pt x="61802" y="0"/>
                    </a:lnTo>
                    <a:cubicBezTo>
                      <a:pt x="95793" y="0"/>
                      <a:pt x="125459" y="11124"/>
                      <a:pt x="125459" y="46352"/>
                    </a:cubicBezTo>
                    <a:cubicBezTo>
                      <a:pt x="125459" y="70454"/>
                      <a:pt x="112480" y="83433"/>
                      <a:pt x="92703" y="88995"/>
                    </a:cubicBezTo>
                    <a:lnTo>
                      <a:pt x="92703" y="88995"/>
                    </a:lnTo>
                    <a:cubicBezTo>
                      <a:pt x="114952" y="92085"/>
                      <a:pt x="133493" y="106918"/>
                      <a:pt x="133493" y="133493"/>
                    </a:cubicBezTo>
                    <a:cubicBezTo>
                      <a:pt x="133493" y="171192"/>
                      <a:pt x="103210" y="184789"/>
                      <a:pt x="61184" y="184789"/>
                    </a:cubicBezTo>
                    <a:moveTo>
                      <a:pt x="57476" y="30283"/>
                    </a:moveTo>
                    <a:lnTo>
                      <a:pt x="38317" y="30283"/>
                    </a:lnTo>
                    <a:lnTo>
                      <a:pt x="38317" y="76635"/>
                    </a:lnTo>
                    <a:lnTo>
                      <a:pt x="56240" y="76635"/>
                    </a:lnTo>
                    <a:cubicBezTo>
                      <a:pt x="77253" y="76635"/>
                      <a:pt x="86523" y="69218"/>
                      <a:pt x="86523" y="52532"/>
                    </a:cubicBezTo>
                    <a:cubicBezTo>
                      <a:pt x="87141" y="37081"/>
                      <a:pt x="77253" y="30283"/>
                      <a:pt x="57476" y="30283"/>
                    </a:cubicBezTo>
                    <a:moveTo>
                      <a:pt x="61184" y="104446"/>
                    </a:moveTo>
                    <a:lnTo>
                      <a:pt x="38935" y="104446"/>
                    </a:lnTo>
                    <a:lnTo>
                      <a:pt x="38935" y="155123"/>
                    </a:lnTo>
                    <a:lnTo>
                      <a:pt x="59330" y="155123"/>
                    </a:lnTo>
                    <a:cubicBezTo>
                      <a:pt x="81579" y="155123"/>
                      <a:pt x="93939" y="148325"/>
                      <a:pt x="93939" y="130403"/>
                    </a:cubicBezTo>
                    <a:cubicBezTo>
                      <a:pt x="93939" y="113098"/>
                      <a:pt x="84051" y="104446"/>
                      <a:pt x="61184" y="104446"/>
                    </a:cubicBezTo>
                  </a:path>
                </a:pathLst>
              </a:custGeom>
              <a:solidFill>
                <a:schemeClr val="tx1"/>
              </a:solidFill>
              <a:ln w="6157" cap="flat">
                <a:noFill/>
                <a:prstDash val="solid"/>
                <a:miter/>
              </a:ln>
            </p:spPr>
            <p:txBody>
              <a:bodyPr rtlCol="0" anchor="ctr"/>
              <a:lstStyle/>
              <a:p>
                <a:endParaRPr lang="nl-NL"/>
              </a:p>
            </p:txBody>
          </p:sp>
          <p:sp>
            <p:nvSpPr>
              <p:cNvPr id="105" name="Vrije vorm: vorm 104">
                <a:extLst>
                  <a:ext uri="{FF2B5EF4-FFF2-40B4-BE49-F238E27FC236}">
                    <a16:creationId xmlns:a16="http://schemas.microsoft.com/office/drawing/2014/main" id="{8548B55A-80BA-4D8F-9AA8-EE24493CFECF}"/>
                  </a:ext>
                </a:extLst>
              </p:cNvPr>
              <p:cNvSpPr/>
              <p:nvPr/>
            </p:nvSpPr>
            <p:spPr>
              <a:xfrm>
                <a:off x="2309470" y="6100502"/>
                <a:ext cx="190968" cy="191586"/>
              </a:xfrm>
              <a:custGeom>
                <a:avLst/>
                <a:gdLst>
                  <a:gd name="connsiteX0" fmla="*/ 96412 w 190968"/>
                  <a:gd name="connsiteY0" fmla="*/ 191587 h 191586"/>
                  <a:gd name="connsiteX1" fmla="*/ 0 w 190968"/>
                  <a:gd name="connsiteY1" fmla="*/ 95793 h 191586"/>
                  <a:gd name="connsiteX2" fmla="*/ 95793 w 190968"/>
                  <a:gd name="connsiteY2" fmla="*/ 0 h 191586"/>
                  <a:gd name="connsiteX3" fmla="*/ 190969 w 190968"/>
                  <a:gd name="connsiteY3" fmla="*/ 95175 h 191586"/>
                  <a:gd name="connsiteX4" fmla="*/ 96412 w 190968"/>
                  <a:gd name="connsiteY4" fmla="*/ 191587 h 191586"/>
                  <a:gd name="connsiteX5" fmla="*/ 96412 w 190968"/>
                  <a:gd name="connsiteY5" fmla="*/ 31519 h 191586"/>
                  <a:gd name="connsiteX6" fmla="*/ 41407 w 190968"/>
                  <a:gd name="connsiteY6" fmla="*/ 94557 h 191586"/>
                  <a:gd name="connsiteX7" fmla="*/ 95176 w 190968"/>
                  <a:gd name="connsiteY7" fmla="*/ 159450 h 191586"/>
                  <a:gd name="connsiteX8" fmla="*/ 148943 w 190968"/>
                  <a:gd name="connsiteY8" fmla="*/ 95793 h 191586"/>
                  <a:gd name="connsiteX9" fmla="*/ 96412 w 190968"/>
                  <a:gd name="connsiteY9" fmla="*/ 31519 h 19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968" h="191586">
                    <a:moveTo>
                      <a:pt x="96412" y="191587"/>
                    </a:moveTo>
                    <a:cubicBezTo>
                      <a:pt x="34609" y="191587"/>
                      <a:pt x="0" y="145853"/>
                      <a:pt x="0" y="95793"/>
                    </a:cubicBezTo>
                    <a:cubicBezTo>
                      <a:pt x="0" y="45734"/>
                      <a:pt x="33373" y="0"/>
                      <a:pt x="95793" y="0"/>
                    </a:cubicBezTo>
                    <a:cubicBezTo>
                      <a:pt x="157596" y="0"/>
                      <a:pt x="190969" y="45116"/>
                      <a:pt x="190969" y="95175"/>
                    </a:cubicBezTo>
                    <a:cubicBezTo>
                      <a:pt x="190351" y="145235"/>
                      <a:pt x="158214" y="191587"/>
                      <a:pt x="96412" y="191587"/>
                    </a:cubicBezTo>
                    <a:moveTo>
                      <a:pt x="96412" y="31519"/>
                    </a:moveTo>
                    <a:cubicBezTo>
                      <a:pt x="59330" y="31519"/>
                      <a:pt x="41407" y="60566"/>
                      <a:pt x="41407" y="94557"/>
                    </a:cubicBezTo>
                    <a:cubicBezTo>
                      <a:pt x="41407" y="129167"/>
                      <a:pt x="58094" y="159450"/>
                      <a:pt x="95176" y="159450"/>
                    </a:cubicBezTo>
                    <a:cubicBezTo>
                      <a:pt x="132257" y="159450"/>
                      <a:pt x="148943" y="129785"/>
                      <a:pt x="148943" y="95793"/>
                    </a:cubicBezTo>
                    <a:cubicBezTo>
                      <a:pt x="148943" y="61184"/>
                      <a:pt x="132875" y="31519"/>
                      <a:pt x="96412" y="31519"/>
                    </a:cubicBezTo>
                  </a:path>
                </a:pathLst>
              </a:custGeom>
              <a:solidFill>
                <a:schemeClr val="tx1"/>
              </a:solidFill>
              <a:ln w="6157" cap="flat">
                <a:noFill/>
                <a:prstDash val="solid"/>
                <a:miter/>
              </a:ln>
            </p:spPr>
            <p:txBody>
              <a:bodyPr rtlCol="0" anchor="ctr"/>
              <a:lstStyle/>
              <a:p>
                <a:endParaRPr lang="nl-NL"/>
              </a:p>
            </p:txBody>
          </p:sp>
          <p:sp>
            <p:nvSpPr>
              <p:cNvPr id="106" name="Vrije vorm: vorm 105">
                <a:extLst>
                  <a:ext uri="{FF2B5EF4-FFF2-40B4-BE49-F238E27FC236}">
                    <a16:creationId xmlns:a16="http://schemas.microsoft.com/office/drawing/2014/main" id="{6F482F9E-D7C7-4A31-A977-9D16D975FD49}"/>
                  </a:ext>
                </a:extLst>
              </p:cNvPr>
              <p:cNvSpPr/>
              <p:nvPr/>
            </p:nvSpPr>
            <p:spPr>
              <a:xfrm>
                <a:off x="2551735" y="6103592"/>
                <a:ext cx="143999" cy="184788"/>
              </a:xfrm>
              <a:custGeom>
                <a:avLst/>
                <a:gdLst>
                  <a:gd name="connsiteX0" fmla="*/ 101356 w 143999"/>
                  <a:gd name="connsiteY0" fmla="*/ 184789 h 184788"/>
                  <a:gd name="connsiteX1" fmla="*/ 67364 w 143999"/>
                  <a:gd name="connsiteY1" fmla="*/ 132257 h 184788"/>
                  <a:gd name="connsiteX2" fmla="*/ 41408 w 143999"/>
                  <a:gd name="connsiteY2" fmla="*/ 108772 h 184788"/>
                  <a:gd name="connsiteX3" fmla="*/ 38936 w 143999"/>
                  <a:gd name="connsiteY3" fmla="*/ 108772 h 184788"/>
                  <a:gd name="connsiteX4" fmla="*/ 38936 w 143999"/>
                  <a:gd name="connsiteY4" fmla="*/ 184789 h 184788"/>
                  <a:gd name="connsiteX5" fmla="*/ 0 w 143999"/>
                  <a:gd name="connsiteY5" fmla="*/ 184789 h 184788"/>
                  <a:gd name="connsiteX6" fmla="*/ 0 w 143999"/>
                  <a:gd name="connsiteY6" fmla="*/ 0 h 184788"/>
                  <a:gd name="connsiteX7" fmla="*/ 61802 w 143999"/>
                  <a:gd name="connsiteY7" fmla="*/ 0 h 184788"/>
                  <a:gd name="connsiteX8" fmla="*/ 129785 w 143999"/>
                  <a:gd name="connsiteY8" fmla="*/ 53150 h 184788"/>
                  <a:gd name="connsiteX9" fmla="*/ 86523 w 143999"/>
                  <a:gd name="connsiteY9" fmla="*/ 102592 h 184788"/>
                  <a:gd name="connsiteX10" fmla="*/ 86523 w 143999"/>
                  <a:gd name="connsiteY10" fmla="*/ 103210 h 184788"/>
                  <a:gd name="connsiteX11" fmla="*/ 108154 w 143999"/>
                  <a:gd name="connsiteY11" fmla="*/ 129785 h 184788"/>
                  <a:gd name="connsiteX12" fmla="*/ 143999 w 143999"/>
                  <a:gd name="connsiteY12" fmla="*/ 184789 h 184788"/>
                  <a:gd name="connsiteX13" fmla="*/ 101356 w 143999"/>
                  <a:gd name="connsiteY13" fmla="*/ 184789 h 184788"/>
                  <a:gd name="connsiteX14" fmla="*/ 58712 w 143999"/>
                  <a:gd name="connsiteY14" fmla="*/ 30283 h 184788"/>
                  <a:gd name="connsiteX15" fmla="*/ 38936 w 143999"/>
                  <a:gd name="connsiteY15" fmla="*/ 30283 h 184788"/>
                  <a:gd name="connsiteX16" fmla="*/ 38936 w 143999"/>
                  <a:gd name="connsiteY16" fmla="*/ 81579 h 184788"/>
                  <a:gd name="connsiteX17" fmla="*/ 60566 w 143999"/>
                  <a:gd name="connsiteY17" fmla="*/ 81579 h 184788"/>
                  <a:gd name="connsiteX18" fmla="*/ 90849 w 143999"/>
                  <a:gd name="connsiteY18" fmla="*/ 56240 h 184788"/>
                  <a:gd name="connsiteX19" fmla="*/ 58712 w 143999"/>
                  <a:gd name="connsiteY19" fmla="*/ 30283 h 184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3999" h="184788">
                    <a:moveTo>
                      <a:pt x="101356" y="184789"/>
                    </a:moveTo>
                    <a:lnTo>
                      <a:pt x="67364" y="132257"/>
                    </a:lnTo>
                    <a:cubicBezTo>
                      <a:pt x="53768" y="110626"/>
                      <a:pt x="50060" y="108772"/>
                      <a:pt x="41408" y="108772"/>
                    </a:cubicBezTo>
                    <a:lnTo>
                      <a:pt x="38936" y="108772"/>
                    </a:lnTo>
                    <a:lnTo>
                      <a:pt x="38936" y="184789"/>
                    </a:lnTo>
                    <a:lnTo>
                      <a:pt x="0" y="184789"/>
                    </a:lnTo>
                    <a:lnTo>
                      <a:pt x="0" y="0"/>
                    </a:lnTo>
                    <a:lnTo>
                      <a:pt x="61802" y="0"/>
                    </a:lnTo>
                    <a:cubicBezTo>
                      <a:pt x="105064" y="0"/>
                      <a:pt x="129785" y="18541"/>
                      <a:pt x="129785" y="53150"/>
                    </a:cubicBezTo>
                    <a:cubicBezTo>
                      <a:pt x="129785" y="83433"/>
                      <a:pt x="109390" y="98883"/>
                      <a:pt x="86523" y="102592"/>
                    </a:cubicBezTo>
                    <a:lnTo>
                      <a:pt x="86523" y="103210"/>
                    </a:lnTo>
                    <a:cubicBezTo>
                      <a:pt x="91467" y="106918"/>
                      <a:pt x="97648" y="114334"/>
                      <a:pt x="108154" y="129785"/>
                    </a:cubicBezTo>
                    <a:lnTo>
                      <a:pt x="143999" y="184789"/>
                    </a:lnTo>
                    <a:lnTo>
                      <a:pt x="101356" y="184789"/>
                    </a:lnTo>
                    <a:close/>
                    <a:moveTo>
                      <a:pt x="58712" y="30283"/>
                    </a:moveTo>
                    <a:lnTo>
                      <a:pt x="38936" y="30283"/>
                    </a:lnTo>
                    <a:lnTo>
                      <a:pt x="38936" y="81579"/>
                    </a:lnTo>
                    <a:lnTo>
                      <a:pt x="60566" y="81579"/>
                    </a:lnTo>
                    <a:cubicBezTo>
                      <a:pt x="81579" y="81579"/>
                      <a:pt x="90849" y="72309"/>
                      <a:pt x="90849" y="56240"/>
                    </a:cubicBezTo>
                    <a:cubicBezTo>
                      <a:pt x="90849" y="38935"/>
                      <a:pt x="81579" y="30283"/>
                      <a:pt x="58712" y="30283"/>
                    </a:cubicBezTo>
                  </a:path>
                </a:pathLst>
              </a:custGeom>
              <a:solidFill>
                <a:schemeClr val="tx1"/>
              </a:solidFill>
              <a:ln w="6157" cap="flat">
                <a:noFill/>
                <a:prstDash val="solid"/>
                <a:miter/>
              </a:ln>
            </p:spPr>
            <p:txBody>
              <a:bodyPr rtlCol="0" anchor="ctr"/>
              <a:lstStyle/>
              <a:p>
                <a:endParaRPr lang="nl-NL"/>
              </a:p>
            </p:txBody>
          </p:sp>
          <p:sp>
            <p:nvSpPr>
              <p:cNvPr id="107" name="Vrije vorm: vorm 106">
                <a:extLst>
                  <a:ext uri="{FF2B5EF4-FFF2-40B4-BE49-F238E27FC236}">
                    <a16:creationId xmlns:a16="http://schemas.microsoft.com/office/drawing/2014/main" id="{815EE6C5-437D-4BCB-B8D2-8328049C9DC4}"/>
                  </a:ext>
                </a:extLst>
              </p:cNvPr>
              <p:cNvSpPr/>
              <p:nvPr/>
            </p:nvSpPr>
            <p:spPr>
              <a:xfrm>
                <a:off x="2739613" y="6103592"/>
                <a:ext cx="160685" cy="184788"/>
              </a:xfrm>
              <a:custGeom>
                <a:avLst/>
                <a:gdLst>
                  <a:gd name="connsiteX0" fmla="*/ 124841 w 160685"/>
                  <a:gd name="connsiteY0" fmla="*/ 184789 h 184788"/>
                  <a:gd name="connsiteX1" fmla="*/ 53150 w 160685"/>
                  <a:gd name="connsiteY1" fmla="*/ 82197 h 184788"/>
                  <a:gd name="connsiteX2" fmla="*/ 35227 w 160685"/>
                  <a:gd name="connsiteY2" fmla="*/ 54386 h 184788"/>
                  <a:gd name="connsiteX3" fmla="*/ 34609 w 160685"/>
                  <a:gd name="connsiteY3" fmla="*/ 54386 h 184788"/>
                  <a:gd name="connsiteX4" fmla="*/ 35845 w 160685"/>
                  <a:gd name="connsiteY4" fmla="*/ 79107 h 184788"/>
                  <a:gd name="connsiteX5" fmla="*/ 35845 w 160685"/>
                  <a:gd name="connsiteY5" fmla="*/ 184789 h 184788"/>
                  <a:gd name="connsiteX6" fmla="*/ 0 w 160685"/>
                  <a:gd name="connsiteY6" fmla="*/ 184789 h 184788"/>
                  <a:gd name="connsiteX7" fmla="*/ 0 w 160685"/>
                  <a:gd name="connsiteY7" fmla="*/ 0 h 184788"/>
                  <a:gd name="connsiteX8" fmla="*/ 39554 w 160685"/>
                  <a:gd name="connsiteY8" fmla="*/ 0 h 184788"/>
                  <a:gd name="connsiteX9" fmla="*/ 106300 w 160685"/>
                  <a:gd name="connsiteY9" fmla="*/ 95793 h 184788"/>
                  <a:gd name="connsiteX10" fmla="*/ 125459 w 160685"/>
                  <a:gd name="connsiteY10" fmla="*/ 126694 h 184788"/>
                  <a:gd name="connsiteX11" fmla="*/ 126077 w 160685"/>
                  <a:gd name="connsiteY11" fmla="*/ 126694 h 184788"/>
                  <a:gd name="connsiteX12" fmla="*/ 124841 w 160685"/>
                  <a:gd name="connsiteY12" fmla="*/ 97647 h 184788"/>
                  <a:gd name="connsiteX13" fmla="*/ 124841 w 160685"/>
                  <a:gd name="connsiteY13" fmla="*/ 0 h 184788"/>
                  <a:gd name="connsiteX14" fmla="*/ 160686 w 160685"/>
                  <a:gd name="connsiteY14" fmla="*/ 0 h 184788"/>
                  <a:gd name="connsiteX15" fmla="*/ 160686 w 160685"/>
                  <a:gd name="connsiteY15" fmla="*/ 184789 h 184788"/>
                  <a:gd name="connsiteX16" fmla="*/ 124841 w 160685"/>
                  <a:gd name="connsiteY16" fmla="*/ 184789 h 184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0685" h="184788">
                    <a:moveTo>
                      <a:pt x="124841" y="184789"/>
                    </a:moveTo>
                    <a:lnTo>
                      <a:pt x="53150" y="82197"/>
                    </a:lnTo>
                    <a:cubicBezTo>
                      <a:pt x="42644" y="67364"/>
                      <a:pt x="35845" y="55004"/>
                      <a:pt x="35227" y="54386"/>
                    </a:cubicBezTo>
                    <a:lnTo>
                      <a:pt x="34609" y="54386"/>
                    </a:lnTo>
                    <a:cubicBezTo>
                      <a:pt x="34609" y="55004"/>
                      <a:pt x="35845" y="67364"/>
                      <a:pt x="35845" y="79107"/>
                    </a:cubicBezTo>
                    <a:lnTo>
                      <a:pt x="35845" y="184789"/>
                    </a:lnTo>
                    <a:lnTo>
                      <a:pt x="0" y="184789"/>
                    </a:lnTo>
                    <a:lnTo>
                      <a:pt x="0" y="0"/>
                    </a:lnTo>
                    <a:lnTo>
                      <a:pt x="39554" y="0"/>
                    </a:lnTo>
                    <a:lnTo>
                      <a:pt x="106300" y="95793"/>
                    </a:lnTo>
                    <a:cubicBezTo>
                      <a:pt x="117424" y="111862"/>
                      <a:pt x="125459" y="126076"/>
                      <a:pt x="125459" y="126694"/>
                    </a:cubicBezTo>
                    <a:lnTo>
                      <a:pt x="126077" y="126694"/>
                    </a:lnTo>
                    <a:cubicBezTo>
                      <a:pt x="126077" y="126694"/>
                      <a:pt x="124841" y="111862"/>
                      <a:pt x="124841" y="97647"/>
                    </a:cubicBezTo>
                    <a:lnTo>
                      <a:pt x="124841" y="0"/>
                    </a:lnTo>
                    <a:lnTo>
                      <a:pt x="160686" y="0"/>
                    </a:lnTo>
                    <a:lnTo>
                      <a:pt x="160686" y="184789"/>
                    </a:lnTo>
                    <a:lnTo>
                      <a:pt x="124841" y="184789"/>
                    </a:lnTo>
                    <a:close/>
                  </a:path>
                </a:pathLst>
              </a:custGeom>
              <a:solidFill>
                <a:schemeClr val="tx1"/>
              </a:solidFill>
              <a:ln w="6157" cap="flat">
                <a:noFill/>
                <a:prstDash val="solid"/>
                <a:miter/>
              </a:ln>
            </p:spPr>
            <p:txBody>
              <a:bodyPr rtlCol="0" anchor="ctr"/>
              <a:lstStyle/>
              <a:p>
                <a:endParaRPr lang="nl-NL"/>
              </a:p>
            </p:txBody>
          </p:sp>
          <p:sp>
            <p:nvSpPr>
              <p:cNvPr id="108" name="Vrije vorm: vorm 107">
                <a:extLst>
                  <a:ext uri="{FF2B5EF4-FFF2-40B4-BE49-F238E27FC236}">
                    <a16:creationId xmlns:a16="http://schemas.microsoft.com/office/drawing/2014/main" id="{4D970870-D61B-4B8F-AD7F-970C1C5D02CD}"/>
                  </a:ext>
                </a:extLst>
              </p:cNvPr>
              <p:cNvSpPr/>
              <p:nvPr/>
            </p:nvSpPr>
            <p:spPr>
              <a:xfrm>
                <a:off x="2962719" y="6103592"/>
                <a:ext cx="108771" cy="184788"/>
              </a:xfrm>
              <a:custGeom>
                <a:avLst/>
                <a:gdLst>
                  <a:gd name="connsiteX0" fmla="*/ 0 w 108771"/>
                  <a:gd name="connsiteY0" fmla="*/ 184789 h 184788"/>
                  <a:gd name="connsiteX1" fmla="*/ 0 w 108771"/>
                  <a:gd name="connsiteY1" fmla="*/ 0 h 184788"/>
                  <a:gd name="connsiteX2" fmla="*/ 106918 w 108771"/>
                  <a:gd name="connsiteY2" fmla="*/ 0 h 184788"/>
                  <a:gd name="connsiteX3" fmla="*/ 106918 w 108771"/>
                  <a:gd name="connsiteY3" fmla="*/ 32137 h 184788"/>
                  <a:gd name="connsiteX4" fmla="*/ 38936 w 108771"/>
                  <a:gd name="connsiteY4" fmla="*/ 32137 h 184788"/>
                  <a:gd name="connsiteX5" fmla="*/ 38936 w 108771"/>
                  <a:gd name="connsiteY5" fmla="*/ 74163 h 184788"/>
                  <a:gd name="connsiteX6" fmla="*/ 98884 w 108771"/>
                  <a:gd name="connsiteY6" fmla="*/ 74163 h 184788"/>
                  <a:gd name="connsiteX7" fmla="*/ 98884 w 108771"/>
                  <a:gd name="connsiteY7" fmla="*/ 104446 h 184788"/>
                  <a:gd name="connsiteX8" fmla="*/ 38936 w 108771"/>
                  <a:gd name="connsiteY8" fmla="*/ 104446 h 184788"/>
                  <a:gd name="connsiteX9" fmla="*/ 38936 w 108771"/>
                  <a:gd name="connsiteY9" fmla="*/ 152651 h 184788"/>
                  <a:gd name="connsiteX10" fmla="*/ 108772 w 108771"/>
                  <a:gd name="connsiteY10" fmla="*/ 152651 h 184788"/>
                  <a:gd name="connsiteX11" fmla="*/ 108772 w 108771"/>
                  <a:gd name="connsiteY11" fmla="*/ 184789 h 184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771" h="184788">
                    <a:moveTo>
                      <a:pt x="0" y="184789"/>
                    </a:moveTo>
                    <a:lnTo>
                      <a:pt x="0" y="0"/>
                    </a:lnTo>
                    <a:lnTo>
                      <a:pt x="106918" y="0"/>
                    </a:lnTo>
                    <a:lnTo>
                      <a:pt x="106918" y="32137"/>
                    </a:lnTo>
                    <a:lnTo>
                      <a:pt x="38936" y="32137"/>
                    </a:lnTo>
                    <a:lnTo>
                      <a:pt x="38936" y="74163"/>
                    </a:lnTo>
                    <a:lnTo>
                      <a:pt x="98884" y="74163"/>
                    </a:lnTo>
                    <a:lnTo>
                      <a:pt x="98884" y="104446"/>
                    </a:lnTo>
                    <a:lnTo>
                      <a:pt x="38936" y="104446"/>
                    </a:lnTo>
                    <a:lnTo>
                      <a:pt x="38936" y="152651"/>
                    </a:lnTo>
                    <a:lnTo>
                      <a:pt x="108772" y="152651"/>
                    </a:lnTo>
                    <a:lnTo>
                      <a:pt x="108772" y="184789"/>
                    </a:lnTo>
                    <a:close/>
                  </a:path>
                </a:pathLst>
              </a:custGeom>
              <a:solidFill>
                <a:schemeClr val="tx1"/>
              </a:solidFill>
              <a:ln w="6157" cap="flat">
                <a:noFill/>
                <a:prstDash val="solid"/>
                <a:miter/>
              </a:ln>
            </p:spPr>
            <p:txBody>
              <a:bodyPr rtlCol="0" anchor="ctr"/>
              <a:lstStyle/>
              <a:p>
                <a:endParaRPr lang="nl-NL"/>
              </a:p>
            </p:txBody>
          </p:sp>
        </p:grpSp>
        <p:sp>
          <p:nvSpPr>
            <p:cNvPr id="97" name="Vrije vorm: vorm 96">
              <a:extLst>
                <a:ext uri="{FF2B5EF4-FFF2-40B4-BE49-F238E27FC236}">
                  <a16:creationId xmlns:a16="http://schemas.microsoft.com/office/drawing/2014/main" id="{8D2A6B7E-CA5A-467E-8FA7-877894997369}"/>
                </a:ext>
              </a:extLst>
            </p:cNvPr>
            <p:cNvSpPr/>
            <p:nvPr/>
          </p:nvSpPr>
          <p:spPr>
            <a:xfrm>
              <a:off x="837341" y="6025722"/>
              <a:ext cx="340530" cy="340530"/>
            </a:xfrm>
            <a:custGeom>
              <a:avLst/>
              <a:gdLst>
                <a:gd name="connsiteX0" fmla="*/ 0 w 340530"/>
                <a:gd name="connsiteY0" fmla="*/ 0 h 340530"/>
                <a:gd name="connsiteX1" fmla="*/ 340530 w 340530"/>
                <a:gd name="connsiteY1" fmla="*/ 0 h 340530"/>
                <a:gd name="connsiteX2" fmla="*/ 340530 w 340530"/>
                <a:gd name="connsiteY2" fmla="*/ 340530 h 340530"/>
                <a:gd name="connsiteX3" fmla="*/ 0 w 340530"/>
                <a:gd name="connsiteY3" fmla="*/ 340530 h 340530"/>
              </a:gdLst>
              <a:ahLst/>
              <a:cxnLst>
                <a:cxn ang="0">
                  <a:pos x="connsiteX0" y="connsiteY0"/>
                </a:cxn>
                <a:cxn ang="0">
                  <a:pos x="connsiteX1" y="connsiteY1"/>
                </a:cxn>
                <a:cxn ang="0">
                  <a:pos x="connsiteX2" y="connsiteY2"/>
                </a:cxn>
                <a:cxn ang="0">
                  <a:pos x="connsiteX3" y="connsiteY3"/>
                </a:cxn>
              </a:cxnLst>
              <a:rect l="l" t="t" r="r" b="b"/>
              <a:pathLst>
                <a:path w="340530" h="340530">
                  <a:moveTo>
                    <a:pt x="0" y="0"/>
                  </a:moveTo>
                  <a:lnTo>
                    <a:pt x="340530" y="0"/>
                  </a:lnTo>
                  <a:lnTo>
                    <a:pt x="340530" y="340530"/>
                  </a:lnTo>
                  <a:lnTo>
                    <a:pt x="0" y="340530"/>
                  </a:lnTo>
                  <a:close/>
                </a:path>
              </a:pathLst>
            </a:custGeom>
            <a:solidFill>
              <a:schemeClr val="accent1"/>
            </a:solidFill>
            <a:ln w="6157" cap="flat">
              <a:noFill/>
              <a:prstDash val="solid"/>
              <a:miter/>
            </a:ln>
          </p:spPr>
          <p:txBody>
            <a:bodyPr rtlCol="0" anchor="ctr"/>
            <a:lstStyle/>
            <a:p>
              <a:endParaRPr lang="nl-NL"/>
            </a:p>
          </p:txBody>
        </p:sp>
        <p:sp>
          <p:nvSpPr>
            <p:cNvPr id="98" name="Vrije vorm: vorm 97">
              <a:extLst>
                <a:ext uri="{FF2B5EF4-FFF2-40B4-BE49-F238E27FC236}">
                  <a16:creationId xmlns:a16="http://schemas.microsoft.com/office/drawing/2014/main" id="{FD756E96-A075-4826-9CEE-76383EE5213E}"/>
                </a:ext>
              </a:extLst>
            </p:cNvPr>
            <p:cNvSpPr/>
            <p:nvPr/>
          </p:nvSpPr>
          <p:spPr>
            <a:xfrm>
              <a:off x="876276" y="6064657"/>
              <a:ext cx="262659" cy="102591"/>
            </a:xfrm>
            <a:custGeom>
              <a:avLst/>
              <a:gdLst>
                <a:gd name="connsiteX0" fmla="*/ 0 w 262659"/>
                <a:gd name="connsiteY0" fmla="*/ 0 h 102591"/>
                <a:gd name="connsiteX1" fmla="*/ 262660 w 262659"/>
                <a:gd name="connsiteY1" fmla="*/ 0 h 102591"/>
                <a:gd name="connsiteX2" fmla="*/ 262660 w 262659"/>
                <a:gd name="connsiteY2" fmla="*/ 102592 h 102591"/>
                <a:gd name="connsiteX3" fmla="*/ 223724 w 262659"/>
                <a:gd name="connsiteY3" fmla="*/ 102592 h 102591"/>
                <a:gd name="connsiteX4" fmla="*/ 223724 w 262659"/>
                <a:gd name="connsiteY4" fmla="*/ 39553 h 102591"/>
                <a:gd name="connsiteX5" fmla="*/ 39553 w 262659"/>
                <a:gd name="connsiteY5" fmla="*/ 39553 h 102591"/>
                <a:gd name="connsiteX6" fmla="*/ 39553 w 262659"/>
                <a:gd name="connsiteY6" fmla="*/ 102592 h 102591"/>
                <a:gd name="connsiteX7" fmla="*/ 0 w 262659"/>
                <a:gd name="connsiteY7" fmla="*/ 102592 h 102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2659" h="102591">
                  <a:moveTo>
                    <a:pt x="0" y="0"/>
                  </a:moveTo>
                  <a:lnTo>
                    <a:pt x="262660" y="0"/>
                  </a:lnTo>
                  <a:lnTo>
                    <a:pt x="262660" y="102592"/>
                  </a:lnTo>
                  <a:lnTo>
                    <a:pt x="223724" y="102592"/>
                  </a:lnTo>
                  <a:lnTo>
                    <a:pt x="223724" y="39553"/>
                  </a:lnTo>
                  <a:lnTo>
                    <a:pt x="39553" y="39553"/>
                  </a:lnTo>
                  <a:lnTo>
                    <a:pt x="39553" y="102592"/>
                  </a:lnTo>
                  <a:lnTo>
                    <a:pt x="0" y="102592"/>
                  </a:lnTo>
                  <a:close/>
                </a:path>
              </a:pathLst>
            </a:custGeom>
            <a:solidFill>
              <a:srgbClr val="FFFFFF"/>
            </a:solidFill>
            <a:ln w="6157" cap="flat">
              <a:noFill/>
              <a:prstDash val="solid"/>
              <a:miter/>
            </a:ln>
          </p:spPr>
          <p:txBody>
            <a:bodyPr rtlCol="0" anchor="ctr"/>
            <a:lstStyle/>
            <a:p>
              <a:endParaRPr lang="nl-NL"/>
            </a:p>
          </p:txBody>
        </p:sp>
        <p:sp>
          <p:nvSpPr>
            <p:cNvPr id="99" name="Vrije vorm: vorm 98">
              <a:extLst>
                <a:ext uri="{FF2B5EF4-FFF2-40B4-BE49-F238E27FC236}">
                  <a16:creationId xmlns:a16="http://schemas.microsoft.com/office/drawing/2014/main" id="{5A0D0785-6A79-4044-8DB7-8CD35EC7E563}"/>
                </a:ext>
              </a:extLst>
            </p:cNvPr>
            <p:cNvSpPr/>
            <p:nvPr/>
          </p:nvSpPr>
          <p:spPr>
            <a:xfrm>
              <a:off x="876276" y="6224725"/>
              <a:ext cx="262659" cy="102591"/>
            </a:xfrm>
            <a:custGeom>
              <a:avLst/>
              <a:gdLst>
                <a:gd name="connsiteX0" fmla="*/ 262660 w 262659"/>
                <a:gd name="connsiteY0" fmla="*/ 102592 h 102591"/>
                <a:gd name="connsiteX1" fmla="*/ 0 w 262659"/>
                <a:gd name="connsiteY1" fmla="*/ 102592 h 102591"/>
                <a:gd name="connsiteX2" fmla="*/ 0 w 262659"/>
                <a:gd name="connsiteY2" fmla="*/ 0 h 102591"/>
                <a:gd name="connsiteX3" fmla="*/ 39553 w 262659"/>
                <a:gd name="connsiteY3" fmla="*/ 0 h 102591"/>
                <a:gd name="connsiteX4" fmla="*/ 39553 w 262659"/>
                <a:gd name="connsiteY4" fmla="*/ 63656 h 102591"/>
                <a:gd name="connsiteX5" fmla="*/ 223724 w 262659"/>
                <a:gd name="connsiteY5" fmla="*/ 63656 h 102591"/>
                <a:gd name="connsiteX6" fmla="*/ 223724 w 262659"/>
                <a:gd name="connsiteY6" fmla="*/ 0 h 102591"/>
                <a:gd name="connsiteX7" fmla="*/ 262660 w 262659"/>
                <a:gd name="connsiteY7" fmla="*/ 0 h 102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2659" h="102591">
                  <a:moveTo>
                    <a:pt x="262660" y="102592"/>
                  </a:moveTo>
                  <a:lnTo>
                    <a:pt x="0" y="102592"/>
                  </a:lnTo>
                  <a:lnTo>
                    <a:pt x="0" y="0"/>
                  </a:lnTo>
                  <a:lnTo>
                    <a:pt x="39553" y="0"/>
                  </a:lnTo>
                  <a:lnTo>
                    <a:pt x="39553" y="63656"/>
                  </a:lnTo>
                  <a:lnTo>
                    <a:pt x="223724" y="63656"/>
                  </a:lnTo>
                  <a:lnTo>
                    <a:pt x="223724" y="0"/>
                  </a:lnTo>
                  <a:lnTo>
                    <a:pt x="262660" y="0"/>
                  </a:lnTo>
                  <a:close/>
                </a:path>
              </a:pathLst>
            </a:custGeom>
            <a:solidFill>
              <a:srgbClr val="FFFFFF"/>
            </a:solidFill>
            <a:ln w="6157" cap="flat">
              <a:noFill/>
              <a:prstDash val="solid"/>
              <a:miter/>
            </a:ln>
          </p:spPr>
          <p:txBody>
            <a:bodyPr rtlCol="0" anchor="ctr"/>
            <a:lstStyle/>
            <a:p>
              <a:endParaRPr lang="nl-NL"/>
            </a:p>
          </p:txBody>
        </p:sp>
      </p:grpSp>
      <p:sp>
        <p:nvSpPr>
          <p:cNvPr id="3" name="TEKST">
            <a:extLst>
              <a:ext uri="{FF2B5EF4-FFF2-40B4-BE49-F238E27FC236}">
                <a16:creationId xmlns:a16="http://schemas.microsoft.com/office/drawing/2014/main" id="{51CDC0E7-14C3-43F9-92A1-9DF4014D064F}"/>
              </a:ext>
            </a:extLst>
          </p:cNvPr>
          <p:cNvSpPr>
            <a:spLocks noGrp="1"/>
          </p:cNvSpPr>
          <p:nvPr>
            <p:ph type="body" idx="1"/>
          </p:nvPr>
        </p:nvSpPr>
        <p:spPr>
          <a:xfrm>
            <a:off x="720000" y="1764260"/>
            <a:ext cx="10746512" cy="4082121"/>
          </a:xfrm>
          <a:prstGeom prst="rect">
            <a:avLst/>
          </a:prstGeom>
        </p:spPr>
        <p:txBody>
          <a:bodyPr vert="horz" wrap="square" lIns="0" tIns="0" rIns="0" bIns="0" rtlCol="0">
            <a:noAutofit/>
          </a:bodyPr>
          <a:lstStyle/>
          <a:p>
            <a:pPr lvl="0"/>
            <a:r>
              <a:rPr lang="nl-NL" noProof="0" err="1"/>
              <a:t>Bullet</a:t>
            </a:r>
            <a:endParaRPr lang="nl-NL" noProof="0"/>
          </a:p>
          <a:p>
            <a:pPr lvl="1"/>
            <a:r>
              <a:rPr lang="nl-NL" noProof="0"/>
              <a:t>Sub-</a:t>
            </a:r>
            <a:r>
              <a:rPr lang="nl-NL" noProof="0" err="1"/>
              <a:t>bullet</a:t>
            </a:r>
            <a:r>
              <a:rPr lang="nl-NL" noProof="0"/>
              <a:t> #1</a:t>
            </a:r>
          </a:p>
          <a:p>
            <a:pPr lvl="2"/>
            <a:r>
              <a:rPr lang="nl-NL" noProof="0"/>
              <a:t>Sub-</a:t>
            </a:r>
            <a:r>
              <a:rPr lang="nl-NL" noProof="0" err="1"/>
              <a:t>bullet</a:t>
            </a:r>
            <a:r>
              <a:rPr lang="nl-NL" noProof="0"/>
              <a:t> #2</a:t>
            </a:r>
          </a:p>
          <a:p>
            <a:pPr lvl="3"/>
            <a:r>
              <a:rPr lang="nl-NL" noProof="0"/>
              <a:t>Leestekst</a:t>
            </a:r>
          </a:p>
          <a:p>
            <a:pPr lvl="4"/>
            <a:r>
              <a:rPr lang="nl-NL" noProof="0"/>
              <a:t>Kop #1</a:t>
            </a:r>
          </a:p>
          <a:p>
            <a:pPr lvl="5"/>
            <a:r>
              <a:rPr lang="nl-NL" noProof="0"/>
              <a:t>Kop #2</a:t>
            </a:r>
          </a:p>
          <a:p>
            <a:pPr lvl="6"/>
            <a:r>
              <a:rPr lang="nl-NL" noProof="0"/>
              <a:t>Numerieke </a:t>
            </a:r>
            <a:r>
              <a:rPr lang="nl-NL" noProof="0" err="1"/>
              <a:t>bullet</a:t>
            </a:r>
            <a:endParaRPr lang="nl-NL" noProof="0"/>
          </a:p>
          <a:p>
            <a:pPr lvl="7"/>
            <a:r>
              <a:rPr lang="nl-NL" noProof="0"/>
              <a:t>Alfabetische </a:t>
            </a:r>
            <a:r>
              <a:rPr lang="nl-NL" noProof="0" err="1"/>
              <a:t>bullet</a:t>
            </a:r>
            <a:endParaRPr lang="nl-NL" noProof="0"/>
          </a:p>
          <a:p>
            <a:pPr lvl="8"/>
            <a:r>
              <a:rPr lang="nl-NL" noProof="0"/>
              <a:t>Quote tekst</a:t>
            </a:r>
          </a:p>
        </p:txBody>
      </p:sp>
      <p:sp>
        <p:nvSpPr>
          <p:cNvPr id="6" name="NUMMER">
            <a:extLst>
              <a:ext uri="{FF2B5EF4-FFF2-40B4-BE49-F238E27FC236}">
                <a16:creationId xmlns:a16="http://schemas.microsoft.com/office/drawing/2014/main" id="{A7F532F0-2D48-4427-81F2-8AB98C9C80B6}"/>
              </a:ext>
            </a:extLst>
          </p:cNvPr>
          <p:cNvSpPr>
            <a:spLocks noGrp="1"/>
          </p:cNvSpPr>
          <p:nvPr>
            <p:ph type="sldNum" sz="quarter" idx="4"/>
          </p:nvPr>
        </p:nvSpPr>
        <p:spPr>
          <a:xfrm>
            <a:off x="10863208" y="6288165"/>
            <a:ext cx="603304" cy="154817"/>
          </a:xfrm>
          <a:prstGeom prst="rect">
            <a:avLst/>
          </a:prstGeom>
        </p:spPr>
        <p:txBody>
          <a:bodyPr vert="horz" wrap="none" lIns="0" tIns="0" rIns="144000" bIns="0" rtlCol="0" anchor="ctr"/>
          <a:lstStyle>
            <a:lvl1pPr algn="r">
              <a:lnSpc>
                <a:spcPct val="90000"/>
              </a:lnSpc>
              <a:defRPr sz="1600" b="1">
                <a:solidFill>
                  <a:schemeClr val="bg2"/>
                </a:solidFill>
              </a:defRPr>
            </a:lvl1pPr>
          </a:lstStyle>
          <a:p>
            <a:fld id="{20468B7C-85A9-4EE8-976B-B1B1D7EE8450}" type="slidenum">
              <a:rPr lang="nl-NL" smtClean="0"/>
              <a:pPr/>
              <a:t>‹nr.›</a:t>
            </a:fld>
            <a:endParaRPr lang="nl-NL"/>
          </a:p>
        </p:txBody>
      </p:sp>
      <p:sp>
        <p:nvSpPr>
          <p:cNvPr id="4" name="DATUM">
            <a:extLst>
              <a:ext uri="{FF2B5EF4-FFF2-40B4-BE49-F238E27FC236}">
                <a16:creationId xmlns:a16="http://schemas.microsoft.com/office/drawing/2014/main" id="{6348F0B6-0C78-43A0-8C9B-0DC1DA4AC998}"/>
              </a:ext>
            </a:extLst>
          </p:cNvPr>
          <p:cNvSpPr>
            <a:spLocks noGrp="1"/>
          </p:cNvSpPr>
          <p:nvPr>
            <p:ph type="dt" sz="half" idx="2"/>
          </p:nvPr>
        </p:nvSpPr>
        <p:spPr>
          <a:xfrm>
            <a:off x="8589734" y="6288165"/>
            <a:ext cx="2177607" cy="154817"/>
          </a:xfrm>
          <a:prstGeom prst="rect">
            <a:avLst/>
          </a:prstGeom>
        </p:spPr>
        <p:txBody>
          <a:bodyPr vert="horz" wrap="none" lIns="0" tIns="0" rIns="0" bIns="0" rtlCol="0" anchor="ctr"/>
          <a:lstStyle>
            <a:lvl1pPr algn="r">
              <a:lnSpc>
                <a:spcPct val="100000"/>
              </a:lnSpc>
              <a:defRPr sz="900">
                <a:solidFill>
                  <a:schemeClr val="bg2"/>
                </a:solidFill>
              </a:defRPr>
            </a:lvl1pPr>
          </a:lstStyle>
          <a:p>
            <a:r>
              <a:rPr lang="nl-NL"/>
              <a:t>8 april 2020</a:t>
            </a:r>
          </a:p>
        </p:txBody>
      </p:sp>
      <p:sp>
        <p:nvSpPr>
          <p:cNvPr id="5" name="VOETTEKST">
            <a:extLst>
              <a:ext uri="{FF2B5EF4-FFF2-40B4-BE49-F238E27FC236}">
                <a16:creationId xmlns:a16="http://schemas.microsoft.com/office/drawing/2014/main" id="{F4E6859B-3F6C-415A-ACF6-1AC82A091F6C}"/>
              </a:ext>
            </a:extLst>
          </p:cNvPr>
          <p:cNvSpPr>
            <a:spLocks noGrp="1"/>
          </p:cNvSpPr>
          <p:nvPr>
            <p:ph type="ftr" sz="quarter" idx="3"/>
          </p:nvPr>
        </p:nvSpPr>
        <p:spPr>
          <a:xfrm>
            <a:off x="2810606" y="6288591"/>
            <a:ext cx="5064341" cy="153964"/>
          </a:xfrm>
          <a:prstGeom prst="rect">
            <a:avLst/>
          </a:prstGeom>
        </p:spPr>
        <p:txBody>
          <a:bodyPr vert="horz" wrap="none" lIns="0" tIns="0" rIns="0" bIns="0" rtlCol="0" anchor="ctr"/>
          <a:lstStyle>
            <a:lvl1pPr algn="l">
              <a:lnSpc>
                <a:spcPct val="100000"/>
              </a:lnSpc>
              <a:defRPr sz="900">
                <a:solidFill>
                  <a:schemeClr val="bg2"/>
                </a:solidFill>
              </a:defRPr>
            </a:lvl1pPr>
          </a:lstStyle>
          <a:p>
            <a:r>
              <a:rPr lang="nl-NL"/>
              <a:t>Rekenkameronderzoek gewasbeschermingsbeleid</a:t>
            </a:r>
          </a:p>
        </p:txBody>
      </p:sp>
      <p:sp>
        <p:nvSpPr>
          <p:cNvPr id="2" name="TITEL">
            <a:extLst>
              <a:ext uri="{FF2B5EF4-FFF2-40B4-BE49-F238E27FC236}">
                <a16:creationId xmlns:a16="http://schemas.microsoft.com/office/drawing/2014/main" id="{7353EA6F-E5EE-46C2-8BD2-A18C25410D23}"/>
              </a:ext>
            </a:extLst>
          </p:cNvPr>
          <p:cNvSpPr>
            <a:spLocks noGrp="1"/>
          </p:cNvSpPr>
          <p:nvPr>
            <p:ph type="title"/>
          </p:nvPr>
        </p:nvSpPr>
        <p:spPr>
          <a:xfrm>
            <a:off x="720000" y="720001"/>
            <a:ext cx="10746512" cy="398936"/>
          </a:xfrm>
          <a:prstGeom prst="rect">
            <a:avLst/>
          </a:prstGeom>
        </p:spPr>
        <p:txBody>
          <a:bodyPr vert="horz" lIns="0" tIns="0" rIns="0" bIns="0" rtlCol="0" anchor="t">
            <a:noAutofit/>
          </a:bodyPr>
          <a:lstStyle/>
          <a:p>
            <a:r>
              <a:rPr lang="nl-NL" noProof="0"/>
              <a:t>Plaats de titel hier</a:t>
            </a:r>
          </a:p>
        </p:txBody>
      </p:sp>
    </p:spTree>
    <p:extLst>
      <p:ext uri="{BB962C8B-B14F-4D97-AF65-F5344CB8AC3E}">
        <p14:creationId xmlns:p14="http://schemas.microsoft.com/office/powerpoint/2010/main" val="2697056057"/>
      </p:ext>
    </p:extLst>
  </p:cSld>
  <p:clrMap bg1="lt1" tx1="dk1" bg2="lt2" tx2="dk2" accent1="accent1" accent2="accent2" accent3="accent3" accent4="accent4" accent5="accent5" accent6="accent6" hlink="hlink" folHlink="folHlink"/>
  <p:sldLayoutIdLst>
    <p:sldLayoutId id="2147483666" r:id="rId1"/>
    <p:sldLayoutId id="2147483669" r:id="rId2"/>
    <p:sldLayoutId id="2147483673" r:id="rId3"/>
    <p:sldLayoutId id="2147483676"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80000"/>
        </a:lnSpc>
        <a:spcBef>
          <a:spcPct val="0"/>
        </a:spcBef>
        <a:buNone/>
        <a:defRPr sz="3400" b="1" kern="1200">
          <a:solidFill>
            <a:schemeClr val="accent1"/>
          </a:solidFill>
          <a:latin typeface="+mj-lt"/>
          <a:ea typeface="+mj-ea"/>
          <a:cs typeface="+mj-cs"/>
        </a:defRPr>
      </a:lvl1pPr>
    </p:titleStyle>
    <p:bodyStyle>
      <a:lvl1pPr marL="177800" indent="-177800" algn="l" defTabSz="914400" rtl="0" eaLnBrk="1" latinLnBrk="0" hangingPunct="1">
        <a:lnSpc>
          <a:spcPct val="90000"/>
        </a:lnSpc>
        <a:spcBef>
          <a:spcPts val="500"/>
        </a:spcBef>
        <a:spcAft>
          <a:spcPts val="500"/>
        </a:spcAft>
        <a:buClr>
          <a:schemeClr val="accent1"/>
        </a:buClr>
        <a:buFont typeface="Trebuchet MS" panose="020B0603020202020204" pitchFamily="34" charset="0"/>
        <a:buChar char="&gt;"/>
        <a:defRPr sz="1600" kern="1200">
          <a:solidFill>
            <a:schemeClr val="tx2"/>
          </a:solidFill>
          <a:latin typeface="+mn-lt"/>
          <a:ea typeface="+mn-ea"/>
          <a:cs typeface="+mn-cs"/>
        </a:defRPr>
      </a:lvl1pPr>
      <a:lvl2pPr marL="355600" indent="-177800" algn="l" defTabSz="914400" rtl="0" eaLnBrk="1" latinLnBrk="0" hangingPunct="1">
        <a:lnSpc>
          <a:spcPct val="90000"/>
        </a:lnSpc>
        <a:spcBef>
          <a:spcPts val="500"/>
        </a:spcBef>
        <a:spcAft>
          <a:spcPts val="500"/>
        </a:spcAft>
        <a:buClr>
          <a:schemeClr val="accent2"/>
        </a:buClr>
        <a:buFont typeface="Trebuchet MS" panose="020B0603020202020204" pitchFamily="34" charset="0"/>
        <a:buChar char="&gt;"/>
        <a:defRPr sz="1600" kern="1200">
          <a:solidFill>
            <a:schemeClr val="tx2"/>
          </a:solidFill>
          <a:latin typeface="+mn-lt"/>
          <a:ea typeface="+mn-ea"/>
          <a:cs typeface="+mn-cs"/>
        </a:defRPr>
      </a:lvl2pPr>
      <a:lvl3pPr marL="533400" indent="-177800" algn="l" defTabSz="914400" rtl="0" eaLnBrk="1" latinLnBrk="0" hangingPunct="1">
        <a:lnSpc>
          <a:spcPct val="90000"/>
        </a:lnSpc>
        <a:spcBef>
          <a:spcPts val="500"/>
        </a:spcBef>
        <a:spcAft>
          <a:spcPts val="500"/>
        </a:spcAft>
        <a:buClr>
          <a:schemeClr val="accent3"/>
        </a:buClr>
        <a:buFont typeface="Wingdings" panose="05000000000000000000" pitchFamily="2" charset="2"/>
        <a:buChar char="§"/>
        <a:defRPr sz="1400" kern="1200">
          <a:solidFill>
            <a:schemeClr val="tx2"/>
          </a:solidFill>
          <a:latin typeface="+mn-lt"/>
          <a:ea typeface="+mn-ea"/>
          <a:cs typeface="+mn-cs"/>
        </a:defRPr>
      </a:lvl3pPr>
      <a:lvl4pPr marL="0" indent="0" algn="l" defTabSz="914400" rtl="0" eaLnBrk="1" latinLnBrk="0" hangingPunct="1">
        <a:lnSpc>
          <a:spcPct val="90000"/>
        </a:lnSpc>
        <a:spcBef>
          <a:spcPts val="500"/>
        </a:spcBef>
        <a:spcAft>
          <a:spcPts val="500"/>
        </a:spcAft>
        <a:buFont typeface="Arial" panose="020B0604020202020204" pitchFamily="34" charset="0"/>
        <a:buNone/>
        <a:defRPr sz="1600" kern="1200">
          <a:solidFill>
            <a:schemeClr val="tx2"/>
          </a:solidFill>
          <a:latin typeface="+mn-lt"/>
          <a:ea typeface="+mn-ea"/>
          <a:cs typeface="+mn-cs"/>
        </a:defRPr>
      </a:lvl4pPr>
      <a:lvl5pPr marL="0" indent="0" algn="l" defTabSz="914400" rtl="0" eaLnBrk="1" latinLnBrk="0" hangingPunct="1">
        <a:lnSpc>
          <a:spcPct val="90000"/>
        </a:lnSpc>
        <a:spcBef>
          <a:spcPts val="1000"/>
        </a:spcBef>
        <a:spcAft>
          <a:spcPts val="200"/>
        </a:spcAft>
        <a:buFont typeface="Arial" panose="020B0604020202020204" pitchFamily="34" charset="0"/>
        <a:buNone/>
        <a:defRPr sz="2000" b="1" kern="1200">
          <a:solidFill>
            <a:schemeClr val="tx2"/>
          </a:solidFill>
          <a:latin typeface="+mn-lt"/>
          <a:ea typeface="+mn-ea"/>
          <a:cs typeface="+mn-cs"/>
        </a:defRPr>
      </a:lvl5pPr>
      <a:lvl6pPr marL="0" indent="0" algn="l" defTabSz="914400" rtl="0" eaLnBrk="1" latinLnBrk="0" hangingPunct="1">
        <a:lnSpc>
          <a:spcPct val="90000"/>
        </a:lnSpc>
        <a:spcBef>
          <a:spcPts val="1000"/>
        </a:spcBef>
        <a:spcAft>
          <a:spcPts val="200"/>
        </a:spcAft>
        <a:buFont typeface="Arial" panose="020B0604020202020204" pitchFamily="34" charset="0"/>
        <a:buNone/>
        <a:defRPr sz="1600" b="1" kern="1200" cap="all" baseline="0">
          <a:solidFill>
            <a:schemeClr val="accent1"/>
          </a:solidFill>
          <a:latin typeface="+mn-lt"/>
          <a:ea typeface="+mn-ea"/>
          <a:cs typeface="+mn-cs"/>
        </a:defRPr>
      </a:lvl6pPr>
      <a:lvl7pPr marL="266700" indent="-266700" algn="l" defTabSz="914400" rtl="0" eaLnBrk="1" latinLnBrk="0" hangingPunct="1">
        <a:lnSpc>
          <a:spcPct val="90000"/>
        </a:lnSpc>
        <a:spcBef>
          <a:spcPts val="500"/>
        </a:spcBef>
        <a:spcAft>
          <a:spcPts val="500"/>
        </a:spcAft>
        <a:buClr>
          <a:schemeClr val="accent1"/>
        </a:buClr>
        <a:buFont typeface="+mj-lt"/>
        <a:buAutoNum type="arabicPeriod"/>
        <a:defRPr sz="1600" kern="1200">
          <a:solidFill>
            <a:schemeClr val="tx2"/>
          </a:solidFill>
          <a:latin typeface="+mn-lt"/>
          <a:ea typeface="+mn-ea"/>
          <a:cs typeface="+mn-cs"/>
        </a:defRPr>
      </a:lvl7pPr>
      <a:lvl8pPr marL="266700" indent="-266700" algn="l" defTabSz="914400" rtl="0" eaLnBrk="1" latinLnBrk="0" hangingPunct="1">
        <a:lnSpc>
          <a:spcPct val="90000"/>
        </a:lnSpc>
        <a:spcBef>
          <a:spcPts val="500"/>
        </a:spcBef>
        <a:spcAft>
          <a:spcPts val="500"/>
        </a:spcAft>
        <a:buClr>
          <a:schemeClr val="accent1"/>
        </a:buClr>
        <a:buFont typeface="+mj-lt"/>
        <a:buAutoNum type="alphaUcPeriod"/>
        <a:defRPr sz="1600" kern="1200">
          <a:solidFill>
            <a:schemeClr val="tx2"/>
          </a:solidFill>
          <a:latin typeface="+mn-lt"/>
          <a:ea typeface="+mn-ea"/>
          <a:cs typeface="+mn-cs"/>
        </a:defRPr>
      </a:lvl8pPr>
      <a:lvl9pPr marL="0" indent="0" algn="l" defTabSz="914400" rtl="0" eaLnBrk="1" latinLnBrk="0" hangingPunct="1">
        <a:lnSpc>
          <a:spcPct val="90000"/>
        </a:lnSpc>
        <a:spcBef>
          <a:spcPts val="500"/>
        </a:spcBef>
        <a:spcAft>
          <a:spcPts val="500"/>
        </a:spcAft>
        <a:buClr>
          <a:schemeClr val="tx2"/>
        </a:buClr>
        <a:buFont typeface="Wingdings" panose="05000000000000000000" pitchFamily="2" charset="2"/>
        <a:buNone/>
        <a:defRPr sz="3200" b="0" i="1" kern="1200">
          <a:solidFill>
            <a:schemeClr val="accent2"/>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09">
          <p15:clr>
            <a:srgbClr val="F26B43"/>
          </p15:clr>
        </p15:guide>
        <p15:guide id="2" pos="447">
          <p15:clr>
            <a:srgbClr val="F26B43"/>
          </p15:clr>
        </p15:guide>
        <p15:guide id="3" pos="7219">
          <p15:clr>
            <a:srgbClr val="F26B43"/>
          </p15:clr>
        </p15:guide>
        <p15:guide id="4" orient="horz" pos="3680">
          <p15:clr>
            <a:srgbClr val="F26B43"/>
          </p15:clr>
        </p15:guide>
        <p15:guide id="5" orient="horz" pos="3906">
          <p15:clr>
            <a:srgbClr val="F26B43"/>
          </p15:clr>
        </p15:guide>
        <p15:guide id="6" orient="horz" pos="1117">
          <p15:clr>
            <a:srgbClr val="F26B43"/>
          </p15:clr>
        </p15:guide>
        <p15:guide id="7" orient="horz" pos="436">
          <p15:clr>
            <a:srgbClr val="F26B43"/>
          </p15:clr>
        </p15:guide>
        <p15:guide id="8" orient="horz" pos="40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jdelijke aanduiding voor tekst 15">
            <a:extLst>
              <a:ext uri="{FF2B5EF4-FFF2-40B4-BE49-F238E27FC236}">
                <a16:creationId xmlns:a16="http://schemas.microsoft.com/office/drawing/2014/main" id="{2D1783BF-FD42-4EB9-9724-EE52FADA686C}"/>
              </a:ext>
            </a:extLst>
          </p:cNvPr>
          <p:cNvSpPr>
            <a:spLocks noGrp="1"/>
          </p:cNvSpPr>
          <p:nvPr>
            <p:ph type="body" sz="quarter" idx="18"/>
          </p:nvPr>
        </p:nvSpPr>
        <p:spPr/>
        <p:txBody>
          <a:bodyPr/>
          <a:lstStyle/>
          <a:p>
            <a:endParaRPr lang="nl-NL"/>
          </a:p>
        </p:txBody>
      </p:sp>
      <p:sp>
        <p:nvSpPr>
          <p:cNvPr id="15" name="Tijdelijke aanduiding voor tekst 14">
            <a:extLst>
              <a:ext uri="{FF2B5EF4-FFF2-40B4-BE49-F238E27FC236}">
                <a16:creationId xmlns:a16="http://schemas.microsoft.com/office/drawing/2014/main" id="{56F8C695-5287-4389-B0C6-8AE41E3AB578}"/>
              </a:ext>
            </a:extLst>
          </p:cNvPr>
          <p:cNvSpPr>
            <a:spLocks noGrp="1"/>
          </p:cNvSpPr>
          <p:nvPr>
            <p:ph type="body" sz="quarter" idx="17"/>
          </p:nvPr>
        </p:nvSpPr>
        <p:spPr/>
        <p:txBody>
          <a:bodyPr/>
          <a:lstStyle/>
          <a:p>
            <a:endParaRPr lang="nl-NL"/>
          </a:p>
        </p:txBody>
      </p:sp>
      <p:pic>
        <p:nvPicPr>
          <p:cNvPr id="7" name="Tijdelijke aanduiding voor afbeelding 6" descr="Voeten van een kind in gele rubberlaarzen dat in een plas springt">
            <a:extLst>
              <a:ext uri="{FF2B5EF4-FFF2-40B4-BE49-F238E27FC236}">
                <a16:creationId xmlns:a16="http://schemas.microsoft.com/office/drawing/2014/main" id="{DF39F972-AFA4-4CE8-9105-D5A4EC037B70}"/>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4304" b="4304"/>
          <a:stretch/>
        </p:blipFill>
        <p:spPr>
          <a:xfrm>
            <a:off x="0" y="0"/>
            <a:ext cx="12197486" cy="5573759"/>
          </a:xfrm>
        </p:spPr>
      </p:pic>
      <p:sp>
        <p:nvSpPr>
          <p:cNvPr id="14" name="Tijdelijke aanduiding voor tekst 13">
            <a:extLst>
              <a:ext uri="{FF2B5EF4-FFF2-40B4-BE49-F238E27FC236}">
                <a16:creationId xmlns:a16="http://schemas.microsoft.com/office/drawing/2014/main" id="{1BDC2898-3F2E-45E5-AE0A-47107BA6FFA6}"/>
              </a:ext>
            </a:extLst>
          </p:cNvPr>
          <p:cNvSpPr>
            <a:spLocks noGrp="1"/>
          </p:cNvSpPr>
          <p:nvPr>
            <p:ph type="body" sz="quarter" idx="15"/>
          </p:nvPr>
        </p:nvSpPr>
        <p:spPr>
          <a:solidFill>
            <a:schemeClr val="accent4">
              <a:lumMod val="50000"/>
              <a:alpha val="80000"/>
            </a:schemeClr>
          </a:solidFill>
        </p:spPr>
        <p:txBody>
          <a:bodyPr/>
          <a:lstStyle/>
          <a:p>
            <a:endParaRPr lang="nl-NL"/>
          </a:p>
        </p:txBody>
      </p:sp>
      <p:sp>
        <p:nvSpPr>
          <p:cNvPr id="42" name="Tijdelijke aanduiding voor verticale tekst 41">
            <a:extLst>
              <a:ext uri="{FF2B5EF4-FFF2-40B4-BE49-F238E27FC236}">
                <a16:creationId xmlns:a16="http://schemas.microsoft.com/office/drawing/2014/main" id="{EFAA7D4F-E341-4183-B60B-95E1BEA9350F}"/>
              </a:ext>
            </a:extLst>
          </p:cNvPr>
          <p:cNvSpPr>
            <a:spLocks noGrp="1"/>
          </p:cNvSpPr>
          <p:nvPr>
            <p:ph type="body" orient="vert" idx="1"/>
          </p:nvPr>
        </p:nvSpPr>
        <p:spPr/>
        <p:txBody>
          <a:bodyPr/>
          <a:lstStyle/>
          <a:p>
            <a:r>
              <a:rPr lang="nl-NL" err="1"/>
              <a:t>sAmenwerkingsagenda</a:t>
            </a:r>
            <a:r>
              <a:rPr lang="nl-NL"/>
              <a:t> en impulsregeling</a:t>
            </a:r>
          </a:p>
        </p:txBody>
      </p:sp>
      <p:sp>
        <p:nvSpPr>
          <p:cNvPr id="18" name="Tijdelijke aanduiding voor tekst 17">
            <a:extLst>
              <a:ext uri="{FF2B5EF4-FFF2-40B4-BE49-F238E27FC236}">
                <a16:creationId xmlns:a16="http://schemas.microsoft.com/office/drawing/2014/main" id="{8551395B-ADA9-4633-8C13-FA5DAC1C23EB}"/>
              </a:ext>
            </a:extLst>
          </p:cNvPr>
          <p:cNvSpPr>
            <a:spLocks noGrp="1"/>
          </p:cNvSpPr>
          <p:nvPr>
            <p:ph type="body" sz="quarter" idx="20"/>
          </p:nvPr>
        </p:nvSpPr>
        <p:spPr/>
        <p:txBody>
          <a:bodyPr/>
          <a:lstStyle/>
          <a:p>
            <a:endParaRPr lang="nl-NL"/>
          </a:p>
        </p:txBody>
      </p:sp>
      <p:sp>
        <p:nvSpPr>
          <p:cNvPr id="46" name="Tijdelijke aanduiding voor tekst 45">
            <a:extLst>
              <a:ext uri="{FF2B5EF4-FFF2-40B4-BE49-F238E27FC236}">
                <a16:creationId xmlns:a16="http://schemas.microsoft.com/office/drawing/2014/main" id="{4C0146D8-DFC1-4D23-A219-2F8A8FF474FD}"/>
              </a:ext>
            </a:extLst>
          </p:cNvPr>
          <p:cNvSpPr>
            <a:spLocks noGrp="1"/>
          </p:cNvSpPr>
          <p:nvPr>
            <p:ph type="body" sz="quarter" idx="16"/>
          </p:nvPr>
        </p:nvSpPr>
        <p:spPr/>
        <p:txBody>
          <a:bodyPr/>
          <a:lstStyle/>
          <a:p>
            <a:r>
              <a:rPr lang="nl-NL"/>
              <a:t>Herbert Bos, Martijn Erkelens</a:t>
            </a:r>
          </a:p>
        </p:txBody>
      </p:sp>
      <p:sp>
        <p:nvSpPr>
          <p:cNvPr id="28" name="Tijdelijke aanduiding voor datum 27">
            <a:extLst>
              <a:ext uri="{FF2B5EF4-FFF2-40B4-BE49-F238E27FC236}">
                <a16:creationId xmlns:a16="http://schemas.microsoft.com/office/drawing/2014/main" id="{666F9625-330E-46CF-8C2E-41032BD9F268}"/>
              </a:ext>
            </a:extLst>
          </p:cNvPr>
          <p:cNvSpPr>
            <a:spLocks noGrp="1"/>
          </p:cNvSpPr>
          <p:nvPr>
            <p:ph type="dt" sz="half" idx="10"/>
          </p:nvPr>
        </p:nvSpPr>
        <p:spPr/>
        <p:txBody>
          <a:bodyPr/>
          <a:lstStyle/>
          <a:p>
            <a:pPr lvl="0"/>
            <a:r>
              <a:rPr lang="nl-NL" noProof="0"/>
              <a:t>23 juni 2021</a:t>
            </a:r>
          </a:p>
        </p:txBody>
      </p:sp>
      <p:sp>
        <p:nvSpPr>
          <p:cNvPr id="41" name="Titel 40">
            <a:extLst>
              <a:ext uri="{FF2B5EF4-FFF2-40B4-BE49-F238E27FC236}">
                <a16:creationId xmlns:a16="http://schemas.microsoft.com/office/drawing/2014/main" id="{A2ABFE73-78AC-47DB-B442-87EC01AA0FFF}"/>
              </a:ext>
            </a:extLst>
          </p:cNvPr>
          <p:cNvSpPr>
            <a:spLocks noGrp="1"/>
          </p:cNvSpPr>
          <p:nvPr>
            <p:ph type="title"/>
          </p:nvPr>
        </p:nvSpPr>
        <p:spPr/>
        <p:txBody>
          <a:bodyPr/>
          <a:lstStyle/>
          <a:p>
            <a:r>
              <a:rPr lang="nl-NL" sz="4400" cap="none"/>
              <a:t>Klimaatadaptatie Delfland</a:t>
            </a:r>
          </a:p>
        </p:txBody>
      </p:sp>
    </p:spTree>
    <p:extLst>
      <p:ext uri="{BB962C8B-B14F-4D97-AF65-F5344CB8AC3E}">
        <p14:creationId xmlns:p14="http://schemas.microsoft.com/office/powerpoint/2010/main" val="953690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69D3B9A8-88A7-440E-BA0C-014D895284CF}"/>
              </a:ext>
            </a:extLst>
          </p:cNvPr>
          <p:cNvPicPr>
            <a:picLocks noChangeAspect="1"/>
          </p:cNvPicPr>
          <p:nvPr/>
        </p:nvPicPr>
        <p:blipFill>
          <a:blip r:embed="rId3"/>
          <a:stretch>
            <a:fillRect/>
          </a:stretch>
        </p:blipFill>
        <p:spPr>
          <a:xfrm>
            <a:off x="9117873" y="224826"/>
            <a:ext cx="2875789" cy="767427"/>
          </a:xfrm>
          <a:prstGeom prst="rect">
            <a:avLst/>
          </a:prstGeom>
        </p:spPr>
      </p:pic>
      <p:sp>
        <p:nvSpPr>
          <p:cNvPr id="30" name="Tijdelijke aanduiding voor tekst 29">
            <a:extLst>
              <a:ext uri="{FF2B5EF4-FFF2-40B4-BE49-F238E27FC236}">
                <a16:creationId xmlns:a16="http://schemas.microsoft.com/office/drawing/2014/main" id="{E1721D08-BDA3-4BA6-B78A-759936BEA80C}"/>
              </a:ext>
            </a:extLst>
          </p:cNvPr>
          <p:cNvSpPr>
            <a:spLocks noGrp="1"/>
          </p:cNvSpPr>
          <p:nvPr>
            <p:ph type="body" sz="quarter" idx="15"/>
          </p:nvPr>
        </p:nvSpPr>
        <p:spPr>
          <a:solidFill>
            <a:schemeClr val="accent4">
              <a:lumMod val="50000"/>
            </a:schemeClr>
          </a:solidFill>
        </p:spPr>
        <p:txBody>
          <a:bodyPr/>
          <a:lstStyle/>
          <a:p>
            <a:endParaRPr lang="nl-NL"/>
          </a:p>
        </p:txBody>
      </p:sp>
      <p:sp>
        <p:nvSpPr>
          <p:cNvPr id="28" name="Tijdelijke aanduiding voor verticale tekst 27">
            <a:extLst>
              <a:ext uri="{FF2B5EF4-FFF2-40B4-BE49-F238E27FC236}">
                <a16:creationId xmlns:a16="http://schemas.microsoft.com/office/drawing/2014/main" id="{E14AA2E1-2549-40C6-90BF-C7B8E94755D6}"/>
              </a:ext>
            </a:extLst>
          </p:cNvPr>
          <p:cNvSpPr>
            <a:spLocks noGrp="1"/>
          </p:cNvSpPr>
          <p:nvPr>
            <p:ph type="body" orient="vert" idx="1"/>
          </p:nvPr>
        </p:nvSpPr>
        <p:spPr>
          <a:xfrm>
            <a:off x="5132654" y="2085571"/>
            <a:ext cx="6333858" cy="3990698"/>
          </a:xfrm>
        </p:spPr>
        <p:txBody>
          <a:bodyPr vert="horz" wrap="square" lIns="0" tIns="0" rIns="0" bIns="0" rtlCol="0">
            <a:noAutofit/>
          </a:bodyPr>
          <a:lstStyle/>
          <a:p>
            <a:pPr marL="0" indent="0">
              <a:lnSpc>
                <a:spcPct val="120000"/>
              </a:lnSpc>
              <a:spcBef>
                <a:spcPts val="0"/>
              </a:spcBef>
              <a:spcAft>
                <a:spcPts val="0"/>
              </a:spcAft>
              <a:buClr>
                <a:schemeClr val="accent5">
                  <a:lumMod val="75000"/>
                </a:schemeClr>
              </a:buClr>
              <a:buNone/>
            </a:pPr>
            <a:r>
              <a:rPr lang="nl-NL" sz="2000" dirty="0">
                <a:solidFill>
                  <a:schemeClr val="tx1"/>
                </a:solidFill>
                <a:latin typeface="Calibri" panose="020F0502020204030204" pitchFamily="34" charset="0"/>
              </a:rPr>
              <a:t>Uitwerking van voorgestelde intenties op gebied van taken, organisatie en kosten in bestuursakkoord.</a:t>
            </a:r>
          </a:p>
          <a:p>
            <a:pPr marL="0" indent="0">
              <a:lnSpc>
                <a:spcPct val="120000"/>
              </a:lnSpc>
              <a:spcBef>
                <a:spcPts val="0"/>
              </a:spcBef>
              <a:spcAft>
                <a:spcPts val="0"/>
              </a:spcAft>
              <a:buClr>
                <a:schemeClr val="accent5">
                  <a:lumMod val="75000"/>
                </a:schemeClr>
              </a:buClr>
              <a:buNone/>
            </a:pPr>
            <a:endParaRPr lang="nl-NL" sz="1800" dirty="0">
              <a:solidFill>
                <a:schemeClr val="tx1"/>
              </a:solidFill>
              <a:latin typeface="Calibri" panose="020F0502020204030204" pitchFamily="34" charset="0"/>
            </a:endParaRPr>
          </a:p>
          <a:p>
            <a:pPr marL="520700" lvl="1" indent="-342900">
              <a:lnSpc>
                <a:spcPct val="120000"/>
              </a:lnSpc>
              <a:spcBef>
                <a:spcPts val="0"/>
              </a:spcBef>
              <a:spcAft>
                <a:spcPts val="0"/>
              </a:spcAft>
              <a:buClr>
                <a:schemeClr val="accent5">
                  <a:lumMod val="75000"/>
                </a:schemeClr>
              </a:buClr>
              <a:buFont typeface="Wingdings" panose="05000000000000000000" pitchFamily="2" charset="2"/>
              <a:buChar char=""/>
            </a:pPr>
            <a:endParaRPr lang="nl-NL" sz="1800" dirty="0">
              <a:solidFill>
                <a:schemeClr val="tx1"/>
              </a:solidFill>
              <a:latin typeface="Calibri" panose="020F0502020204030204" pitchFamily="34" charset="0"/>
            </a:endParaRPr>
          </a:p>
          <a:p>
            <a:pPr marL="520700" lvl="1" indent="-342900">
              <a:lnSpc>
                <a:spcPct val="120000"/>
              </a:lnSpc>
              <a:spcBef>
                <a:spcPts val="0"/>
              </a:spcBef>
              <a:spcAft>
                <a:spcPts val="0"/>
              </a:spcAft>
              <a:buClr>
                <a:schemeClr val="accent5">
                  <a:lumMod val="75000"/>
                </a:schemeClr>
              </a:buClr>
              <a:buFont typeface="Wingdings" panose="05000000000000000000" pitchFamily="2" charset="2"/>
              <a:buChar char=""/>
            </a:pPr>
            <a:endParaRPr lang="nl-NL" sz="1800" dirty="0">
              <a:solidFill>
                <a:schemeClr val="tx1"/>
              </a:solidFill>
              <a:latin typeface="Calibri" panose="020F0502020204030204" pitchFamily="34" charset="0"/>
            </a:endParaRPr>
          </a:p>
          <a:p>
            <a:pPr marL="342900" indent="-342900">
              <a:lnSpc>
                <a:spcPct val="120000"/>
              </a:lnSpc>
              <a:spcBef>
                <a:spcPts val="0"/>
              </a:spcBef>
              <a:spcAft>
                <a:spcPts val="0"/>
              </a:spcAft>
              <a:buClr>
                <a:schemeClr val="accent5">
                  <a:lumMod val="75000"/>
                </a:schemeClr>
              </a:buClr>
              <a:buFont typeface="Wingdings" panose="05000000000000000000" pitchFamily="2" charset="2"/>
              <a:buChar char=""/>
            </a:pPr>
            <a:endParaRPr lang="nl-NL" sz="1800" dirty="0">
              <a:solidFill>
                <a:schemeClr val="tx1"/>
              </a:solidFill>
              <a:latin typeface="Calibri" panose="020F0502020204030204" pitchFamily="34" charset="0"/>
            </a:endParaRPr>
          </a:p>
          <a:p>
            <a:pPr marL="342900" indent="-342900">
              <a:lnSpc>
                <a:spcPct val="120000"/>
              </a:lnSpc>
              <a:spcBef>
                <a:spcPts val="0"/>
              </a:spcBef>
              <a:spcAft>
                <a:spcPts val="0"/>
              </a:spcAft>
              <a:buClr>
                <a:schemeClr val="accent5">
                  <a:lumMod val="75000"/>
                </a:schemeClr>
              </a:buClr>
              <a:buFont typeface="Wingdings" panose="05000000000000000000" pitchFamily="2" charset="2"/>
              <a:buChar char=""/>
            </a:pPr>
            <a:endParaRPr lang="nl-NL" sz="1800" dirty="0">
              <a:solidFill>
                <a:schemeClr val="tx1"/>
              </a:solidFill>
              <a:latin typeface="Calibri" panose="020F0502020204030204" pitchFamily="34" charset="0"/>
            </a:endParaRPr>
          </a:p>
          <a:p>
            <a:pPr marL="342900" indent="-342900">
              <a:lnSpc>
                <a:spcPct val="120000"/>
              </a:lnSpc>
              <a:spcBef>
                <a:spcPts val="0"/>
              </a:spcBef>
              <a:spcAft>
                <a:spcPts val="0"/>
              </a:spcAft>
              <a:buClr>
                <a:schemeClr val="accent5">
                  <a:lumMod val="75000"/>
                </a:schemeClr>
              </a:buClr>
              <a:buFont typeface="Wingdings" panose="05000000000000000000" pitchFamily="2" charset="2"/>
              <a:buChar char=""/>
            </a:pPr>
            <a:endParaRPr lang="nl-NL" sz="1800" dirty="0">
              <a:solidFill>
                <a:schemeClr val="tx1"/>
              </a:solidFill>
              <a:latin typeface="Calibri" panose="020F0502020204030204" pitchFamily="34" charset="0"/>
            </a:endParaRPr>
          </a:p>
          <a:p>
            <a:pPr marL="342900" indent="-342900">
              <a:lnSpc>
                <a:spcPct val="120000"/>
              </a:lnSpc>
              <a:spcBef>
                <a:spcPts val="0"/>
              </a:spcBef>
              <a:spcAft>
                <a:spcPts val="0"/>
              </a:spcAft>
              <a:buClr>
                <a:schemeClr val="accent5">
                  <a:lumMod val="75000"/>
                </a:schemeClr>
              </a:buClr>
              <a:buFont typeface="Wingdings" panose="05000000000000000000" pitchFamily="2" charset="2"/>
              <a:buChar char=""/>
            </a:pPr>
            <a:endParaRPr lang="nl-NL" sz="1800" dirty="0">
              <a:solidFill>
                <a:schemeClr val="tx1"/>
              </a:solidFill>
              <a:latin typeface="Calibri" panose="020F0502020204030204" pitchFamily="34" charset="0"/>
            </a:endParaRPr>
          </a:p>
          <a:p>
            <a:pPr marL="342900" indent="-342900">
              <a:lnSpc>
                <a:spcPct val="120000"/>
              </a:lnSpc>
              <a:spcBef>
                <a:spcPts val="0"/>
              </a:spcBef>
              <a:spcAft>
                <a:spcPts val="0"/>
              </a:spcAft>
              <a:buClr>
                <a:schemeClr val="accent5">
                  <a:lumMod val="75000"/>
                </a:schemeClr>
              </a:buClr>
              <a:buFont typeface="Wingdings" panose="05000000000000000000" pitchFamily="2" charset="2"/>
              <a:buChar char=""/>
            </a:pPr>
            <a:endParaRPr lang="nl-NL" sz="1800" dirty="0">
              <a:solidFill>
                <a:schemeClr val="tx1"/>
              </a:solidFill>
              <a:latin typeface="Calibri" panose="020F0502020204030204" pitchFamily="34" charset="0"/>
            </a:endParaRPr>
          </a:p>
        </p:txBody>
      </p:sp>
      <p:sp>
        <p:nvSpPr>
          <p:cNvPr id="19" name="Tijdelijke aanduiding voor dianummer 18">
            <a:extLst>
              <a:ext uri="{FF2B5EF4-FFF2-40B4-BE49-F238E27FC236}">
                <a16:creationId xmlns:a16="http://schemas.microsoft.com/office/drawing/2014/main" id="{56022798-E8F6-430E-8168-CF7DE15966CF}"/>
              </a:ext>
            </a:extLst>
          </p:cNvPr>
          <p:cNvSpPr>
            <a:spLocks noGrp="1"/>
          </p:cNvSpPr>
          <p:nvPr>
            <p:ph type="sldNum" sz="quarter" idx="12"/>
          </p:nvPr>
        </p:nvSpPr>
        <p:spPr>
          <a:xfrm>
            <a:off x="10863208" y="6288165"/>
            <a:ext cx="603304" cy="154817"/>
          </a:xfrm>
        </p:spPr>
        <p:txBody>
          <a:bodyPr/>
          <a:lstStyle/>
          <a:p>
            <a:pPr lvl="0"/>
            <a:fld id="{CF95B365-0B67-4A6C-88EA-593E05F2F7EF}" type="slidenum">
              <a:rPr lang="nl-NL" noProof="0" smtClean="0">
                <a:solidFill>
                  <a:srgbClr val="0070C0"/>
                </a:solidFill>
              </a:rPr>
              <a:pPr lvl="0"/>
              <a:t>10</a:t>
            </a:fld>
            <a:endParaRPr lang="nl-NL" noProof="0">
              <a:solidFill>
                <a:srgbClr val="0070C0"/>
              </a:solidFill>
            </a:endParaRPr>
          </a:p>
        </p:txBody>
      </p:sp>
      <p:sp>
        <p:nvSpPr>
          <p:cNvPr id="17" name="Tijdelijke aanduiding voor datum 16">
            <a:extLst>
              <a:ext uri="{FF2B5EF4-FFF2-40B4-BE49-F238E27FC236}">
                <a16:creationId xmlns:a16="http://schemas.microsoft.com/office/drawing/2014/main" id="{182110E5-1FA9-4BE1-8B9A-90085F729647}"/>
              </a:ext>
            </a:extLst>
          </p:cNvPr>
          <p:cNvSpPr>
            <a:spLocks noGrp="1"/>
          </p:cNvSpPr>
          <p:nvPr>
            <p:ph type="dt" sz="half" idx="10"/>
          </p:nvPr>
        </p:nvSpPr>
        <p:spPr>
          <a:xfrm>
            <a:off x="8351609" y="6288165"/>
            <a:ext cx="2177607" cy="154817"/>
          </a:xfrm>
        </p:spPr>
        <p:txBody>
          <a:bodyPr/>
          <a:lstStyle/>
          <a:p>
            <a:pPr lvl="0"/>
            <a:r>
              <a:rPr lang="nl-NL" noProof="0">
                <a:solidFill>
                  <a:srgbClr val="0070C0"/>
                </a:solidFill>
              </a:rPr>
              <a:t>23 juni 2021</a:t>
            </a:r>
          </a:p>
        </p:txBody>
      </p:sp>
      <p:sp>
        <p:nvSpPr>
          <p:cNvPr id="27" name="Titel 26">
            <a:extLst>
              <a:ext uri="{FF2B5EF4-FFF2-40B4-BE49-F238E27FC236}">
                <a16:creationId xmlns:a16="http://schemas.microsoft.com/office/drawing/2014/main" id="{F81F9D0B-8E03-4B64-BC08-5177E371D6D5}"/>
              </a:ext>
            </a:extLst>
          </p:cNvPr>
          <p:cNvSpPr>
            <a:spLocks noGrp="1"/>
          </p:cNvSpPr>
          <p:nvPr>
            <p:ph type="title"/>
          </p:nvPr>
        </p:nvSpPr>
        <p:spPr>
          <a:xfrm>
            <a:off x="722744" y="720001"/>
            <a:ext cx="10746512" cy="398936"/>
          </a:xfrm>
        </p:spPr>
        <p:txBody>
          <a:bodyPr/>
          <a:lstStyle/>
          <a:p>
            <a:r>
              <a:rPr lang="nl-NL">
                <a:solidFill>
                  <a:srgbClr val="0070C0"/>
                </a:solidFill>
              </a:rPr>
              <a:t>Samenwerkingsagenda – vervolg</a:t>
            </a:r>
            <a:br>
              <a:rPr lang="nl-NL">
                <a:solidFill>
                  <a:srgbClr val="0070C0"/>
                </a:solidFill>
              </a:rPr>
            </a:br>
            <a:endParaRPr lang="nl-NL" sz="2400">
              <a:solidFill>
                <a:srgbClr val="0070C0"/>
              </a:solidFill>
            </a:endParaRPr>
          </a:p>
        </p:txBody>
      </p:sp>
      <p:pic>
        <p:nvPicPr>
          <p:cNvPr id="3" name="Afbeelding 2">
            <a:extLst>
              <a:ext uri="{FF2B5EF4-FFF2-40B4-BE49-F238E27FC236}">
                <a16:creationId xmlns:a16="http://schemas.microsoft.com/office/drawing/2014/main" id="{B95E5023-00F8-415E-A20E-AA959092D7BD}"/>
              </a:ext>
            </a:extLst>
          </p:cNvPr>
          <p:cNvPicPr>
            <a:picLocks noChangeAspect="1"/>
          </p:cNvPicPr>
          <p:nvPr/>
        </p:nvPicPr>
        <p:blipFill>
          <a:blip r:embed="rId4"/>
          <a:stretch>
            <a:fillRect/>
          </a:stretch>
        </p:blipFill>
        <p:spPr>
          <a:xfrm>
            <a:off x="320607" y="6076269"/>
            <a:ext cx="3009900" cy="733425"/>
          </a:xfrm>
          <a:prstGeom prst="rect">
            <a:avLst/>
          </a:prstGeom>
        </p:spPr>
      </p:pic>
      <p:sp>
        <p:nvSpPr>
          <p:cNvPr id="9" name="Rol: verticaal 8">
            <a:extLst>
              <a:ext uri="{FF2B5EF4-FFF2-40B4-BE49-F238E27FC236}">
                <a16:creationId xmlns:a16="http://schemas.microsoft.com/office/drawing/2014/main" id="{6593234B-1343-424E-81E4-8B9389B233DD}"/>
              </a:ext>
            </a:extLst>
          </p:cNvPr>
          <p:cNvSpPr/>
          <p:nvPr/>
        </p:nvSpPr>
        <p:spPr>
          <a:xfrm rot="21318966">
            <a:off x="467696" y="1439923"/>
            <a:ext cx="4310636" cy="5086638"/>
          </a:xfrm>
          <a:prstGeom prst="verticalScroll">
            <a:avLst/>
          </a:prstGeom>
          <a:solidFill>
            <a:srgbClr val="FFFFCC"/>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500"/>
              </a:spcBef>
              <a:spcAft>
                <a:spcPts val="500"/>
              </a:spcAft>
            </a:pPr>
            <a:r>
              <a:rPr lang="nl-NL" sz="2000" b="1">
                <a:solidFill>
                  <a:schemeClr val="tx1"/>
                </a:solidFill>
              </a:rPr>
              <a:t>Samenwerkingsagenda</a:t>
            </a:r>
            <a:r>
              <a:rPr lang="nl-NL" sz="1600" b="1">
                <a:solidFill>
                  <a:schemeClr val="tx1"/>
                </a:solidFill>
              </a:rPr>
              <a:t> Klimaatadaptatie Delfland</a:t>
            </a:r>
          </a:p>
          <a:p>
            <a:pPr algn="ctr">
              <a:lnSpc>
                <a:spcPct val="90000"/>
              </a:lnSpc>
              <a:spcBef>
                <a:spcPts val="500"/>
              </a:spcBef>
              <a:spcAft>
                <a:spcPts val="500"/>
              </a:spcAft>
            </a:pPr>
            <a:endParaRPr lang="nl-NL" sz="1600">
              <a:solidFill>
                <a:schemeClr val="tx1"/>
              </a:solidFill>
            </a:endParaRPr>
          </a:p>
          <a:p>
            <a:pPr marL="342900" indent="-342900">
              <a:lnSpc>
                <a:spcPct val="90000"/>
              </a:lnSpc>
              <a:spcBef>
                <a:spcPts val="500"/>
              </a:spcBef>
              <a:spcAft>
                <a:spcPts val="500"/>
              </a:spcAft>
              <a:buAutoNum type="arabicPeriod"/>
            </a:pPr>
            <a:r>
              <a:rPr lang="nl-NL" sz="1600">
                <a:solidFill>
                  <a:schemeClr val="tx1"/>
                </a:solidFill>
              </a:rPr>
              <a:t>Inhoudelijke verdieping</a:t>
            </a:r>
          </a:p>
          <a:p>
            <a:pPr marL="342900" indent="-342900">
              <a:lnSpc>
                <a:spcPct val="90000"/>
              </a:lnSpc>
              <a:spcBef>
                <a:spcPts val="500"/>
              </a:spcBef>
              <a:spcAft>
                <a:spcPts val="500"/>
              </a:spcAft>
              <a:buAutoNum type="arabicPeriod"/>
            </a:pPr>
            <a:r>
              <a:rPr lang="nl-NL" sz="1600">
                <a:solidFill>
                  <a:schemeClr val="tx1"/>
                </a:solidFill>
              </a:rPr>
              <a:t>Regelgeving en Subsidies</a:t>
            </a:r>
          </a:p>
          <a:p>
            <a:pPr marL="342900" indent="-342900">
              <a:lnSpc>
                <a:spcPct val="90000"/>
              </a:lnSpc>
              <a:spcBef>
                <a:spcPts val="500"/>
              </a:spcBef>
              <a:spcAft>
                <a:spcPts val="500"/>
              </a:spcAft>
              <a:buAutoNum type="arabicPeriod"/>
            </a:pPr>
            <a:r>
              <a:rPr lang="nl-NL" sz="1600">
                <a:solidFill>
                  <a:schemeClr val="tx1"/>
                </a:solidFill>
              </a:rPr>
              <a:t>Communicatie </a:t>
            </a:r>
          </a:p>
          <a:p>
            <a:pPr marL="342900" indent="-342900">
              <a:lnSpc>
                <a:spcPct val="90000"/>
              </a:lnSpc>
              <a:spcBef>
                <a:spcPts val="500"/>
              </a:spcBef>
              <a:spcAft>
                <a:spcPts val="500"/>
              </a:spcAft>
              <a:buAutoNum type="arabicPeriod"/>
            </a:pPr>
            <a:r>
              <a:rPr lang="nl-NL" sz="1600">
                <a:solidFill>
                  <a:schemeClr val="tx1"/>
                </a:solidFill>
              </a:rPr>
              <a:t>Uitvoering</a:t>
            </a:r>
          </a:p>
          <a:p>
            <a:pPr marL="342900" indent="-342900">
              <a:lnSpc>
                <a:spcPct val="90000"/>
              </a:lnSpc>
              <a:spcBef>
                <a:spcPts val="500"/>
              </a:spcBef>
              <a:spcAft>
                <a:spcPts val="500"/>
              </a:spcAft>
              <a:buAutoNum type="arabicPeriod"/>
            </a:pPr>
            <a:endParaRPr lang="nl-NL" sz="1600">
              <a:solidFill>
                <a:schemeClr val="tx1"/>
              </a:solidFill>
            </a:endParaRPr>
          </a:p>
          <a:p>
            <a:pPr>
              <a:lnSpc>
                <a:spcPct val="90000"/>
              </a:lnSpc>
              <a:spcBef>
                <a:spcPts val="500"/>
              </a:spcBef>
              <a:spcAft>
                <a:spcPts val="500"/>
              </a:spcAft>
            </a:pPr>
            <a:r>
              <a:rPr lang="nl-NL" sz="1600">
                <a:solidFill>
                  <a:schemeClr val="tx1"/>
                </a:solidFill>
              </a:rPr>
              <a:t>Organisatie</a:t>
            </a:r>
          </a:p>
          <a:p>
            <a:pPr>
              <a:lnSpc>
                <a:spcPct val="90000"/>
              </a:lnSpc>
              <a:spcBef>
                <a:spcPts val="500"/>
              </a:spcBef>
              <a:spcAft>
                <a:spcPts val="500"/>
              </a:spcAft>
            </a:pPr>
            <a:r>
              <a:rPr lang="nl-NL" sz="1600">
                <a:solidFill>
                  <a:schemeClr val="tx1"/>
                </a:solidFill>
              </a:rPr>
              <a:t>Kosten</a:t>
            </a:r>
          </a:p>
        </p:txBody>
      </p:sp>
    </p:spTree>
    <p:extLst>
      <p:ext uri="{BB962C8B-B14F-4D97-AF65-F5344CB8AC3E}">
        <p14:creationId xmlns:p14="http://schemas.microsoft.com/office/powerpoint/2010/main" val="3241673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A893195F-E049-4CDF-925F-3BEBA723FAF6}"/>
              </a:ext>
            </a:extLst>
          </p:cNvPr>
          <p:cNvPicPr>
            <a:picLocks noChangeAspect="1"/>
          </p:cNvPicPr>
          <p:nvPr/>
        </p:nvPicPr>
        <p:blipFill>
          <a:blip r:embed="rId3"/>
          <a:stretch>
            <a:fillRect/>
          </a:stretch>
        </p:blipFill>
        <p:spPr>
          <a:xfrm>
            <a:off x="9117873" y="224826"/>
            <a:ext cx="2875789" cy="767427"/>
          </a:xfrm>
          <a:prstGeom prst="rect">
            <a:avLst/>
          </a:prstGeom>
        </p:spPr>
      </p:pic>
      <p:sp>
        <p:nvSpPr>
          <p:cNvPr id="30" name="Tijdelijke aanduiding voor tekst 29">
            <a:extLst>
              <a:ext uri="{FF2B5EF4-FFF2-40B4-BE49-F238E27FC236}">
                <a16:creationId xmlns:a16="http://schemas.microsoft.com/office/drawing/2014/main" id="{E1721D08-BDA3-4BA6-B78A-759936BEA80C}"/>
              </a:ext>
            </a:extLst>
          </p:cNvPr>
          <p:cNvSpPr>
            <a:spLocks noGrp="1"/>
          </p:cNvSpPr>
          <p:nvPr>
            <p:ph type="body" sz="quarter" idx="15"/>
          </p:nvPr>
        </p:nvSpPr>
        <p:spPr>
          <a:solidFill>
            <a:schemeClr val="accent4">
              <a:lumMod val="50000"/>
            </a:schemeClr>
          </a:solidFill>
        </p:spPr>
        <p:txBody>
          <a:bodyPr/>
          <a:lstStyle/>
          <a:p>
            <a:endParaRPr lang="nl-NL"/>
          </a:p>
        </p:txBody>
      </p:sp>
      <p:sp>
        <p:nvSpPr>
          <p:cNvPr id="28" name="Tijdelijke aanduiding voor verticale tekst 27">
            <a:extLst>
              <a:ext uri="{FF2B5EF4-FFF2-40B4-BE49-F238E27FC236}">
                <a16:creationId xmlns:a16="http://schemas.microsoft.com/office/drawing/2014/main" id="{E14AA2E1-2549-40C6-90BF-C7B8E94755D6}"/>
              </a:ext>
            </a:extLst>
          </p:cNvPr>
          <p:cNvSpPr>
            <a:spLocks noGrp="1"/>
          </p:cNvSpPr>
          <p:nvPr>
            <p:ph type="body" orient="vert" idx="1"/>
          </p:nvPr>
        </p:nvSpPr>
        <p:spPr>
          <a:xfrm>
            <a:off x="720000" y="2085571"/>
            <a:ext cx="10746512" cy="2797301"/>
          </a:xfrm>
        </p:spPr>
        <p:txBody>
          <a:bodyPr vert="horz" wrap="square" lIns="0" tIns="0" rIns="0" bIns="0" rtlCol="0">
            <a:noAutofit/>
          </a:bodyPr>
          <a:lstStyle/>
          <a:p>
            <a:pPr marL="342900" indent="-342900">
              <a:lnSpc>
                <a:spcPct val="120000"/>
              </a:lnSpc>
              <a:spcBef>
                <a:spcPts val="0"/>
              </a:spcBef>
              <a:spcAft>
                <a:spcPts val="0"/>
              </a:spcAft>
              <a:buClr>
                <a:schemeClr val="accent5">
                  <a:lumMod val="75000"/>
                </a:schemeClr>
              </a:buClr>
              <a:buFont typeface="Wingdings" panose="05000000000000000000" pitchFamily="2" charset="2"/>
              <a:buChar char=""/>
            </a:pPr>
            <a:r>
              <a:rPr lang="nl-NL" sz="2000">
                <a:solidFill>
                  <a:schemeClr val="tx1"/>
                </a:solidFill>
                <a:latin typeface="Calibri" panose="020F0502020204030204" pitchFamily="34" charset="0"/>
              </a:rPr>
              <a:t>Alle gemeenten zijn enthousiast om mee te doen met de impulsregeling</a:t>
            </a:r>
          </a:p>
          <a:p>
            <a:pPr marL="342900" indent="-342900">
              <a:lnSpc>
                <a:spcPct val="120000"/>
              </a:lnSpc>
              <a:spcBef>
                <a:spcPts val="0"/>
              </a:spcBef>
              <a:spcAft>
                <a:spcPts val="0"/>
              </a:spcAft>
              <a:buClr>
                <a:schemeClr val="accent5">
                  <a:lumMod val="75000"/>
                </a:schemeClr>
              </a:buClr>
              <a:buFont typeface="Wingdings" panose="05000000000000000000" pitchFamily="2" charset="2"/>
              <a:buChar char=""/>
            </a:pPr>
            <a:r>
              <a:rPr lang="nl-NL" sz="2000">
                <a:solidFill>
                  <a:schemeClr val="tx1"/>
                </a:solidFill>
                <a:latin typeface="Calibri" panose="020F0502020204030204" pitchFamily="34" charset="0"/>
              </a:rPr>
              <a:t>Een aantal gemeenten proberen al dit jaar in te dienen (ziet er goed uit!). Overige gemeenten en waterschap doen aanvraag in 2022 en 2023</a:t>
            </a:r>
          </a:p>
          <a:p>
            <a:pPr marL="342900" indent="-342900">
              <a:lnSpc>
                <a:spcPct val="120000"/>
              </a:lnSpc>
              <a:spcBef>
                <a:spcPts val="0"/>
              </a:spcBef>
              <a:spcAft>
                <a:spcPts val="0"/>
              </a:spcAft>
              <a:buClr>
                <a:schemeClr val="accent5">
                  <a:lumMod val="75000"/>
                </a:schemeClr>
              </a:buClr>
              <a:buFont typeface="Wingdings" panose="05000000000000000000" pitchFamily="2" charset="2"/>
              <a:buChar char=""/>
            </a:pPr>
            <a:r>
              <a:rPr lang="nl-NL" sz="2000">
                <a:solidFill>
                  <a:schemeClr val="tx1"/>
                </a:solidFill>
                <a:latin typeface="Calibri" panose="020F0502020204030204" pitchFamily="34" charset="0"/>
              </a:rPr>
              <a:t>Proefaanvraag 1 augustus, definitieve indiening 1 september</a:t>
            </a:r>
          </a:p>
          <a:p>
            <a:pPr marL="342900" indent="-342900">
              <a:lnSpc>
                <a:spcPct val="120000"/>
              </a:lnSpc>
              <a:spcBef>
                <a:spcPts val="0"/>
              </a:spcBef>
              <a:spcAft>
                <a:spcPts val="0"/>
              </a:spcAft>
              <a:buClr>
                <a:schemeClr val="accent5">
                  <a:lumMod val="75000"/>
                </a:schemeClr>
              </a:buClr>
              <a:buFont typeface="Wingdings" panose="05000000000000000000" pitchFamily="2" charset="2"/>
              <a:buChar char=""/>
            </a:pPr>
            <a:endParaRPr lang="nl-NL" sz="2000">
              <a:solidFill>
                <a:schemeClr val="tx1"/>
              </a:solidFill>
              <a:latin typeface="Calibri" panose="020F0502020204030204" pitchFamily="34" charset="0"/>
            </a:endParaRPr>
          </a:p>
          <a:p>
            <a:pPr marL="0" indent="0">
              <a:lnSpc>
                <a:spcPct val="120000"/>
              </a:lnSpc>
              <a:spcBef>
                <a:spcPts val="0"/>
              </a:spcBef>
              <a:spcAft>
                <a:spcPts val="0"/>
              </a:spcAft>
              <a:buClr>
                <a:schemeClr val="accent5">
                  <a:lumMod val="75000"/>
                </a:schemeClr>
              </a:buClr>
              <a:buNone/>
            </a:pPr>
            <a:r>
              <a:rPr lang="nl-NL" sz="2000">
                <a:solidFill>
                  <a:schemeClr val="tx1"/>
                </a:solidFill>
                <a:latin typeface="Calibri" panose="020F0502020204030204" pitchFamily="34" charset="0"/>
              </a:rPr>
              <a:t>Voorbeelden van projecten die mogelijk </a:t>
            </a:r>
            <a:br>
              <a:rPr lang="nl-NL" sz="2000">
                <a:solidFill>
                  <a:schemeClr val="tx1"/>
                </a:solidFill>
                <a:latin typeface="Calibri" panose="020F0502020204030204" pitchFamily="34" charset="0"/>
              </a:rPr>
            </a:br>
            <a:r>
              <a:rPr lang="nl-NL" sz="2000">
                <a:solidFill>
                  <a:schemeClr val="tx1"/>
                </a:solidFill>
                <a:latin typeface="Calibri" panose="020F0502020204030204" pitchFamily="34" charset="0"/>
              </a:rPr>
              <a:t>al dit jaar kunnen worden ingediend: </a:t>
            </a:r>
          </a:p>
          <a:p>
            <a:pPr marL="0" indent="0">
              <a:lnSpc>
                <a:spcPct val="120000"/>
              </a:lnSpc>
              <a:spcBef>
                <a:spcPts val="0"/>
              </a:spcBef>
              <a:spcAft>
                <a:spcPts val="0"/>
              </a:spcAft>
              <a:buClr>
                <a:schemeClr val="accent5">
                  <a:lumMod val="75000"/>
                </a:schemeClr>
              </a:buClr>
              <a:buNone/>
            </a:pPr>
            <a:endParaRPr lang="nl-NL" sz="1800">
              <a:solidFill>
                <a:schemeClr val="tx1"/>
              </a:solidFill>
              <a:latin typeface="Calibri" panose="020F0502020204030204" pitchFamily="34" charset="0"/>
            </a:endParaRPr>
          </a:p>
          <a:p>
            <a:pPr marL="342900" indent="-342900">
              <a:lnSpc>
                <a:spcPct val="120000"/>
              </a:lnSpc>
              <a:spcBef>
                <a:spcPts val="0"/>
              </a:spcBef>
              <a:spcAft>
                <a:spcPts val="0"/>
              </a:spcAft>
              <a:buClr>
                <a:schemeClr val="accent5">
                  <a:lumMod val="75000"/>
                </a:schemeClr>
              </a:buClr>
              <a:buFont typeface="Wingdings" panose="05000000000000000000" pitchFamily="2" charset="2"/>
              <a:buChar char=""/>
            </a:pPr>
            <a:endParaRPr lang="nl-NL" sz="1800">
              <a:solidFill>
                <a:schemeClr val="tx1"/>
              </a:solidFill>
              <a:latin typeface="Calibri" panose="020F0502020204030204" pitchFamily="34" charset="0"/>
            </a:endParaRPr>
          </a:p>
          <a:p>
            <a:pPr marL="342900" indent="-342900">
              <a:lnSpc>
                <a:spcPct val="120000"/>
              </a:lnSpc>
              <a:spcBef>
                <a:spcPts val="0"/>
              </a:spcBef>
              <a:spcAft>
                <a:spcPts val="0"/>
              </a:spcAft>
              <a:buClr>
                <a:schemeClr val="accent5">
                  <a:lumMod val="75000"/>
                </a:schemeClr>
              </a:buClr>
              <a:buFont typeface="Wingdings" panose="05000000000000000000" pitchFamily="2" charset="2"/>
              <a:buChar char=""/>
            </a:pPr>
            <a:endParaRPr lang="nl-NL" sz="1800">
              <a:solidFill>
                <a:schemeClr val="tx1"/>
              </a:solidFill>
              <a:latin typeface="Calibri" panose="020F0502020204030204" pitchFamily="34" charset="0"/>
            </a:endParaRPr>
          </a:p>
          <a:p>
            <a:pPr marL="342900" indent="-342900">
              <a:lnSpc>
                <a:spcPct val="120000"/>
              </a:lnSpc>
              <a:spcBef>
                <a:spcPts val="0"/>
              </a:spcBef>
              <a:spcAft>
                <a:spcPts val="0"/>
              </a:spcAft>
              <a:buClr>
                <a:schemeClr val="accent5">
                  <a:lumMod val="75000"/>
                </a:schemeClr>
              </a:buClr>
              <a:buFont typeface="Wingdings" panose="05000000000000000000" pitchFamily="2" charset="2"/>
              <a:buChar char=""/>
            </a:pPr>
            <a:endParaRPr lang="nl-NL" sz="1800">
              <a:solidFill>
                <a:schemeClr val="tx1"/>
              </a:solidFill>
              <a:latin typeface="Calibri" panose="020F0502020204030204" pitchFamily="34" charset="0"/>
            </a:endParaRPr>
          </a:p>
          <a:p>
            <a:pPr marL="342900" indent="-342900">
              <a:lnSpc>
                <a:spcPct val="120000"/>
              </a:lnSpc>
              <a:spcBef>
                <a:spcPts val="0"/>
              </a:spcBef>
              <a:spcAft>
                <a:spcPts val="0"/>
              </a:spcAft>
              <a:buClr>
                <a:schemeClr val="accent5">
                  <a:lumMod val="75000"/>
                </a:schemeClr>
              </a:buClr>
              <a:buFont typeface="Wingdings" panose="05000000000000000000" pitchFamily="2" charset="2"/>
              <a:buChar char=""/>
            </a:pPr>
            <a:endParaRPr lang="nl-NL" sz="1800">
              <a:solidFill>
                <a:schemeClr val="tx1"/>
              </a:solidFill>
              <a:latin typeface="Calibri" panose="020F0502020204030204" pitchFamily="34" charset="0"/>
            </a:endParaRPr>
          </a:p>
          <a:p>
            <a:pPr marL="342900" indent="-342900">
              <a:lnSpc>
                <a:spcPct val="120000"/>
              </a:lnSpc>
              <a:spcBef>
                <a:spcPts val="0"/>
              </a:spcBef>
              <a:spcAft>
                <a:spcPts val="0"/>
              </a:spcAft>
              <a:buClr>
                <a:schemeClr val="accent5">
                  <a:lumMod val="75000"/>
                </a:schemeClr>
              </a:buClr>
              <a:buFont typeface="Wingdings" panose="05000000000000000000" pitchFamily="2" charset="2"/>
              <a:buChar char=""/>
            </a:pPr>
            <a:endParaRPr lang="nl-NL" sz="1800">
              <a:solidFill>
                <a:schemeClr val="tx1"/>
              </a:solidFill>
              <a:latin typeface="Calibri" panose="020F0502020204030204" pitchFamily="34" charset="0"/>
            </a:endParaRPr>
          </a:p>
        </p:txBody>
      </p:sp>
      <p:sp>
        <p:nvSpPr>
          <p:cNvPr id="19" name="Tijdelijke aanduiding voor dianummer 18">
            <a:extLst>
              <a:ext uri="{FF2B5EF4-FFF2-40B4-BE49-F238E27FC236}">
                <a16:creationId xmlns:a16="http://schemas.microsoft.com/office/drawing/2014/main" id="{56022798-E8F6-430E-8168-CF7DE15966CF}"/>
              </a:ext>
            </a:extLst>
          </p:cNvPr>
          <p:cNvSpPr>
            <a:spLocks noGrp="1"/>
          </p:cNvSpPr>
          <p:nvPr>
            <p:ph type="sldNum" sz="quarter" idx="12"/>
          </p:nvPr>
        </p:nvSpPr>
        <p:spPr>
          <a:xfrm>
            <a:off x="10863208" y="6288165"/>
            <a:ext cx="603304" cy="154817"/>
          </a:xfrm>
        </p:spPr>
        <p:txBody>
          <a:bodyPr/>
          <a:lstStyle/>
          <a:p>
            <a:pPr lvl="0"/>
            <a:fld id="{CF95B365-0B67-4A6C-88EA-593E05F2F7EF}" type="slidenum">
              <a:rPr lang="nl-NL" noProof="0" smtClean="0">
                <a:solidFill>
                  <a:srgbClr val="0070C0"/>
                </a:solidFill>
              </a:rPr>
              <a:pPr lvl="0"/>
              <a:t>11</a:t>
            </a:fld>
            <a:endParaRPr lang="nl-NL" noProof="0">
              <a:solidFill>
                <a:srgbClr val="0070C0"/>
              </a:solidFill>
            </a:endParaRPr>
          </a:p>
        </p:txBody>
      </p:sp>
      <p:sp>
        <p:nvSpPr>
          <p:cNvPr id="17" name="Tijdelijke aanduiding voor datum 16">
            <a:extLst>
              <a:ext uri="{FF2B5EF4-FFF2-40B4-BE49-F238E27FC236}">
                <a16:creationId xmlns:a16="http://schemas.microsoft.com/office/drawing/2014/main" id="{182110E5-1FA9-4BE1-8B9A-90085F729647}"/>
              </a:ext>
            </a:extLst>
          </p:cNvPr>
          <p:cNvSpPr>
            <a:spLocks noGrp="1"/>
          </p:cNvSpPr>
          <p:nvPr>
            <p:ph type="dt" sz="half" idx="10"/>
          </p:nvPr>
        </p:nvSpPr>
        <p:spPr>
          <a:xfrm>
            <a:off x="8351609" y="6288165"/>
            <a:ext cx="2177607" cy="154817"/>
          </a:xfrm>
        </p:spPr>
        <p:txBody>
          <a:bodyPr/>
          <a:lstStyle/>
          <a:p>
            <a:pPr lvl="0"/>
            <a:r>
              <a:rPr lang="nl-NL" noProof="0">
                <a:solidFill>
                  <a:srgbClr val="0070C0"/>
                </a:solidFill>
              </a:rPr>
              <a:t>23 juni 2021</a:t>
            </a:r>
          </a:p>
        </p:txBody>
      </p:sp>
      <p:sp>
        <p:nvSpPr>
          <p:cNvPr id="27" name="Titel 26">
            <a:extLst>
              <a:ext uri="{FF2B5EF4-FFF2-40B4-BE49-F238E27FC236}">
                <a16:creationId xmlns:a16="http://schemas.microsoft.com/office/drawing/2014/main" id="{F81F9D0B-8E03-4B64-BC08-5177E371D6D5}"/>
              </a:ext>
            </a:extLst>
          </p:cNvPr>
          <p:cNvSpPr>
            <a:spLocks noGrp="1"/>
          </p:cNvSpPr>
          <p:nvPr>
            <p:ph type="title"/>
          </p:nvPr>
        </p:nvSpPr>
        <p:spPr>
          <a:xfrm>
            <a:off x="722744" y="720001"/>
            <a:ext cx="10746512" cy="398936"/>
          </a:xfrm>
        </p:spPr>
        <p:txBody>
          <a:bodyPr/>
          <a:lstStyle/>
          <a:p>
            <a:r>
              <a:rPr lang="nl-NL">
                <a:solidFill>
                  <a:srgbClr val="0070C0"/>
                </a:solidFill>
              </a:rPr>
              <a:t>Tijdelijke Impulsregeling Klimaatadaptatie</a:t>
            </a:r>
            <a:br>
              <a:rPr lang="nl-NL">
                <a:solidFill>
                  <a:srgbClr val="0070C0"/>
                </a:solidFill>
              </a:rPr>
            </a:br>
            <a:endParaRPr lang="nl-NL" sz="2400">
              <a:solidFill>
                <a:srgbClr val="0070C0"/>
              </a:solidFill>
            </a:endParaRPr>
          </a:p>
        </p:txBody>
      </p:sp>
      <p:pic>
        <p:nvPicPr>
          <p:cNvPr id="3" name="Afbeelding 2">
            <a:extLst>
              <a:ext uri="{FF2B5EF4-FFF2-40B4-BE49-F238E27FC236}">
                <a16:creationId xmlns:a16="http://schemas.microsoft.com/office/drawing/2014/main" id="{B95E5023-00F8-415E-A20E-AA959092D7BD}"/>
              </a:ext>
            </a:extLst>
          </p:cNvPr>
          <p:cNvPicPr>
            <a:picLocks noChangeAspect="1"/>
          </p:cNvPicPr>
          <p:nvPr/>
        </p:nvPicPr>
        <p:blipFill>
          <a:blip r:embed="rId4"/>
          <a:stretch>
            <a:fillRect/>
          </a:stretch>
        </p:blipFill>
        <p:spPr>
          <a:xfrm>
            <a:off x="307259" y="6076269"/>
            <a:ext cx="3009900" cy="733425"/>
          </a:xfrm>
          <a:prstGeom prst="rect">
            <a:avLst/>
          </a:prstGeom>
        </p:spPr>
      </p:pic>
      <p:pic>
        <p:nvPicPr>
          <p:cNvPr id="5" name="Afbeelding 4">
            <a:extLst>
              <a:ext uri="{FF2B5EF4-FFF2-40B4-BE49-F238E27FC236}">
                <a16:creationId xmlns:a16="http://schemas.microsoft.com/office/drawing/2014/main" id="{5018ED25-29B4-4ADB-8C88-FD016373E338}"/>
              </a:ext>
            </a:extLst>
          </p:cNvPr>
          <p:cNvPicPr>
            <a:picLocks noChangeAspect="1"/>
          </p:cNvPicPr>
          <p:nvPr/>
        </p:nvPicPr>
        <p:blipFill>
          <a:blip r:embed="rId5"/>
          <a:stretch>
            <a:fillRect/>
          </a:stretch>
        </p:blipFill>
        <p:spPr>
          <a:xfrm>
            <a:off x="301771" y="5009556"/>
            <a:ext cx="1270353" cy="1625229"/>
          </a:xfrm>
          <a:prstGeom prst="rect">
            <a:avLst/>
          </a:prstGeom>
        </p:spPr>
      </p:pic>
      <p:pic>
        <p:nvPicPr>
          <p:cNvPr id="9" name="Afbeelding 8">
            <a:extLst>
              <a:ext uri="{FF2B5EF4-FFF2-40B4-BE49-F238E27FC236}">
                <a16:creationId xmlns:a16="http://schemas.microsoft.com/office/drawing/2014/main" id="{AB33D38D-D7FF-428E-83FB-C7C8B028F608}"/>
              </a:ext>
            </a:extLst>
          </p:cNvPr>
          <p:cNvPicPr>
            <a:picLocks noChangeAspect="1"/>
          </p:cNvPicPr>
          <p:nvPr/>
        </p:nvPicPr>
        <p:blipFill>
          <a:blip r:embed="rId6"/>
          <a:stretch>
            <a:fillRect/>
          </a:stretch>
        </p:blipFill>
        <p:spPr>
          <a:xfrm>
            <a:off x="1662785" y="5009556"/>
            <a:ext cx="1351872" cy="1625229"/>
          </a:xfrm>
          <a:prstGeom prst="rect">
            <a:avLst/>
          </a:prstGeom>
        </p:spPr>
      </p:pic>
      <p:pic>
        <p:nvPicPr>
          <p:cNvPr id="11" name="Afbeelding 10">
            <a:extLst>
              <a:ext uri="{FF2B5EF4-FFF2-40B4-BE49-F238E27FC236}">
                <a16:creationId xmlns:a16="http://schemas.microsoft.com/office/drawing/2014/main" id="{4FD6D71C-1D34-458E-A50E-777F78928E33}"/>
              </a:ext>
            </a:extLst>
          </p:cNvPr>
          <p:cNvPicPr>
            <a:picLocks noChangeAspect="1"/>
          </p:cNvPicPr>
          <p:nvPr/>
        </p:nvPicPr>
        <p:blipFill>
          <a:blip r:embed="rId7"/>
          <a:stretch>
            <a:fillRect/>
          </a:stretch>
        </p:blipFill>
        <p:spPr>
          <a:xfrm>
            <a:off x="3105318" y="5009556"/>
            <a:ext cx="1778553" cy="1625229"/>
          </a:xfrm>
          <a:prstGeom prst="rect">
            <a:avLst/>
          </a:prstGeom>
        </p:spPr>
      </p:pic>
      <p:graphicFrame>
        <p:nvGraphicFramePr>
          <p:cNvPr id="2" name="Tabel 1">
            <a:extLst>
              <a:ext uri="{FF2B5EF4-FFF2-40B4-BE49-F238E27FC236}">
                <a16:creationId xmlns:a16="http://schemas.microsoft.com/office/drawing/2014/main" id="{19A7B3E5-DA21-468A-A32F-F4695AAC5E05}"/>
              </a:ext>
            </a:extLst>
          </p:cNvPr>
          <p:cNvGraphicFramePr>
            <a:graphicFrameLocks noGrp="1"/>
          </p:cNvGraphicFramePr>
          <p:nvPr>
            <p:extLst>
              <p:ext uri="{D42A27DB-BD31-4B8C-83A1-F6EECF244321}">
                <p14:modId xmlns:p14="http://schemas.microsoft.com/office/powerpoint/2010/main" val="4122540880"/>
              </p:ext>
            </p:extLst>
          </p:nvPr>
        </p:nvGraphicFramePr>
        <p:xfrm>
          <a:off x="5324475" y="3871182"/>
          <a:ext cx="6232697" cy="2110518"/>
        </p:xfrm>
        <a:graphic>
          <a:graphicData uri="http://schemas.openxmlformats.org/drawingml/2006/table">
            <a:tbl>
              <a:tblPr firstRow="1" firstCol="1" bandRow="1"/>
              <a:tblGrid>
                <a:gridCol w="1342018">
                  <a:extLst>
                    <a:ext uri="{9D8B030D-6E8A-4147-A177-3AD203B41FA5}">
                      <a16:colId xmlns:a16="http://schemas.microsoft.com/office/drawing/2014/main" val="1104897767"/>
                    </a:ext>
                  </a:extLst>
                </a:gridCol>
                <a:gridCol w="3029957">
                  <a:extLst>
                    <a:ext uri="{9D8B030D-6E8A-4147-A177-3AD203B41FA5}">
                      <a16:colId xmlns:a16="http://schemas.microsoft.com/office/drawing/2014/main" val="1599991105"/>
                    </a:ext>
                  </a:extLst>
                </a:gridCol>
                <a:gridCol w="1860722">
                  <a:extLst>
                    <a:ext uri="{9D8B030D-6E8A-4147-A177-3AD203B41FA5}">
                      <a16:colId xmlns:a16="http://schemas.microsoft.com/office/drawing/2014/main" val="294209535"/>
                    </a:ext>
                  </a:extLst>
                </a:gridCol>
              </a:tblGrid>
              <a:tr h="218286">
                <a:tc>
                  <a:txBody>
                    <a:bodyPr/>
                    <a:lstStyle/>
                    <a:p>
                      <a:r>
                        <a:rPr lang="nl-NL" sz="1400">
                          <a:solidFill>
                            <a:schemeClr val="bg1"/>
                          </a:solidFill>
                          <a:effectLst/>
                          <a:latin typeface="Calibri" panose="020F0502020204030204" pitchFamily="34" charset="0"/>
                          <a:ea typeface="Calibri" panose="020F0502020204030204" pitchFamily="34" charset="0"/>
                        </a:rPr>
                        <a:t>Gemeente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marL="0" algn="l" defTabSz="914400" rtl="0" eaLnBrk="1" latinLnBrk="0" hangingPunct="1"/>
                      <a:r>
                        <a:rPr lang="nl-NL" sz="1400" kern="1200">
                          <a:solidFill>
                            <a:schemeClr val="bg1"/>
                          </a:solidFill>
                          <a:effectLst/>
                          <a:latin typeface="Calibri" panose="020F0502020204030204" pitchFamily="34" charset="0"/>
                          <a:ea typeface="Calibri" panose="020F0502020204030204" pitchFamily="34" charset="0"/>
                          <a:cs typeface="+mn-cs"/>
                        </a:rPr>
                        <a:t>Project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marL="0" algn="l" defTabSz="914400" rtl="0" eaLnBrk="1" latinLnBrk="0" hangingPunct="1"/>
                      <a:r>
                        <a:rPr lang="nl-NL" sz="1400" kern="1200">
                          <a:solidFill>
                            <a:schemeClr val="bg1"/>
                          </a:solidFill>
                          <a:effectLst/>
                          <a:latin typeface="Calibri" panose="020F0502020204030204" pitchFamily="34" charset="0"/>
                          <a:ea typeface="Calibri" panose="020F0502020204030204" pitchFamily="34" charset="0"/>
                          <a:cs typeface="+mn-cs"/>
                        </a:rPr>
                        <a:t>Aangevraagd Budget</a:t>
                      </a:r>
                      <a:endParaRPr lang="nl-NL" sz="1400" kern="1200" dirty="0">
                        <a:solidFill>
                          <a:schemeClr val="bg1"/>
                        </a:solidFill>
                        <a:effectLst/>
                        <a:latin typeface="Calibri" panose="020F050202020403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extLst>
                  <a:ext uri="{0D108BD9-81ED-4DB2-BD59-A6C34878D82A}">
                    <a16:rowId xmlns:a16="http://schemas.microsoft.com/office/drawing/2014/main" val="1619388805"/>
                  </a:ext>
                </a:extLst>
              </a:tr>
              <a:tr h="343020">
                <a:tc>
                  <a:txBody>
                    <a:bodyPr/>
                    <a:lstStyle/>
                    <a:p>
                      <a:r>
                        <a:rPr lang="nl-NL" sz="1100" b="1">
                          <a:solidFill>
                            <a:srgbClr val="000000"/>
                          </a:solidFill>
                          <a:effectLst/>
                          <a:latin typeface="Calibri" panose="020F0502020204030204" pitchFamily="34" charset="0"/>
                          <a:ea typeface="Calibri" panose="020F0502020204030204" pitchFamily="34" charset="0"/>
                        </a:rPr>
                        <a:t>Schiedam</a:t>
                      </a:r>
                      <a:endParaRPr lang="nl-NL" sz="11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nl-NL" sz="1100">
                          <a:solidFill>
                            <a:srgbClr val="000000"/>
                          </a:solidFill>
                          <a:effectLst/>
                          <a:latin typeface="Calibri" panose="020F0502020204030204" pitchFamily="34" charset="0"/>
                          <a:ea typeface="Calibri" panose="020F0502020204030204" pitchFamily="34" charset="0"/>
                        </a:rPr>
                        <a:t>"Kop van de Singel" </a:t>
                      </a:r>
                      <a:br>
                        <a:rPr lang="nl-NL" sz="1100">
                          <a:solidFill>
                            <a:srgbClr val="000000"/>
                          </a:solidFill>
                          <a:effectLst/>
                          <a:latin typeface="Calibri" panose="020F0502020204030204" pitchFamily="34" charset="0"/>
                          <a:ea typeface="Calibri" panose="020F0502020204030204" pitchFamily="34" charset="0"/>
                        </a:rPr>
                      </a:br>
                      <a:r>
                        <a:rPr lang="nl-NL" sz="1100">
                          <a:solidFill>
                            <a:srgbClr val="000000"/>
                          </a:solidFill>
                          <a:effectLst/>
                          <a:latin typeface="Calibri" panose="020F0502020204030204" pitchFamily="34" charset="0"/>
                          <a:ea typeface="Calibri" panose="020F0502020204030204" pitchFamily="34" charset="0"/>
                        </a:rPr>
                        <a:t>"Halleyplein en van 't Hoffplein"</a:t>
                      </a:r>
                      <a:endParaRPr lang="nl-NL" sz="11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nl-NL" sz="1100">
                          <a:solidFill>
                            <a:srgbClr val="000000"/>
                          </a:solidFill>
                          <a:effectLst/>
                          <a:latin typeface="Calibri" panose="020F0502020204030204" pitchFamily="34" charset="0"/>
                          <a:ea typeface="Calibri" panose="020F0502020204030204" pitchFamily="34" charset="0"/>
                        </a:rPr>
                        <a:t>€ 310.789</a:t>
                      </a:r>
                      <a:endParaRPr lang="nl-NL" sz="11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2170729"/>
                  </a:ext>
                </a:extLst>
              </a:tr>
              <a:tr h="194898">
                <a:tc>
                  <a:txBody>
                    <a:bodyPr/>
                    <a:lstStyle/>
                    <a:p>
                      <a:r>
                        <a:rPr lang="nl-NL" sz="1100" b="1">
                          <a:solidFill>
                            <a:srgbClr val="000000"/>
                          </a:solidFill>
                          <a:effectLst/>
                          <a:latin typeface="Calibri" panose="020F0502020204030204" pitchFamily="34" charset="0"/>
                          <a:ea typeface="Calibri" panose="020F0502020204030204" pitchFamily="34" charset="0"/>
                        </a:rPr>
                        <a:t>Vlaardingen</a:t>
                      </a:r>
                      <a:endParaRPr lang="nl-NL"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nl-NL" sz="1100">
                          <a:solidFill>
                            <a:srgbClr val="000000"/>
                          </a:solidFill>
                          <a:effectLst/>
                          <a:latin typeface="Calibri" panose="020F0502020204030204" pitchFamily="34" charset="0"/>
                          <a:ea typeface="Calibri" panose="020F0502020204030204" pitchFamily="34" charset="0"/>
                        </a:rPr>
                        <a:t>"Herinrichting Indische Buurt"</a:t>
                      </a:r>
                      <a:endParaRPr lang="nl-NL"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nl-NL" sz="1100">
                          <a:solidFill>
                            <a:srgbClr val="000000"/>
                          </a:solidFill>
                          <a:effectLst/>
                          <a:latin typeface="Calibri" panose="020F0502020204030204" pitchFamily="34" charset="0"/>
                          <a:ea typeface="Calibri" panose="020F0502020204030204" pitchFamily="34" charset="0"/>
                        </a:rPr>
                        <a:t>€ 458.000</a:t>
                      </a:r>
                      <a:endParaRPr lang="nl-NL"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8673808"/>
                  </a:ext>
                </a:extLst>
              </a:tr>
              <a:tr h="389796">
                <a:tc>
                  <a:txBody>
                    <a:bodyPr/>
                    <a:lstStyle/>
                    <a:p>
                      <a:r>
                        <a:rPr lang="nl-NL" sz="1100" b="1">
                          <a:solidFill>
                            <a:srgbClr val="000000"/>
                          </a:solidFill>
                          <a:effectLst/>
                          <a:latin typeface="Calibri" panose="020F0502020204030204" pitchFamily="34" charset="0"/>
                          <a:ea typeface="Calibri" panose="020F0502020204030204" pitchFamily="34" charset="0"/>
                        </a:rPr>
                        <a:t>Leidschendam-</a:t>
                      </a:r>
                      <a:br>
                        <a:rPr lang="nl-NL" sz="1100" b="1">
                          <a:solidFill>
                            <a:srgbClr val="000000"/>
                          </a:solidFill>
                          <a:effectLst/>
                          <a:latin typeface="Calibri" panose="020F0502020204030204" pitchFamily="34" charset="0"/>
                          <a:ea typeface="Calibri" panose="020F0502020204030204" pitchFamily="34" charset="0"/>
                        </a:rPr>
                      </a:br>
                      <a:r>
                        <a:rPr lang="nl-NL" sz="1100" b="1">
                          <a:solidFill>
                            <a:srgbClr val="000000"/>
                          </a:solidFill>
                          <a:effectLst/>
                          <a:latin typeface="Calibri" panose="020F0502020204030204" pitchFamily="34" charset="0"/>
                          <a:ea typeface="Calibri" panose="020F0502020204030204" pitchFamily="34" charset="0"/>
                        </a:rPr>
                        <a:t>Voorburg</a:t>
                      </a:r>
                      <a:endParaRPr lang="nl-NL"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nl-NL" sz="1100">
                          <a:solidFill>
                            <a:srgbClr val="000000"/>
                          </a:solidFill>
                          <a:effectLst/>
                          <a:latin typeface="Calibri" panose="020F0502020204030204" pitchFamily="34" charset="0"/>
                          <a:ea typeface="Calibri" panose="020F0502020204030204" pitchFamily="34" charset="0"/>
                        </a:rPr>
                        <a:t>"Bui van de eeuw - Winkelcentrum Julianabaan" "Klimaatadaptieve inrichting Prinsenhof Laag"</a:t>
                      </a:r>
                      <a:endParaRPr lang="nl-NL"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nl-NL" sz="1100">
                          <a:solidFill>
                            <a:srgbClr val="000000"/>
                          </a:solidFill>
                          <a:effectLst/>
                          <a:latin typeface="Calibri" panose="020F0502020204030204" pitchFamily="34" charset="0"/>
                          <a:ea typeface="Calibri" panose="020F0502020204030204" pitchFamily="34" charset="0"/>
                        </a:rPr>
                        <a:t>€ 543.994</a:t>
                      </a:r>
                      <a:endParaRPr lang="nl-NL"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2435201"/>
                  </a:ext>
                </a:extLst>
              </a:tr>
              <a:tr h="184926">
                <a:tc>
                  <a:txBody>
                    <a:bodyPr/>
                    <a:lstStyle/>
                    <a:p>
                      <a:r>
                        <a:rPr lang="nl-NL" sz="1100" b="1">
                          <a:solidFill>
                            <a:srgbClr val="000000"/>
                          </a:solidFill>
                          <a:effectLst/>
                          <a:latin typeface="Calibri" panose="020F0502020204030204" pitchFamily="34" charset="0"/>
                          <a:ea typeface="Calibri" panose="020F0502020204030204" pitchFamily="34" charset="0"/>
                        </a:rPr>
                        <a:t>Zoetermeer</a:t>
                      </a:r>
                      <a:endParaRPr lang="nl-NL"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nl-NL" sz="1100">
                          <a:solidFill>
                            <a:srgbClr val="000000"/>
                          </a:solidFill>
                          <a:effectLst/>
                          <a:latin typeface="Calibri" panose="020F0502020204030204" pitchFamily="34" charset="0"/>
                          <a:ea typeface="Calibri" panose="020F0502020204030204" pitchFamily="34" charset="0"/>
                        </a:rPr>
                        <a:t>"Ons Blauwe Goud"</a:t>
                      </a:r>
                      <a:endParaRPr lang="nl-NL" sz="11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nl-NL" sz="1100">
                          <a:solidFill>
                            <a:srgbClr val="000000"/>
                          </a:solidFill>
                          <a:effectLst/>
                          <a:latin typeface="Calibri" panose="020F0502020204030204" pitchFamily="34" charset="0"/>
                          <a:ea typeface="Calibri" panose="020F0502020204030204" pitchFamily="34" charset="0"/>
                        </a:rPr>
                        <a:t>€ 161.333</a:t>
                      </a:r>
                      <a:endParaRPr lang="nl-NL" sz="11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1107058"/>
                  </a:ext>
                </a:extLst>
              </a:tr>
              <a:tr h="194898">
                <a:tc>
                  <a:txBody>
                    <a:bodyPr/>
                    <a:lstStyle/>
                    <a:p>
                      <a:r>
                        <a:rPr lang="nl-NL" sz="1100" b="1">
                          <a:solidFill>
                            <a:srgbClr val="000000"/>
                          </a:solidFill>
                          <a:effectLst/>
                          <a:latin typeface="Calibri" panose="020F0502020204030204" pitchFamily="34" charset="0"/>
                          <a:ea typeface="Calibri" panose="020F0502020204030204" pitchFamily="34" charset="0"/>
                        </a:rPr>
                        <a:t>Maassluis</a:t>
                      </a:r>
                      <a:endParaRPr lang="nl-NL"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nl-NL" sz="1100">
                          <a:solidFill>
                            <a:srgbClr val="000000"/>
                          </a:solidFill>
                          <a:effectLst/>
                          <a:latin typeface="Calibri" panose="020F0502020204030204" pitchFamily="34" charset="0"/>
                          <a:ea typeface="Calibri" panose="020F0502020204030204" pitchFamily="34" charset="0"/>
                        </a:rPr>
                        <a:t>"Merellaan - pilot rainproof maatregelen"</a:t>
                      </a:r>
                      <a:endParaRPr lang="nl-NL"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nl-NL" sz="1100" dirty="0">
                          <a:solidFill>
                            <a:srgbClr val="000000"/>
                          </a:solidFill>
                          <a:effectLst/>
                          <a:latin typeface="Calibri" panose="020F0502020204030204" pitchFamily="34" charset="0"/>
                          <a:ea typeface="Calibri" panose="020F0502020204030204" pitchFamily="34" charset="0"/>
                        </a:rPr>
                        <a:t>Nog te bepalen</a:t>
                      </a:r>
                      <a:endParaRPr lang="nl-NL" sz="11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8804123"/>
                  </a:ext>
                </a:extLst>
              </a:tr>
              <a:tr h="194898">
                <a:tc>
                  <a:txBody>
                    <a:bodyPr/>
                    <a:lstStyle/>
                    <a:p>
                      <a:r>
                        <a:rPr lang="nl-NL" sz="1100" b="1">
                          <a:solidFill>
                            <a:srgbClr val="000000"/>
                          </a:solidFill>
                          <a:effectLst/>
                          <a:latin typeface="Calibri" panose="020F0502020204030204" pitchFamily="34" charset="0"/>
                          <a:ea typeface="Calibri" panose="020F0502020204030204" pitchFamily="34" charset="0"/>
                        </a:rPr>
                        <a:t>Westland</a:t>
                      </a:r>
                      <a:endParaRPr lang="nl-NL"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nl-NL" sz="1100">
                          <a:solidFill>
                            <a:srgbClr val="000000"/>
                          </a:solidFill>
                          <a:effectLst/>
                          <a:latin typeface="Calibri" panose="020F0502020204030204" pitchFamily="34" charset="0"/>
                          <a:ea typeface="Calibri" panose="020F0502020204030204" pitchFamily="34" charset="0"/>
                        </a:rPr>
                        <a:t>"Honselersdijk" (onder voorbehoud)</a:t>
                      </a:r>
                      <a:endParaRPr lang="nl-NL"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nl-NL" sz="1100" dirty="0">
                          <a:solidFill>
                            <a:srgbClr val="000000"/>
                          </a:solidFill>
                          <a:effectLst/>
                          <a:latin typeface="Calibri" panose="020F0502020204030204" pitchFamily="34" charset="0"/>
                          <a:ea typeface="Calibri" panose="020F0502020204030204" pitchFamily="34" charset="0"/>
                        </a:rPr>
                        <a:t>Nog te bepalen</a:t>
                      </a:r>
                      <a:endParaRPr lang="nl-NL" sz="11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631702"/>
                  </a:ext>
                </a:extLst>
              </a:tr>
              <a:tr h="194898">
                <a:tc>
                  <a:txBody>
                    <a:bodyPr/>
                    <a:lstStyle/>
                    <a:p>
                      <a:r>
                        <a:rPr lang="nl-NL" sz="1100" b="1">
                          <a:solidFill>
                            <a:srgbClr val="000000"/>
                          </a:solidFill>
                          <a:effectLst/>
                          <a:latin typeface="Calibri" panose="020F0502020204030204" pitchFamily="34" charset="0"/>
                          <a:ea typeface="Calibri" panose="020F0502020204030204" pitchFamily="34" charset="0"/>
                        </a:rPr>
                        <a:t>Den Haag</a:t>
                      </a:r>
                      <a:endParaRPr lang="nl-NL"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nl-NL" sz="1100">
                          <a:solidFill>
                            <a:srgbClr val="000000"/>
                          </a:solidFill>
                          <a:effectLst/>
                          <a:latin typeface="Calibri" panose="020F0502020204030204" pitchFamily="34" charset="0"/>
                          <a:ea typeface="Calibri" panose="020F0502020204030204" pitchFamily="34" charset="0"/>
                        </a:rPr>
                        <a:t>Nog te bepalen</a:t>
                      </a:r>
                      <a:endParaRPr lang="nl-NL"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nl-NL" sz="1100" dirty="0">
                          <a:solidFill>
                            <a:srgbClr val="000000"/>
                          </a:solidFill>
                          <a:effectLst/>
                          <a:latin typeface="Calibri" panose="020F0502020204030204" pitchFamily="34" charset="0"/>
                          <a:ea typeface="Calibri" panose="020F0502020204030204" pitchFamily="34" charset="0"/>
                        </a:rPr>
                        <a:t>Nog te bepalen</a:t>
                      </a:r>
                      <a:endParaRPr lang="nl-NL" sz="11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0454367"/>
                  </a:ext>
                </a:extLst>
              </a:tr>
              <a:tr h="194898">
                <a:tc gridSpan="2">
                  <a:txBody>
                    <a:bodyPr/>
                    <a:lstStyle/>
                    <a:p>
                      <a:r>
                        <a:rPr lang="nl-NL" sz="1100" b="1">
                          <a:solidFill>
                            <a:srgbClr val="000000"/>
                          </a:solidFill>
                          <a:effectLst/>
                          <a:latin typeface="Calibri" panose="020F0502020204030204" pitchFamily="34" charset="0"/>
                          <a:ea typeface="Calibri" panose="020F0502020204030204" pitchFamily="34" charset="0"/>
                        </a:rPr>
                        <a:t>Totaal aanvraag 2021 (voorlopig)</a:t>
                      </a:r>
                      <a:endParaRPr lang="nl-NL" sz="11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l-NL"/>
                    </a:p>
                  </a:txBody>
                  <a:tcPr/>
                </a:tc>
                <a:tc>
                  <a:txBody>
                    <a:bodyPr/>
                    <a:lstStyle/>
                    <a:p>
                      <a:pPr algn="ctr"/>
                      <a:r>
                        <a:rPr lang="nl-NL" sz="1100" b="1" dirty="0">
                          <a:solidFill>
                            <a:srgbClr val="000000"/>
                          </a:solidFill>
                          <a:effectLst/>
                          <a:latin typeface="Calibri" panose="020F0502020204030204" pitchFamily="34" charset="0"/>
                          <a:ea typeface="Calibri" panose="020F0502020204030204" pitchFamily="34" charset="0"/>
                        </a:rPr>
                        <a:t>€ 1.474.116 + PM</a:t>
                      </a:r>
                      <a:endParaRPr lang="nl-NL" sz="11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0066273"/>
                  </a:ext>
                </a:extLst>
              </a:tr>
            </a:tbl>
          </a:graphicData>
        </a:graphic>
      </p:graphicFrame>
    </p:spTree>
    <p:extLst>
      <p:ext uri="{BB962C8B-B14F-4D97-AF65-F5344CB8AC3E}">
        <p14:creationId xmlns:p14="http://schemas.microsoft.com/office/powerpoint/2010/main" val="395964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A893195F-E049-4CDF-925F-3BEBA723FAF6}"/>
              </a:ext>
            </a:extLst>
          </p:cNvPr>
          <p:cNvPicPr>
            <a:picLocks noChangeAspect="1"/>
          </p:cNvPicPr>
          <p:nvPr/>
        </p:nvPicPr>
        <p:blipFill>
          <a:blip r:embed="rId3"/>
          <a:stretch>
            <a:fillRect/>
          </a:stretch>
        </p:blipFill>
        <p:spPr>
          <a:xfrm>
            <a:off x="9117873" y="224826"/>
            <a:ext cx="2875789" cy="767427"/>
          </a:xfrm>
          <a:prstGeom prst="rect">
            <a:avLst/>
          </a:prstGeom>
        </p:spPr>
      </p:pic>
      <p:sp>
        <p:nvSpPr>
          <p:cNvPr id="30" name="Tijdelijke aanduiding voor tekst 29">
            <a:extLst>
              <a:ext uri="{FF2B5EF4-FFF2-40B4-BE49-F238E27FC236}">
                <a16:creationId xmlns:a16="http://schemas.microsoft.com/office/drawing/2014/main" id="{E1721D08-BDA3-4BA6-B78A-759936BEA80C}"/>
              </a:ext>
            </a:extLst>
          </p:cNvPr>
          <p:cNvSpPr>
            <a:spLocks noGrp="1"/>
          </p:cNvSpPr>
          <p:nvPr>
            <p:ph type="body" sz="quarter" idx="15"/>
          </p:nvPr>
        </p:nvSpPr>
        <p:spPr>
          <a:solidFill>
            <a:schemeClr val="accent4">
              <a:lumMod val="50000"/>
            </a:schemeClr>
          </a:solidFill>
        </p:spPr>
        <p:txBody>
          <a:bodyPr/>
          <a:lstStyle/>
          <a:p>
            <a:endParaRPr lang="nl-NL"/>
          </a:p>
        </p:txBody>
      </p:sp>
      <p:sp>
        <p:nvSpPr>
          <p:cNvPr id="28" name="Tijdelijke aanduiding voor verticale tekst 27">
            <a:extLst>
              <a:ext uri="{FF2B5EF4-FFF2-40B4-BE49-F238E27FC236}">
                <a16:creationId xmlns:a16="http://schemas.microsoft.com/office/drawing/2014/main" id="{E14AA2E1-2549-40C6-90BF-C7B8E94755D6}"/>
              </a:ext>
            </a:extLst>
          </p:cNvPr>
          <p:cNvSpPr>
            <a:spLocks noGrp="1"/>
          </p:cNvSpPr>
          <p:nvPr>
            <p:ph type="body" orient="vert" idx="1"/>
          </p:nvPr>
        </p:nvSpPr>
        <p:spPr>
          <a:xfrm>
            <a:off x="722744" y="2115770"/>
            <a:ext cx="10746512" cy="3482501"/>
          </a:xfrm>
        </p:spPr>
        <p:txBody>
          <a:bodyPr vert="horz" wrap="square" lIns="0" tIns="0" rIns="0" bIns="0" rtlCol="0">
            <a:noAutofit/>
          </a:bodyPr>
          <a:lstStyle/>
          <a:p>
            <a:pPr marL="0" indent="0">
              <a:lnSpc>
                <a:spcPct val="120000"/>
              </a:lnSpc>
              <a:spcBef>
                <a:spcPts val="0"/>
              </a:spcBef>
              <a:spcAft>
                <a:spcPts val="0"/>
              </a:spcAft>
              <a:buClr>
                <a:schemeClr val="accent5">
                  <a:lumMod val="75000"/>
                </a:schemeClr>
              </a:buClr>
              <a:buNone/>
            </a:pPr>
            <a:r>
              <a:rPr lang="nl-NL" sz="2000" b="1" dirty="0">
                <a:solidFill>
                  <a:schemeClr val="tx1"/>
                </a:solidFill>
                <a:latin typeface="Calibri" panose="020F0502020204030204" pitchFamily="34" charset="0"/>
              </a:rPr>
              <a:t>DRIE</a:t>
            </a:r>
            <a:r>
              <a:rPr lang="nl-NL" sz="2000" dirty="0">
                <a:solidFill>
                  <a:schemeClr val="tx1"/>
                </a:solidFill>
                <a:latin typeface="Calibri" panose="020F0502020204030204" pitchFamily="34" charset="0"/>
              </a:rPr>
              <a:t> onderwerpen belangrijk: </a:t>
            </a:r>
          </a:p>
          <a:p>
            <a:pPr marL="342900" indent="-342900">
              <a:lnSpc>
                <a:spcPct val="120000"/>
              </a:lnSpc>
              <a:spcBef>
                <a:spcPts val="0"/>
              </a:spcBef>
              <a:spcAft>
                <a:spcPts val="0"/>
              </a:spcAft>
              <a:buClr>
                <a:schemeClr val="accent5">
                  <a:lumMod val="75000"/>
                </a:schemeClr>
              </a:buClr>
              <a:buFont typeface="Wingdings" panose="05000000000000000000" pitchFamily="2" charset="2"/>
              <a:buChar char=""/>
            </a:pPr>
            <a:r>
              <a:rPr lang="nl-NL" sz="2000" u="sng" dirty="0">
                <a:solidFill>
                  <a:schemeClr val="tx1"/>
                </a:solidFill>
                <a:latin typeface="Calibri" panose="020F0502020204030204" pitchFamily="34" charset="0"/>
              </a:rPr>
              <a:t>Verdeling </a:t>
            </a:r>
            <a:r>
              <a:rPr lang="nl-NL" sz="2000" dirty="0">
                <a:solidFill>
                  <a:schemeClr val="tx1"/>
                </a:solidFill>
                <a:latin typeface="Calibri" panose="020F0502020204030204" pitchFamily="34" charset="0"/>
              </a:rPr>
              <a:t>van de 9,3 M over de betrokken partijen (verdeelsleutel) – voorstel is </a:t>
            </a:r>
            <a:br>
              <a:rPr lang="nl-NL" sz="2000" dirty="0">
                <a:solidFill>
                  <a:schemeClr val="tx1"/>
                </a:solidFill>
                <a:latin typeface="Calibri" panose="020F0502020204030204" pitchFamily="34" charset="0"/>
              </a:rPr>
            </a:br>
            <a:r>
              <a:rPr lang="nl-NL" sz="2000" dirty="0">
                <a:solidFill>
                  <a:schemeClr val="tx1"/>
                </a:solidFill>
                <a:latin typeface="Calibri" panose="020F0502020204030204" pitchFamily="34" charset="0"/>
              </a:rPr>
              <a:t>om gebruik te maken van de verdeelsleutel zoals is ontwikkeld door </a:t>
            </a:r>
            <a:br>
              <a:rPr lang="nl-NL" sz="2000" dirty="0">
                <a:solidFill>
                  <a:schemeClr val="tx1"/>
                </a:solidFill>
                <a:latin typeface="Calibri" panose="020F0502020204030204" pitchFamily="34" charset="0"/>
              </a:rPr>
            </a:br>
            <a:r>
              <a:rPr lang="nl-NL" sz="2000" dirty="0">
                <a:solidFill>
                  <a:schemeClr val="tx1"/>
                </a:solidFill>
                <a:latin typeface="Calibri" panose="020F0502020204030204" pitchFamily="34" charset="0"/>
              </a:rPr>
              <a:t>Rijk-VNG-UvW en IPO op basis van inwoners en oppervlakte. </a:t>
            </a:r>
            <a:br>
              <a:rPr lang="nl-NL" sz="2000" dirty="0">
                <a:solidFill>
                  <a:schemeClr val="tx1"/>
                </a:solidFill>
                <a:latin typeface="Calibri" panose="020F0502020204030204" pitchFamily="34" charset="0"/>
              </a:rPr>
            </a:br>
            <a:endParaRPr lang="nl-NL" sz="2000" dirty="0">
              <a:solidFill>
                <a:schemeClr val="tx1"/>
              </a:solidFill>
              <a:latin typeface="Calibri" panose="020F0502020204030204" pitchFamily="34" charset="0"/>
            </a:endParaRPr>
          </a:p>
          <a:p>
            <a:pPr marL="342900" indent="-342900">
              <a:lnSpc>
                <a:spcPct val="120000"/>
              </a:lnSpc>
              <a:spcBef>
                <a:spcPts val="0"/>
              </a:spcBef>
              <a:spcAft>
                <a:spcPts val="0"/>
              </a:spcAft>
              <a:buClr>
                <a:schemeClr val="accent5">
                  <a:lumMod val="75000"/>
                </a:schemeClr>
              </a:buClr>
              <a:buFont typeface="Wingdings" panose="05000000000000000000" pitchFamily="2" charset="2"/>
              <a:buChar char=""/>
            </a:pPr>
            <a:r>
              <a:rPr lang="nl-NL" sz="2000" u="sng" dirty="0">
                <a:solidFill>
                  <a:schemeClr val="tx1"/>
                </a:solidFill>
                <a:latin typeface="Calibri" panose="020F0502020204030204" pitchFamily="34" charset="0"/>
              </a:rPr>
              <a:t>Kassiersfunctie</a:t>
            </a:r>
            <a:r>
              <a:rPr lang="nl-NL" sz="2000" dirty="0">
                <a:solidFill>
                  <a:schemeClr val="tx1"/>
                </a:solidFill>
                <a:latin typeface="Calibri" panose="020F0502020204030204" pitchFamily="34" charset="0"/>
              </a:rPr>
              <a:t> – Wettelijk noodzakelijk voor aanvraag. Vraag ligt op dit moment voor bij Delft. Voorstel om kosten (0,5 d/w inhuur) te verdelen op basis van dezelfde verdeelsleutel. </a:t>
            </a:r>
          </a:p>
          <a:p>
            <a:pPr marL="342900" indent="-342900">
              <a:lnSpc>
                <a:spcPct val="120000"/>
              </a:lnSpc>
              <a:spcBef>
                <a:spcPts val="0"/>
              </a:spcBef>
              <a:spcAft>
                <a:spcPts val="0"/>
              </a:spcAft>
              <a:buClr>
                <a:schemeClr val="accent5">
                  <a:lumMod val="75000"/>
                </a:schemeClr>
              </a:buClr>
              <a:buFont typeface="Wingdings" panose="05000000000000000000" pitchFamily="2" charset="2"/>
              <a:buChar char=""/>
            </a:pPr>
            <a:endParaRPr lang="nl-NL" sz="2000" dirty="0">
              <a:solidFill>
                <a:schemeClr val="tx1"/>
              </a:solidFill>
              <a:latin typeface="Calibri" panose="020F0502020204030204" pitchFamily="34" charset="0"/>
            </a:endParaRPr>
          </a:p>
          <a:p>
            <a:pPr marL="342900" indent="-342900">
              <a:lnSpc>
                <a:spcPct val="120000"/>
              </a:lnSpc>
              <a:spcBef>
                <a:spcPts val="0"/>
              </a:spcBef>
              <a:spcAft>
                <a:spcPts val="0"/>
              </a:spcAft>
              <a:buClr>
                <a:schemeClr val="accent5">
                  <a:lumMod val="75000"/>
                </a:schemeClr>
              </a:buClr>
              <a:buFont typeface="Wingdings" panose="05000000000000000000" pitchFamily="2" charset="2"/>
              <a:buChar char=""/>
            </a:pPr>
            <a:r>
              <a:rPr lang="nl-NL" sz="2000" u="sng" dirty="0">
                <a:solidFill>
                  <a:schemeClr val="tx1"/>
                </a:solidFill>
                <a:latin typeface="Calibri" panose="020F0502020204030204" pitchFamily="34" charset="0"/>
              </a:rPr>
              <a:t>Verklaring van instemming</a:t>
            </a:r>
            <a:r>
              <a:rPr lang="nl-NL" sz="2000" dirty="0">
                <a:solidFill>
                  <a:schemeClr val="tx1"/>
                </a:solidFill>
                <a:latin typeface="Calibri" panose="020F0502020204030204" pitchFamily="34" charset="0"/>
              </a:rPr>
              <a:t> – Wettelijk noodzakelijk tenminste helft partijen. Voorstel om de verklaring door alle partijen (gemeenten, provincie en waterschap) te laten ondertekenen.</a:t>
            </a:r>
          </a:p>
          <a:p>
            <a:pPr marL="177800" lvl="1" indent="0">
              <a:lnSpc>
                <a:spcPct val="120000"/>
              </a:lnSpc>
              <a:spcBef>
                <a:spcPts val="0"/>
              </a:spcBef>
              <a:spcAft>
                <a:spcPts val="0"/>
              </a:spcAft>
              <a:buClr>
                <a:schemeClr val="accent5">
                  <a:lumMod val="75000"/>
                </a:schemeClr>
              </a:buClr>
              <a:buNone/>
            </a:pPr>
            <a:r>
              <a:rPr lang="nl-NL" sz="2000" dirty="0">
                <a:solidFill>
                  <a:schemeClr val="tx1"/>
                </a:solidFill>
                <a:latin typeface="Calibri" panose="020F0502020204030204" pitchFamily="34" charset="0"/>
              </a:rPr>
              <a:t>	</a:t>
            </a:r>
            <a:r>
              <a:rPr lang="nl-NL" sz="1400" dirty="0">
                <a:solidFill>
                  <a:schemeClr val="tx1"/>
                </a:solidFill>
                <a:latin typeface="Calibri" panose="020F0502020204030204" pitchFamily="34" charset="0"/>
              </a:rPr>
              <a:t>Nota bene: voor de projecten die nu worden ingediend, is ook een aparte bestuurlijke handtekening noodzakelijk.  </a:t>
            </a:r>
          </a:p>
          <a:p>
            <a:pPr marL="342900" indent="-342900">
              <a:lnSpc>
                <a:spcPct val="120000"/>
              </a:lnSpc>
              <a:spcBef>
                <a:spcPts val="0"/>
              </a:spcBef>
              <a:spcAft>
                <a:spcPts val="0"/>
              </a:spcAft>
              <a:buClr>
                <a:schemeClr val="accent5">
                  <a:lumMod val="75000"/>
                </a:schemeClr>
              </a:buClr>
              <a:buFont typeface="Wingdings" panose="05000000000000000000" pitchFamily="2" charset="2"/>
              <a:buChar char=""/>
            </a:pPr>
            <a:endParaRPr lang="nl-NL" sz="2000" dirty="0">
              <a:solidFill>
                <a:schemeClr val="tx1"/>
              </a:solidFill>
              <a:latin typeface="Calibri" panose="020F0502020204030204" pitchFamily="34" charset="0"/>
            </a:endParaRPr>
          </a:p>
          <a:p>
            <a:pPr marL="0" indent="0">
              <a:lnSpc>
                <a:spcPct val="120000"/>
              </a:lnSpc>
              <a:spcBef>
                <a:spcPts val="0"/>
              </a:spcBef>
              <a:spcAft>
                <a:spcPts val="0"/>
              </a:spcAft>
              <a:buClr>
                <a:schemeClr val="accent5">
                  <a:lumMod val="75000"/>
                </a:schemeClr>
              </a:buClr>
              <a:buNone/>
            </a:pPr>
            <a:endParaRPr lang="nl-NL" sz="1800" dirty="0">
              <a:solidFill>
                <a:schemeClr val="tx1"/>
              </a:solidFill>
              <a:latin typeface="Calibri" panose="020F0502020204030204" pitchFamily="34" charset="0"/>
            </a:endParaRPr>
          </a:p>
          <a:p>
            <a:pPr marL="342900" indent="-342900">
              <a:lnSpc>
                <a:spcPct val="120000"/>
              </a:lnSpc>
              <a:spcBef>
                <a:spcPts val="0"/>
              </a:spcBef>
              <a:spcAft>
                <a:spcPts val="0"/>
              </a:spcAft>
              <a:buClr>
                <a:schemeClr val="accent5">
                  <a:lumMod val="75000"/>
                </a:schemeClr>
              </a:buClr>
              <a:buFont typeface="Wingdings" panose="05000000000000000000" pitchFamily="2" charset="2"/>
              <a:buChar char=""/>
            </a:pPr>
            <a:endParaRPr lang="nl-NL" sz="1800" dirty="0">
              <a:solidFill>
                <a:schemeClr val="tx1"/>
              </a:solidFill>
              <a:latin typeface="Calibri" panose="020F0502020204030204" pitchFamily="34" charset="0"/>
            </a:endParaRPr>
          </a:p>
          <a:p>
            <a:pPr marL="342900" indent="-342900">
              <a:lnSpc>
                <a:spcPct val="120000"/>
              </a:lnSpc>
              <a:spcBef>
                <a:spcPts val="0"/>
              </a:spcBef>
              <a:spcAft>
                <a:spcPts val="0"/>
              </a:spcAft>
              <a:buClr>
                <a:schemeClr val="accent5">
                  <a:lumMod val="75000"/>
                </a:schemeClr>
              </a:buClr>
              <a:buFont typeface="Wingdings" panose="05000000000000000000" pitchFamily="2" charset="2"/>
              <a:buChar char=""/>
            </a:pPr>
            <a:endParaRPr lang="nl-NL" sz="1800" dirty="0">
              <a:solidFill>
                <a:schemeClr val="tx1"/>
              </a:solidFill>
              <a:latin typeface="Calibri" panose="020F0502020204030204" pitchFamily="34" charset="0"/>
            </a:endParaRPr>
          </a:p>
          <a:p>
            <a:pPr marL="342900" indent="-342900">
              <a:lnSpc>
                <a:spcPct val="120000"/>
              </a:lnSpc>
              <a:spcBef>
                <a:spcPts val="0"/>
              </a:spcBef>
              <a:spcAft>
                <a:spcPts val="0"/>
              </a:spcAft>
              <a:buClr>
                <a:schemeClr val="accent5">
                  <a:lumMod val="75000"/>
                </a:schemeClr>
              </a:buClr>
              <a:buFont typeface="Wingdings" panose="05000000000000000000" pitchFamily="2" charset="2"/>
              <a:buChar char=""/>
            </a:pPr>
            <a:endParaRPr lang="nl-NL" sz="1800" dirty="0">
              <a:solidFill>
                <a:schemeClr val="tx1"/>
              </a:solidFill>
              <a:latin typeface="Calibri" panose="020F0502020204030204" pitchFamily="34" charset="0"/>
            </a:endParaRPr>
          </a:p>
          <a:p>
            <a:pPr marL="342900" indent="-342900">
              <a:lnSpc>
                <a:spcPct val="120000"/>
              </a:lnSpc>
              <a:spcBef>
                <a:spcPts val="0"/>
              </a:spcBef>
              <a:spcAft>
                <a:spcPts val="0"/>
              </a:spcAft>
              <a:buClr>
                <a:schemeClr val="accent5">
                  <a:lumMod val="75000"/>
                </a:schemeClr>
              </a:buClr>
              <a:buFont typeface="Wingdings" panose="05000000000000000000" pitchFamily="2" charset="2"/>
              <a:buChar char=""/>
            </a:pPr>
            <a:endParaRPr lang="nl-NL" sz="1800" dirty="0">
              <a:solidFill>
                <a:schemeClr val="tx1"/>
              </a:solidFill>
              <a:latin typeface="Calibri" panose="020F0502020204030204" pitchFamily="34" charset="0"/>
            </a:endParaRPr>
          </a:p>
          <a:p>
            <a:pPr marL="342900" indent="-342900">
              <a:lnSpc>
                <a:spcPct val="120000"/>
              </a:lnSpc>
              <a:spcBef>
                <a:spcPts val="0"/>
              </a:spcBef>
              <a:spcAft>
                <a:spcPts val="0"/>
              </a:spcAft>
              <a:buClr>
                <a:schemeClr val="accent5">
                  <a:lumMod val="75000"/>
                </a:schemeClr>
              </a:buClr>
              <a:buFont typeface="Wingdings" panose="05000000000000000000" pitchFamily="2" charset="2"/>
              <a:buChar char=""/>
            </a:pPr>
            <a:endParaRPr lang="nl-NL" sz="1800" dirty="0">
              <a:solidFill>
                <a:schemeClr val="tx1"/>
              </a:solidFill>
              <a:latin typeface="Calibri" panose="020F0502020204030204" pitchFamily="34" charset="0"/>
            </a:endParaRPr>
          </a:p>
        </p:txBody>
      </p:sp>
      <p:sp>
        <p:nvSpPr>
          <p:cNvPr id="19" name="Tijdelijke aanduiding voor dianummer 18">
            <a:extLst>
              <a:ext uri="{FF2B5EF4-FFF2-40B4-BE49-F238E27FC236}">
                <a16:creationId xmlns:a16="http://schemas.microsoft.com/office/drawing/2014/main" id="{56022798-E8F6-430E-8168-CF7DE15966CF}"/>
              </a:ext>
            </a:extLst>
          </p:cNvPr>
          <p:cNvSpPr>
            <a:spLocks noGrp="1"/>
          </p:cNvSpPr>
          <p:nvPr>
            <p:ph type="sldNum" sz="quarter" idx="12"/>
          </p:nvPr>
        </p:nvSpPr>
        <p:spPr>
          <a:xfrm>
            <a:off x="10863208" y="6288165"/>
            <a:ext cx="603304" cy="154817"/>
          </a:xfrm>
        </p:spPr>
        <p:txBody>
          <a:bodyPr/>
          <a:lstStyle/>
          <a:p>
            <a:pPr lvl="0"/>
            <a:fld id="{CF95B365-0B67-4A6C-88EA-593E05F2F7EF}" type="slidenum">
              <a:rPr lang="nl-NL" noProof="0" smtClean="0">
                <a:solidFill>
                  <a:srgbClr val="0070C0"/>
                </a:solidFill>
              </a:rPr>
              <a:pPr lvl="0"/>
              <a:t>12</a:t>
            </a:fld>
            <a:endParaRPr lang="nl-NL" noProof="0">
              <a:solidFill>
                <a:srgbClr val="0070C0"/>
              </a:solidFill>
            </a:endParaRPr>
          </a:p>
        </p:txBody>
      </p:sp>
      <p:sp>
        <p:nvSpPr>
          <p:cNvPr id="17" name="Tijdelijke aanduiding voor datum 16">
            <a:extLst>
              <a:ext uri="{FF2B5EF4-FFF2-40B4-BE49-F238E27FC236}">
                <a16:creationId xmlns:a16="http://schemas.microsoft.com/office/drawing/2014/main" id="{182110E5-1FA9-4BE1-8B9A-90085F729647}"/>
              </a:ext>
            </a:extLst>
          </p:cNvPr>
          <p:cNvSpPr>
            <a:spLocks noGrp="1"/>
          </p:cNvSpPr>
          <p:nvPr>
            <p:ph type="dt" sz="half" idx="10"/>
          </p:nvPr>
        </p:nvSpPr>
        <p:spPr>
          <a:xfrm>
            <a:off x="8351609" y="6288165"/>
            <a:ext cx="2177607" cy="154817"/>
          </a:xfrm>
        </p:spPr>
        <p:txBody>
          <a:bodyPr/>
          <a:lstStyle/>
          <a:p>
            <a:pPr lvl="0"/>
            <a:r>
              <a:rPr lang="nl-NL" noProof="0">
                <a:solidFill>
                  <a:srgbClr val="0070C0"/>
                </a:solidFill>
              </a:rPr>
              <a:t>23 juni 2021</a:t>
            </a:r>
          </a:p>
        </p:txBody>
      </p:sp>
      <p:sp>
        <p:nvSpPr>
          <p:cNvPr id="27" name="Titel 26">
            <a:extLst>
              <a:ext uri="{FF2B5EF4-FFF2-40B4-BE49-F238E27FC236}">
                <a16:creationId xmlns:a16="http://schemas.microsoft.com/office/drawing/2014/main" id="{F81F9D0B-8E03-4B64-BC08-5177E371D6D5}"/>
              </a:ext>
            </a:extLst>
          </p:cNvPr>
          <p:cNvSpPr>
            <a:spLocks noGrp="1"/>
          </p:cNvSpPr>
          <p:nvPr>
            <p:ph type="title"/>
          </p:nvPr>
        </p:nvSpPr>
        <p:spPr>
          <a:xfrm>
            <a:off x="722744" y="720001"/>
            <a:ext cx="10746512" cy="398936"/>
          </a:xfrm>
        </p:spPr>
        <p:txBody>
          <a:bodyPr/>
          <a:lstStyle/>
          <a:p>
            <a:r>
              <a:rPr lang="nl-NL">
                <a:solidFill>
                  <a:srgbClr val="0070C0"/>
                </a:solidFill>
              </a:rPr>
              <a:t>Tijdelijke Impulsregeling Klimaatadaptatie</a:t>
            </a:r>
            <a:br>
              <a:rPr lang="nl-NL">
                <a:solidFill>
                  <a:srgbClr val="0070C0"/>
                </a:solidFill>
              </a:rPr>
            </a:br>
            <a:endParaRPr lang="nl-NL" sz="2400">
              <a:solidFill>
                <a:srgbClr val="0070C0"/>
              </a:solidFill>
            </a:endParaRPr>
          </a:p>
        </p:txBody>
      </p:sp>
      <p:pic>
        <p:nvPicPr>
          <p:cNvPr id="3" name="Afbeelding 2">
            <a:extLst>
              <a:ext uri="{FF2B5EF4-FFF2-40B4-BE49-F238E27FC236}">
                <a16:creationId xmlns:a16="http://schemas.microsoft.com/office/drawing/2014/main" id="{B95E5023-00F8-415E-A20E-AA959092D7BD}"/>
              </a:ext>
            </a:extLst>
          </p:cNvPr>
          <p:cNvPicPr>
            <a:picLocks noChangeAspect="1"/>
          </p:cNvPicPr>
          <p:nvPr/>
        </p:nvPicPr>
        <p:blipFill>
          <a:blip r:embed="rId4"/>
          <a:stretch>
            <a:fillRect/>
          </a:stretch>
        </p:blipFill>
        <p:spPr>
          <a:xfrm>
            <a:off x="307259" y="6076269"/>
            <a:ext cx="3009900" cy="733425"/>
          </a:xfrm>
          <a:prstGeom prst="rect">
            <a:avLst/>
          </a:prstGeom>
        </p:spPr>
      </p:pic>
      <p:pic>
        <p:nvPicPr>
          <p:cNvPr id="2" name="Afbeelding 1">
            <a:extLst>
              <a:ext uri="{FF2B5EF4-FFF2-40B4-BE49-F238E27FC236}">
                <a16:creationId xmlns:a16="http://schemas.microsoft.com/office/drawing/2014/main" id="{9DE1A8C9-4343-4D07-A16D-33AB048715C6}"/>
              </a:ext>
            </a:extLst>
          </p:cNvPr>
          <p:cNvPicPr>
            <a:picLocks noChangeAspect="1"/>
          </p:cNvPicPr>
          <p:nvPr/>
        </p:nvPicPr>
        <p:blipFill>
          <a:blip r:embed="rId5"/>
          <a:stretch>
            <a:fillRect/>
          </a:stretch>
        </p:blipFill>
        <p:spPr>
          <a:xfrm>
            <a:off x="10095045" y="1958887"/>
            <a:ext cx="768163" cy="1591194"/>
          </a:xfrm>
          <a:prstGeom prst="rect">
            <a:avLst/>
          </a:prstGeom>
        </p:spPr>
      </p:pic>
    </p:spTree>
    <p:extLst>
      <p:ext uri="{BB962C8B-B14F-4D97-AF65-F5344CB8AC3E}">
        <p14:creationId xmlns:p14="http://schemas.microsoft.com/office/powerpoint/2010/main" val="1081817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A893195F-E049-4CDF-925F-3BEBA723FAF6}"/>
              </a:ext>
            </a:extLst>
          </p:cNvPr>
          <p:cNvPicPr>
            <a:picLocks noChangeAspect="1"/>
          </p:cNvPicPr>
          <p:nvPr/>
        </p:nvPicPr>
        <p:blipFill>
          <a:blip r:embed="rId3"/>
          <a:stretch>
            <a:fillRect/>
          </a:stretch>
        </p:blipFill>
        <p:spPr>
          <a:xfrm>
            <a:off x="9117873" y="224826"/>
            <a:ext cx="2875789" cy="767427"/>
          </a:xfrm>
          <a:prstGeom prst="rect">
            <a:avLst/>
          </a:prstGeom>
        </p:spPr>
      </p:pic>
      <p:sp>
        <p:nvSpPr>
          <p:cNvPr id="30" name="Tijdelijke aanduiding voor tekst 29">
            <a:extLst>
              <a:ext uri="{FF2B5EF4-FFF2-40B4-BE49-F238E27FC236}">
                <a16:creationId xmlns:a16="http://schemas.microsoft.com/office/drawing/2014/main" id="{E1721D08-BDA3-4BA6-B78A-759936BEA80C}"/>
              </a:ext>
            </a:extLst>
          </p:cNvPr>
          <p:cNvSpPr>
            <a:spLocks noGrp="1"/>
          </p:cNvSpPr>
          <p:nvPr>
            <p:ph type="body" sz="quarter" idx="15"/>
          </p:nvPr>
        </p:nvSpPr>
        <p:spPr>
          <a:solidFill>
            <a:schemeClr val="accent4">
              <a:lumMod val="50000"/>
            </a:schemeClr>
          </a:solidFill>
        </p:spPr>
        <p:txBody>
          <a:bodyPr/>
          <a:lstStyle/>
          <a:p>
            <a:endParaRPr lang="nl-NL"/>
          </a:p>
        </p:txBody>
      </p:sp>
      <p:sp>
        <p:nvSpPr>
          <p:cNvPr id="28" name="Tijdelijke aanduiding voor verticale tekst 27">
            <a:extLst>
              <a:ext uri="{FF2B5EF4-FFF2-40B4-BE49-F238E27FC236}">
                <a16:creationId xmlns:a16="http://schemas.microsoft.com/office/drawing/2014/main" id="{E14AA2E1-2549-40C6-90BF-C7B8E94755D6}"/>
              </a:ext>
            </a:extLst>
          </p:cNvPr>
          <p:cNvSpPr>
            <a:spLocks noGrp="1"/>
          </p:cNvSpPr>
          <p:nvPr>
            <p:ph type="body" orient="vert" idx="1"/>
          </p:nvPr>
        </p:nvSpPr>
        <p:spPr>
          <a:xfrm>
            <a:off x="720000" y="2085571"/>
            <a:ext cx="10531474" cy="3482501"/>
          </a:xfrm>
        </p:spPr>
        <p:txBody>
          <a:bodyPr vert="horz" wrap="square" lIns="0" tIns="0" rIns="0" bIns="0" rtlCol="0">
            <a:noAutofit/>
          </a:bodyPr>
          <a:lstStyle/>
          <a:p>
            <a:pPr marL="0" indent="0">
              <a:lnSpc>
                <a:spcPct val="120000"/>
              </a:lnSpc>
              <a:spcBef>
                <a:spcPts val="0"/>
              </a:spcBef>
              <a:spcAft>
                <a:spcPts val="0"/>
              </a:spcAft>
              <a:buClr>
                <a:schemeClr val="accent5">
                  <a:lumMod val="75000"/>
                </a:schemeClr>
              </a:buClr>
              <a:buNone/>
            </a:pPr>
            <a:r>
              <a:rPr lang="nl-NL" sz="2000" b="1">
                <a:solidFill>
                  <a:schemeClr val="tx1"/>
                </a:solidFill>
                <a:latin typeface="Calibri" panose="020F0502020204030204" pitchFamily="34" charset="0"/>
              </a:rPr>
              <a:t>Vervolg: </a:t>
            </a:r>
          </a:p>
          <a:p>
            <a:pPr>
              <a:lnSpc>
                <a:spcPct val="120000"/>
              </a:lnSpc>
              <a:spcBef>
                <a:spcPts val="0"/>
              </a:spcBef>
              <a:spcAft>
                <a:spcPts val="0"/>
              </a:spcAft>
              <a:buClr>
                <a:schemeClr val="accent5">
                  <a:lumMod val="75000"/>
                </a:schemeClr>
              </a:buClr>
            </a:pPr>
            <a:r>
              <a:rPr lang="nl-NL" sz="2000">
                <a:solidFill>
                  <a:schemeClr val="tx1"/>
                </a:solidFill>
                <a:latin typeface="Calibri" panose="020F0502020204030204" pitchFamily="34" charset="0"/>
              </a:rPr>
              <a:t>Laatste aanpassingen samen met gemeenten</a:t>
            </a:r>
          </a:p>
          <a:p>
            <a:pPr>
              <a:lnSpc>
                <a:spcPct val="120000"/>
              </a:lnSpc>
              <a:spcBef>
                <a:spcPts val="0"/>
              </a:spcBef>
              <a:spcAft>
                <a:spcPts val="0"/>
              </a:spcAft>
              <a:buClr>
                <a:schemeClr val="accent5">
                  <a:lumMod val="75000"/>
                </a:schemeClr>
              </a:buClr>
            </a:pPr>
            <a:r>
              <a:rPr lang="nl-NL" sz="2000">
                <a:solidFill>
                  <a:schemeClr val="tx1"/>
                </a:solidFill>
                <a:latin typeface="Calibri" panose="020F0502020204030204" pitchFamily="34" charset="0"/>
              </a:rPr>
              <a:t>1 augustus een proefaanvraag (door ons geverifieerde input)</a:t>
            </a:r>
          </a:p>
          <a:p>
            <a:pPr>
              <a:lnSpc>
                <a:spcPct val="120000"/>
              </a:lnSpc>
              <a:spcBef>
                <a:spcPts val="0"/>
              </a:spcBef>
              <a:spcAft>
                <a:spcPts val="0"/>
              </a:spcAft>
              <a:buClr>
                <a:schemeClr val="accent5">
                  <a:lumMod val="75000"/>
                </a:schemeClr>
              </a:buClr>
            </a:pPr>
            <a:r>
              <a:rPr lang="nl-NL" sz="2000">
                <a:solidFill>
                  <a:schemeClr val="tx1"/>
                </a:solidFill>
                <a:latin typeface="Calibri" panose="020F0502020204030204" pitchFamily="34" charset="0"/>
              </a:rPr>
              <a:t>Laatste wijzigingen + bestuurlijke handtekening per project</a:t>
            </a:r>
          </a:p>
          <a:p>
            <a:pPr>
              <a:lnSpc>
                <a:spcPct val="120000"/>
              </a:lnSpc>
              <a:spcBef>
                <a:spcPts val="0"/>
              </a:spcBef>
              <a:spcAft>
                <a:spcPts val="0"/>
              </a:spcAft>
              <a:buClr>
                <a:schemeClr val="accent5">
                  <a:lumMod val="75000"/>
                </a:schemeClr>
              </a:buClr>
            </a:pPr>
            <a:r>
              <a:rPr lang="nl-NL" sz="2000">
                <a:solidFill>
                  <a:schemeClr val="tx1"/>
                </a:solidFill>
                <a:latin typeface="Calibri" panose="020F0502020204030204" pitchFamily="34" charset="0"/>
              </a:rPr>
              <a:t>Verklaring van instemming alle partijen</a:t>
            </a:r>
          </a:p>
          <a:p>
            <a:pPr>
              <a:lnSpc>
                <a:spcPct val="120000"/>
              </a:lnSpc>
              <a:spcBef>
                <a:spcPts val="0"/>
              </a:spcBef>
              <a:spcAft>
                <a:spcPts val="0"/>
              </a:spcAft>
              <a:buClr>
                <a:schemeClr val="accent5">
                  <a:lumMod val="75000"/>
                </a:schemeClr>
              </a:buClr>
            </a:pPr>
            <a:r>
              <a:rPr lang="nl-NL" sz="2000">
                <a:solidFill>
                  <a:schemeClr val="tx1"/>
                </a:solidFill>
                <a:latin typeface="Calibri" panose="020F0502020204030204" pitchFamily="34" charset="0"/>
              </a:rPr>
              <a:t>1 september definitieve indiening aanvraag 2021. </a:t>
            </a:r>
          </a:p>
          <a:p>
            <a:pPr>
              <a:lnSpc>
                <a:spcPct val="120000"/>
              </a:lnSpc>
              <a:spcBef>
                <a:spcPts val="0"/>
              </a:spcBef>
              <a:spcAft>
                <a:spcPts val="0"/>
              </a:spcAft>
              <a:buClr>
                <a:schemeClr val="accent5">
                  <a:lumMod val="75000"/>
                </a:schemeClr>
              </a:buClr>
            </a:pPr>
            <a:endParaRPr lang="nl-NL" sz="2000">
              <a:solidFill>
                <a:schemeClr val="tx1"/>
              </a:solidFill>
              <a:latin typeface="Calibri" panose="020F0502020204030204" pitchFamily="34" charset="0"/>
            </a:endParaRPr>
          </a:p>
          <a:p>
            <a:pPr marL="0" indent="0">
              <a:lnSpc>
                <a:spcPct val="120000"/>
              </a:lnSpc>
              <a:spcBef>
                <a:spcPts val="0"/>
              </a:spcBef>
              <a:spcAft>
                <a:spcPts val="0"/>
              </a:spcAft>
              <a:buClr>
                <a:schemeClr val="accent5">
                  <a:lumMod val="75000"/>
                </a:schemeClr>
              </a:buClr>
              <a:buNone/>
            </a:pPr>
            <a:r>
              <a:rPr lang="nl-NL" sz="2000">
                <a:solidFill>
                  <a:schemeClr val="tx1"/>
                </a:solidFill>
                <a:latin typeface="Calibri" panose="020F0502020204030204" pitchFamily="34" charset="0"/>
              </a:rPr>
              <a:t>NB1: indien gelden na 2022 over blijven zal er worden herverdeeld om verspilling te voorkomen</a:t>
            </a:r>
          </a:p>
          <a:p>
            <a:pPr marL="0" indent="0">
              <a:lnSpc>
                <a:spcPct val="120000"/>
              </a:lnSpc>
              <a:spcBef>
                <a:spcPts val="0"/>
              </a:spcBef>
              <a:spcAft>
                <a:spcPts val="0"/>
              </a:spcAft>
              <a:buClr>
                <a:schemeClr val="accent5">
                  <a:lumMod val="75000"/>
                </a:schemeClr>
              </a:buClr>
              <a:buNone/>
            </a:pPr>
            <a:r>
              <a:rPr lang="nl-NL" sz="2000">
                <a:solidFill>
                  <a:schemeClr val="tx1"/>
                </a:solidFill>
                <a:latin typeface="Calibri" panose="020F0502020204030204" pitchFamily="34" charset="0"/>
              </a:rPr>
              <a:t>NB2: HH van Delfland gebruikt haar gelden onder andere voor </a:t>
            </a:r>
            <a:r>
              <a:rPr lang="nl-NL" sz="2000" err="1">
                <a:solidFill>
                  <a:schemeClr val="tx1"/>
                </a:solidFill>
                <a:latin typeface="Calibri" panose="020F0502020204030204" pitchFamily="34" charset="0"/>
              </a:rPr>
              <a:t>gemeentegrensoverstijgende</a:t>
            </a:r>
            <a:r>
              <a:rPr lang="nl-NL" sz="2000">
                <a:solidFill>
                  <a:schemeClr val="tx1"/>
                </a:solidFill>
                <a:latin typeface="Calibri" panose="020F0502020204030204" pitchFamily="34" charset="0"/>
              </a:rPr>
              <a:t> projecten</a:t>
            </a:r>
            <a:endParaRPr lang="nl-NL" sz="1400">
              <a:solidFill>
                <a:schemeClr val="tx1"/>
              </a:solidFill>
              <a:latin typeface="Calibri" panose="020F0502020204030204" pitchFamily="34" charset="0"/>
            </a:endParaRPr>
          </a:p>
          <a:p>
            <a:pPr marL="342900" indent="-342900">
              <a:lnSpc>
                <a:spcPct val="120000"/>
              </a:lnSpc>
              <a:spcBef>
                <a:spcPts val="0"/>
              </a:spcBef>
              <a:spcAft>
                <a:spcPts val="0"/>
              </a:spcAft>
              <a:buClr>
                <a:schemeClr val="accent5">
                  <a:lumMod val="75000"/>
                </a:schemeClr>
              </a:buClr>
              <a:buFont typeface="Wingdings" panose="05000000000000000000" pitchFamily="2" charset="2"/>
              <a:buChar char=""/>
            </a:pPr>
            <a:endParaRPr lang="nl-NL" sz="2000">
              <a:solidFill>
                <a:schemeClr val="tx1"/>
              </a:solidFill>
              <a:latin typeface="Calibri" panose="020F0502020204030204" pitchFamily="34" charset="0"/>
            </a:endParaRPr>
          </a:p>
          <a:p>
            <a:pPr marL="0" indent="0">
              <a:lnSpc>
                <a:spcPct val="120000"/>
              </a:lnSpc>
              <a:spcBef>
                <a:spcPts val="0"/>
              </a:spcBef>
              <a:spcAft>
                <a:spcPts val="0"/>
              </a:spcAft>
              <a:buClr>
                <a:schemeClr val="accent5">
                  <a:lumMod val="75000"/>
                </a:schemeClr>
              </a:buClr>
              <a:buNone/>
            </a:pPr>
            <a:endParaRPr lang="nl-NL" sz="1800">
              <a:solidFill>
                <a:schemeClr val="tx1"/>
              </a:solidFill>
              <a:latin typeface="Calibri" panose="020F0502020204030204" pitchFamily="34" charset="0"/>
            </a:endParaRPr>
          </a:p>
          <a:p>
            <a:pPr marL="342900" indent="-342900">
              <a:lnSpc>
                <a:spcPct val="120000"/>
              </a:lnSpc>
              <a:spcBef>
                <a:spcPts val="0"/>
              </a:spcBef>
              <a:spcAft>
                <a:spcPts val="0"/>
              </a:spcAft>
              <a:buClr>
                <a:schemeClr val="accent5">
                  <a:lumMod val="75000"/>
                </a:schemeClr>
              </a:buClr>
              <a:buFont typeface="Wingdings" panose="05000000000000000000" pitchFamily="2" charset="2"/>
              <a:buChar char=""/>
            </a:pPr>
            <a:endParaRPr lang="nl-NL" sz="1800">
              <a:solidFill>
                <a:schemeClr val="tx1"/>
              </a:solidFill>
              <a:latin typeface="Calibri" panose="020F0502020204030204" pitchFamily="34" charset="0"/>
            </a:endParaRPr>
          </a:p>
          <a:p>
            <a:pPr marL="342900" indent="-342900">
              <a:lnSpc>
                <a:spcPct val="120000"/>
              </a:lnSpc>
              <a:spcBef>
                <a:spcPts val="0"/>
              </a:spcBef>
              <a:spcAft>
                <a:spcPts val="0"/>
              </a:spcAft>
              <a:buClr>
                <a:schemeClr val="accent5">
                  <a:lumMod val="75000"/>
                </a:schemeClr>
              </a:buClr>
              <a:buFont typeface="Wingdings" panose="05000000000000000000" pitchFamily="2" charset="2"/>
              <a:buChar char=""/>
            </a:pPr>
            <a:endParaRPr lang="nl-NL" sz="1800">
              <a:solidFill>
                <a:schemeClr val="tx1"/>
              </a:solidFill>
              <a:latin typeface="Calibri" panose="020F0502020204030204" pitchFamily="34" charset="0"/>
            </a:endParaRPr>
          </a:p>
          <a:p>
            <a:pPr marL="342900" indent="-342900">
              <a:lnSpc>
                <a:spcPct val="120000"/>
              </a:lnSpc>
              <a:spcBef>
                <a:spcPts val="0"/>
              </a:spcBef>
              <a:spcAft>
                <a:spcPts val="0"/>
              </a:spcAft>
              <a:buClr>
                <a:schemeClr val="accent5">
                  <a:lumMod val="75000"/>
                </a:schemeClr>
              </a:buClr>
              <a:buFont typeface="Wingdings" panose="05000000000000000000" pitchFamily="2" charset="2"/>
              <a:buChar char=""/>
            </a:pPr>
            <a:endParaRPr lang="nl-NL" sz="1800">
              <a:solidFill>
                <a:schemeClr val="tx1"/>
              </a:solidFill>
              <a:latin typeface="Calibri" panose="020F0502020204030204" pitchFamily="34" charset="0"/>
            </a:endParaRPr>
          </a:p>
          <a:p>
            <a:pPr marL="342900" indent="-342900">
              <a:lnSpc>
                <a:spcPct val="120000"/>
              </a:lnSpc>
              <a:spcBef>
                <a:spcPts val="0"/>
              </a:spcBef>
              <a:spcAft>
                <a:spcPts val="0"/>
              </a:spcAft>
              <a:buClr>
                <a:schemeClr val="accent5">
                  <a:lumMod val="75000"/>
                </a:schemeClr>
              </a:buClr>
              <a:buFont typeface="Wingdings" panose="05000000000000000000" pitchFamily="2" charset="2"/>
              <a:buChar char=""/>
            </a:pPr>
            <a:endParaRPr lang="nl-NL" sz="1800">
              <a:solidFill>
                <a:schemeClr val="tx1"/>
              </a:solidFill>
              <a:latin typeface="Calibri" panose="020F0502020204030204" pitchFamily="34" charset="0"/>
            </a:endParaRPr>
          </a:p>
          <a:p>
            <a:pPr marL="342900" indent="-342900">
              <a:lnSpc>
                <a:spcPct val="120000"/>
              </a:lnSpc>
              <a:spcBef>
                <a:spcPts val="0"/>
              </a:spcBef>
              <a:spcAft>
                <a:spcPts val="0"/>
              </a:spcAft>
              <a:buClr>
                <a:schemeClr val="accent5">
                  <a:lumMod val="75000"/>
                </a:schemeClr>
              </a:buClr>
              <a:buFont typeface="Wingdings" panose="05000000000000000000" pitchFamily="2" charset="2"/>
              <a:buChar char=""/>
            </a:pPr>
            <a:endParaRPr lang="nl-NL" sz="1800">
              <a:solidFill>
                <a:schemeClr val="tx1"/>
              </a:solidFill>
              <a:latin typeface="Calibri" panose="020F0502020204030204" pitchFamily="34" charset="0"/>
            </a:endParaRPr>
          </a:p>
        </p:txBody>
      </p:sp>
      <p:sp>
        <p:nvSpPr>
          <p:cNvPr id="19" name="Tijdelijke aanduiding voor dianummer 18">
            <a:extLst>
              <a:ext uri="{FF2B5EF4-FFF2-40B4-BE49-F238E27FC236}">
                <a16:creationId xmlns:a16="http://schemas.microsoft.com/office/drawing/2014/main" id="{56022798-E8F6-430E-8168-CF7DE15966CF}"/>
              </a:ext>
            </a:extLst>
          </p:cNvPr>
          <p:cNvSpPr>
            <a:spLocks noGrp="1"/>
          </p:cNvSpPr>
          <p:nvPr>
            <p:ph type="sldNum" sz="quarter" idx="12"/>
          </p:nvPr>
        </p:nvSpPr>
        <p:spPr>
          <a:xfrm>
            <a:off x="10863208" y="6288165"/>
            <a:ext cx="603304" cy="154817"/>
          </a:xfrm>
        </p:spPr>
        <p:txBody>
          <a:bodyPr/>
          <a:lstStyle/>
          <a:p>
            <a:pPr lvl="0"/>
            <a:fld id="{CF95B365-0B67-4A6C-88EA-593E05F2F7EF}" type="slidenum">
              <a:rPr lang="nl-NL" noProof="0" smtClean="0">
                <a:solidFill>
                  <a:srgbClr val="0070C0"/>
                </a:solidFill>
              </a:rPr>
              <a:pPr lvl="0"/>
              <a:t>13</a:t>
            </a:fld>
            <a:endParaRPr lang="nl-NL" noProof="0">
              <a:solidFill>
                <a:srgbClr val="0070C0"/>
              </a:solidFill>
            </a:endParaRPr>
          </a:p>
        </p:txBody>
      </p:sp>
      <p:sp>
        <p:nvSpPr>
          <p:cNvPr id="17" name="Tijdelijke aanduiding voor datum 16">
            <a:extLst>
              <a:ext uri="{FF2B5EF4-FFF2-40B4-BE49-F238E27FC236}">
                <a16:creationId xmlns:a16="http://schemas.microsoft.com/office/drawing/2014/main" id="{182110E5-1FA9-4BE1-8B9A-90085F729647}"/>
              </a:ext>
            </a:extLst>
          </p:cNvPr>
          <p:cNvSpPr>
            <a:spLocks noGrp="1"/>
          </p:cNvSpPr>
          <p:nvPr>
            <p:ph type="dt" sz="half" idx="10"/>
          </p:nvPr>
        </p:nvSpPr>
        <p:spPr>
          <a:xfrm>
            <a:off x="8351609" y="6288165"/>
            <a:ext cx="2177607" cy="154817"/>
          </a:xfrm>
        </p:spPr>
        <p:txBody>
          <a:bodyPr/>
          <a:lstStyle/>
          <a:p>
            <a:pPr lvl="0"/>
            <a:r>
              <a:rPr lang="nl-NL" noProof="0">
                <a:solidFill>
                  <a:srgbClr val="0070C0"/>
                </a:solidFill>
              </a:rPr>
              <a:t>23 juni 2021</a:t>
            </a:r>
          </a:p>
        </p:txBody>
      </p:sp>
      <p:sp>
        <p:nvSpPr>
          <p:cNvPr id="27" name="Titel 26">
            <a:extLst>
              <a:ext uri="{FF2B5EF4-FFF2-40B4-BE49-F238E27FC236}">
                <a16:creationId xmlns:a16="http://schemas.microsoft.com/office/drawing/2014/main" id="{F81F9D0B-8E03-4B64-BC08-5177E371D6D5}"/>
              </a:ext>
            </a:extLst>
          </p:cNvPr>
          <p:cNvSpPr>
            <a:spLocks noGrp="1"/>
          </p:cNvSpPr>
          <p:nvPr>
            <p:ph type="title"/>
          </p:nvPr>
        </p:nvSpPr>
        <p:spPr>
          <a:xfrm>
            <a:off x="722744" y="720001"/>
            <a:ext cx="10746512" cy="398936"/>
          </a:xfrm>
        </p:spPr>
        <p:txBody>
          <a:bodyPr/>
          <a:lstStyle/>
          <a:p>
            <a:r>
              <a:rPr lang="nl-NL">
                <a:solidFill>
                  <a:srgbClr val="0070C0"/>
                </a:solidFill>
              </a:rPr>
              <a:t>Tijdelijke Impulsregeling Klimaatadaptatie</a:t>
            </a:r>
            <a:br>
              <a:rPr lang="nl-NL">
                <a:solidFill>
                  <a:srgbClr val="0070C0"/>
                </a:solidFill>
              </a:rPr>
            </a:br>
            <a:endParaRPr lang="nl-NL" sz="2400">
              <a:solidFill>
                <a:srgbClr val="0070C0"/>
              </a:solidFill>
            </a:endParaRPr>
          </a:p>
        </p:txBody>
      </p:sp>
      <p:pic>
        <p:nvPicPr>
          <p:cNvPr id="3" name="Afbeelding 2">
            <a:extLst>
              <a:ext uri="{FF2B5EF4-FFF2-40B4-BE49-F238E27FC236}">
                <a16:creationId xmlns:a16="http://schemas.microsoft.com/office/drawing/2014/main" id="{B95E5023-00F8-415E-A20E-AA959092D7BD}"/>
              </a:ext>
            </a:extLst>
          </p:cNvPr>
          <p:cNvPicPr>
            <a:picLocks noChangeAspect="1"/>
          </p:cNvPicPr>
          <p:nvPr/>
        </p:nvPicPr>
        <p:blipFill>
          <a:blip r:embed="rId4"/>
          <a:stretch>
            <a:fillRect/>
          </a:stretch>
        </p:blipFill>
        <p:spPr>
          <a:xfrm>
            <a:off x="307259" y="6076269"/>
            <a:ext cx="3009900" cy="733425"/>
          </a:xfrm>
          <a:prstGeom prst="rect">
            <a:avLst/>
          </a:prstGeom>
        </p:spPr>
      </p:pic>
      <p:pic>
        <p:nvPicPr>
          <p:cNvPr id="4" name="Afbeelding 3">
            <a:extLst>
              <a:ext uri="{FF2B5EF4-FFF2-40B4-BE49-F238E27FC236}">
                <a16:creationId xmlns:a16="http://schemas.microsoft.com/office/drawing/2014/main" id="{85FCEC05-DAE6-4A8C-B4AD-AE859A6185C8}"/>
              </a:ext>
            </a:extLst>
          </p:cNvPr>
          <p:cNvPicPr>
            <a:picLocks noChangeAspect="1"/>
          </p:cNvPicPr>
          <p:nvPr/>
        </p:nvPicPr>
        <p:blipFill>
          <a:blip r:embed="rId5"/>
          <a:stretch>
            <a:fillRect/>
          </a:stretch>
        </p:blipFill>
        <p:spPr>
          <a:xfrm>
            <a:off x="8509928" y="1680022"/>
            <a:ext cx="2587838" cy="2579605"/>
          </a:xfrm>
          <a:prstGeom prst="rect">
            <a:avLst/>
          </a:prstGeom>
        </p:spPr>
      </p:pic>
    </p:spTree>
    <p:extLst>
      <p:ext uri="{BB962C8B-B14F-4D97-AF65-F5344CB8AC3E}">
        <p14:creationId xmlns:p14="http://schemas.microsoft.com/office/powerpoint/2010/main" val="1440522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jdelijke aanduiding voor tekst 29">
            <a:extLst>
              <a:ext uri="{FF2B5EF4-FFF2-40B4-BE49-F238E27FC236}">
                <a16:creationId xmlns:a16="http://schemas.microsoft.com/office/drawing/2014/main" id="{E1721D08-BDA3-4BA6-B78A-759936BEA80C}"/>
              </a:ext>
            </a:extLst>
          </p:cNvPr>
          <p:cNvSpPr>
            <a:spLocks noGrp="1"/>
          </p:cNvSpPr>
          <p:nvPr>
            <p:ph type="body" sz="quarter" idx="15"/>
          </p:nvPr>
        </p:nvSpPr>
        <p:spPr>
          <a:solidFill>
            <a:schemeClr val="accent4">
              <a:lumMod val="50000"/>
            </a:schemeClr>
          </a:solidFill>
        </p:spPr>
        <p:txBody>
          <a:bodyPr/>
          <a:lstStyle/>
          <a:p>
            <a:endParaRPr lang="nl-NL"/>
          </a:p>
        </p:txBody>
      </p:sp>
      <p:sp>
        <p:nvSpPr>
          <p:cNvPr id="28" name="Tijdelijke aanduiding voor verticale tekst 27">
            <a:extLst>
              <a:ext uri="{FF2B5EF4-FFF2-40B4-BE49-F238E27FC236}">
                <a16:creationId xmlns:a16="http://schemas.microsoft.com/office/drawing/2014/main" id="{E14AA2E1-2549-40C6-90BF-C7B8E94755D6}"/>
              </a:ext>
            </a:extLst>
          </p:cNvPr>
          <p:cNvSpPr>
            <a:spLocks noGrp="1"/>
          </p:cNvSpPr>
          <p:nvPr>
            <p:ph type="body" orient="vert" idx="1"/>
          </p:nvPr>
        </p:nvSpPr>
        <p:spPr>
          <a:xfrm>
            <a:off x="5888871" y="1604255"/>
            <a:ext cx="5328426" cy="4666692"/>
          </a:xfrm>
        </p:spPr>
        <p:txBody>
          <a:bodyPr vert="horz" wrap="square" lIns="0" tIns="0" rIns="0" bIns="0" rtlCol="0">
            <a:noAutofit/>
          </a:bodyPr>
          <a:lstStyle/>
          <a:p>
            <a:pPr marL="342900" indent="-342900">
              <a:lnSpc>
                <a:spcPct val="120000"/>
              </a:lnSpc>
              <a:spcBef>
                <a:spcPts val="0"/>
              </a:spcBef>
              <a:spcAft>
                <a:spcPts val="0"/>
              </a:spcAft>
              <a:buClr>
                <a:schemeClr val="accent5">
                  <a:lumMod val="75000"/>
                </a:schemeClr>
              </a:buClr>
              <a:buFont typeface="Wingdings" panose="05000000000000000000" pitchFamily="2" charset="2"/>
              <a:buChar char=""/>
            </a:pPr>
            <a:r>
              <a:rPr lang="nl-NL" sz="2400" b="1">
                <a:solidFill>
                  <a:schemeClr val="tx1"/>
                </a:solidFill>
                <a:latin typeface="Calibri" panose="020F0502020204030204" pitchFamily="34" charset="0"/>
              </a:rPr>
              <a:t>Samenwerkingsagenda</a:t>
            </a:r>
            <a:r>
              <a:rPr lang="nl-NL" sz="1800" b="1">
                <a:solidFill>
                  <a:schemeClr val="tx1"/>
                </a:solidFill>
                <a:latin typeface="Calibri" panose="020F0502020204030204" pitchFamily="34" charset="0"/>
              </a:rPr>
              <a:t>: </a:t>
            </a:r>
            <a:br>
              <a:rPr lang="nl-NL" sz="1800" b="1">
                <a:solidFill>
                  <a:schemeClr val="tx1"/>
                </a:solidFill>
                <a:latin typeface="Calibri" panose="020F0502020204030204" pitchFamily="34" charset="0"/>
              </a:rPr>
            </a:br>
            <a:r>
              <a:rPr lang="nl-NL" sz="1800">
                <a:solidFill>
                  <a:schemeClr val="tx1"/>
                </a:solidFill>
                <a:latin typeface="Calibri" panose="020F0502020204030204" pitchFamily="34" charset="0"/>
              </a:rPr>
              <a:t>1) Akkoord op aantrekken van coördinator</a:t>
            </a:r>
            <a:br>
              <a:rPr lang="nl-NL" sz="1800">
                <a:solidFill>
                  <a:schemeClr val="tx1"/>
                </a:solidFill>
                <a:latin typeface="Calibri" panose="020F0502020204030204" pitchFamily="34" charset="0"/>
              </a:rPr>
            </a:br>
            <a:r>
              <a:rPr lang="nl-NL" sz="1800">
                <a:solidFill>
                  <a:schemeClr val="tx1"/>
                </a:solidFill>
                <a:latin typeface="Calibri" panose="020F0502020204030204" pitchFamily="34" charset="0"/>
              </a:rPr>
              <a:t>2) Akkoord op de voorstellen voor inhoud, organisatie en financiering (zowel trekker als kassier) </a:t>
            </a:r>
            <a:r>
              <a:rPr lang="nl-NL" sz="1800" u="sng">
                <a:solidFill>
                  <a:schemeClr val="tx1"/>
                </a:solidFill>
                <a:latin typeface="Calibri" panose="020F0502020204030204" pitchFamily="34" charset="0"/>
              </a:rPr>
              <a:t>als basis </a:t>
            </a:r>
            <a:r>
              <a:rPr lang="nl-NL" sz="1800">
                <a:solidFill>
                  <a:schemeClr val="tx1"/>
                </a:solidFill>
                <a:latin typeface="Calibri" panose="020F0502020204030204" pitchFamily="34" charset="0"/>
              </a:rPr>
              <a:t>van een door ons te ontwikkelen bestuursakkoord</a:t>
            </a:r>
          </a:p>
          <a:p>
            <a:pPr marL="342900" indent="-342900">
              <a:lnSpc>
                <a:spcPct val="120000"/>
              </a:lnSpc>
              <a:spcBef>
                <a:spcPts val="0"/>
              </a:spcBef>
              <a:spcAft>
                <a:spcPts val="0"/>
              </a:spcAft>
              <a:buClr>
                <a:schemeClr val="accent5">
                  <a:lumMod val="75000"/>
                </a:schemeClr>
              </a:buClr>
              <a:buFont typeface="Wingdings" panose="05000000000000000000" pitchFamily="2" charset="2"/>
              <a:buChar char=""/>
            </a:pPr>
            <a:endParaRPr lang="nl-NL" sz="1800">
              <a:solidFill>
                <a:schemeClr val="tx1"/>
              </a:solidFill>
              <a:latin typeface="Calibri" panose="020F0502020204030204" pitchFamily="34" charset="0"/>
            </a:endParaRPr>
          </a:p>
          <a:p>
            <a:pPr marL="342900" indent="-342900">
              <a:lnSpc>
                <a:spcPct val="120000"/>
              </a:lnSpc>
              <a:spcBef>
                <a:spcPts val="0"/>
              </a:spcBef>
              <a:spcAft>
                <a:spcPts val="0"/>
              </a:spcAft>
              <a:buClr>
                <a:schemeClr val="accent5">
                  <a:lumMod val="75000"/>
                </a:schemeClr>
              </a:buClr>
              <a:buFont typeface="Wingdings" panose="05000000000000000000" pitchFamily="2" charset="2"/>
              <a:buChar char=""/>
            </a:pPr>
            <a:r>
              <a:rPr lang="nl-NL" sz="2400" b="1">
                <a:solidFill>
                  <a:schemeClr val="tx1"/>
                </a:solidFill>
                <a:latin typeface="Calibri" panose="020F0502020204030204" pitchFamily="34" charset="0"/>
              </a:rPr>
              <a:t>Impulsregeling</a:t>
            </a:r>
            <a:r>
              <a:rPr lang="nl-NL" sz="2400">
                <a:solidFill>
                  <a:schemeClr val="tx1"/>
                </a:solidFill>
                <a:latin typeface="Calibri" panose="020F0502020204030204" pitchFamily="34" charset="0"/>
              </a:rPr>
              <a:t>: </a:t>
            </a:r>
            <a:br>
              <a:rPr lang="nl-NL" sz="1800">
                <a:solidFill>
                  <a:schemeClr val="tx1"/>
                </a:solidFill>
                <a:latin typeface="Calibri" panose="020F0502020204030204" pitchFamily="34" charset="0"/>
              </a:rPr>
            </a:br>
            <a:r>
              <a:rPr lang="nl-NL" sz="1800">
                <a:solidFill>
                  <a:schemeClr val="tx1"/>
                </a:solidFill>
                <a:latin typeface="Calibri" panose="020F0502020204030204" pitchFamily="34" charset="0"/>
              </a:rPr>
              <a:t>1) Akkoord op verdeelsleutel</a:t>
            </a:r>
            <a:br>
              <a:rPr lang="nl-NL" sz="1800">
                <a:solidFill>
                  <a:schemeClr val="tx1"/>
                </a:solidFill>
                <a:latin typeface="Calibri" panose="020F0502020204030204" pitchFamily="34" charset="0"/>
              </a:rPr>
            </a:br>
            <a:r>
              <a:rPr lang="nl-NL" sz="1800">
                <a:solidFill>
                  <a:schemeClr val="tx1"/>
                </a:solidFill>
                <a:latin typeface="Calibri" panose="020F0502020204030204" pitchFamily="34" charset="0"/>
              </a:rPr>
              <a:t>2) Akkoord op ondertekenen (voor 1 sept) van verklaring van instemming </a:t>
            </a:r>
            <a:br>
              <a:rPr lang="nl-NL" sz="1800">
                <a:solidFill>
                  <a:schemeClr val="tx1"/>
                </a:solidFill>
                <a:latin typeface="Calibri" panose="020F0502020204030204" pitchFamily="34" charset="0"/>
              </a:rPr>
            </a:br>
            <a:r>
              <a:rPr lang="nl-NL" sz="1800">
                <a:solidFill>
                  <a:schemeClr val="tx1"/>
                </a:solidFill>
                <a:latin typeface="Calibri" panose="020F0502020204030204" pitchFamily="34" charset="0"/>
              </a:rPr>
              <a:t>3) Akkoord met geplande indiening van eerste aanvraag</a:t>
            </a:r>
          </a:p>
          <a:p>
            <a:pPr marL="342900" indent="-342900">
              <a:lnSpc>
                <a:spcPct val="120000"/>
              </a:lnSpc>
              <a:spcBef>
                <a:spcPts val="0"/>
              </a:spcBef>
              <a:spcAft>
                <a:spcPts val="0"/>
              </a:spcAft>
              <a:buClr>
                <a:schemeClr val="accent5">
                  <a:lumMod val="75000"/>
                </a:schemeClr>
              </a:buClr>
              <a:buFont typeface="Wingdings" panose="05000000000000000000" pitchFamily="2" charset="2"/>
              <a:buChar char=""/>
            </a:pPr>
            <a:endParaRPr lang="nl-NL" sz="1800">
              <a:solidFill>
                <a:schemeClr val="tx1"/>
              </a:solidFill>
              <a:latin typeface="Calibri" panose="020F0502020204030204" pitchFamily="34" charset="0"/>
            </a:endParaRPr>
          </a:p>
          <a:p>
            <a:pPr marL="342900" indent="-342900">
              <a:lnSpc>
                <a:spcPct val="120000"/>
              </a:lnSpc>
              <a:spcBef>
                <a:spcPts val="0"/>
              </a:spcBef>
              <a:spcAft>
                <a:spcPts val="0"/>
              </a:spcAft>
              <a:buClr>
                <a:schemeClr val="accent5">
                  <a:lumMod val="75000"/>
                </a:schemeClr>
              </a:buClr>
              <a:buFont typeface="Wingdings" panose="05000000000000000000" pitchFamily="2" charset="2"/>
              <a:buChar char=""/>
            </a:pPr>
            <a:endParaRPr lang="nl-NL" sz="1800">
              <a:solidFill>
                <a:schemeClr val="tx1"/>
              </a:solidFill>
              <a:latin typeface="Calibri" panose="020F0502020204030204" pitchFamily="34" charset="0"/>
            </a:endParaRPr>
          </a:p>
          <a:p>
            <a:pPr marL="342900" indent="-342900">
              <a:lnSpc>
                <a:spcPct val="120000"/>
              </a:lnSpc>
              <a:spcBef>
                <a:spcPts val="0"/>
              </a:spcBef>
              <a:spcAft>
                <a:spcPts val="0"/>
              </a:spcAft>
              <a:buClr>
                <a:schemeClr val="accent5">
                  <a:lumMod val="75000"/>
                </a:schemeClr>
              </a:buClr>
              <a:buFont typeface="Wingdings" panose="05000000000000000000" pitchFamily="2" charset="2"/>
              <a:buChar char=""/>
            </a:pPr>
            <a:endParaRPr lang="nl-NL" sz="1800">
              <a:solidFill>
                <a:schemeClr val="tx1"/>
              </a:solidFill>
              <a:latin typeface="Calibri" panose="020F0502020204030204" pitchFamily="34" charset="0"/>
            </a:endParaRPr>
          </a:p>
        </p:txBody>
      </p:sp>
      <p:sp>
        <p:nvSpPr>
          <p:cNvPr id="19" name="Tijdelijke aanduiding voor dianummer 18">
            <a:extLst>
              <a:ext uri="{FF2B5EF4-FFF2-40B4-BE49-F238E27FC236}">
                <a16:creationId xmlns:a16="http://schemas.microsoft.com/office/drawing/2014/main" id="{56022798-E8F6-430E-8168-CF7DE15966CF}"/>
              </a:ext>
            </a:extLst>
          </p:cNvPr>
          <p:cNvSpPr>
            <a:spLocks noGrp="1"/>
          </p:cNvSpPr>
          <p:nvPr>
            <p:ph type="sldNum" sz="quarter" idx="12"/>
          </p:nvPr>
        </p:nvSpPr>
        <p:spPr>
          <a:xfrm>
            <a:off x="10863208" y="6288165"/>
            <a:ext cx="603304" cy="154817"/>
          </a:xfrm>
        </p:spPr>
        <p:txBody>
          <a:bodyPr/>
          <a:lstStyle/>
          <a:p>
            <a:pPr lvl="0"/>
            <a:fld id="{CF95B365-0B67-4A6C-88EA-593E05F2F7EF}" type="slidenum">
              <a:rPr lang="nl-NL" noProof="0" smtClean="0">
                <a:solidFill>
                  <a:srgbClr val="0070C0"/>
                </a:solidFill>
              </a:rPr>
              <a:pPr lvl="0"/>
              <a:t>14</a:t>
            </a:fld>
            <a:endParaRPr lang="nl-NL" noProof="0">
              <a:solidFill>
                <a:srgbClr val="0070C0"/>
              </a:solidFill>
            </a:endParaRPr>
          </a:p>
        </p:txBody>
      </p:sp>
      <p:sp>
        <p:nvSpPr>
          <p:cNvPr id="17" name="Tijdelijke aanduiding voor datum 16">
            <a:extLst>
              <a:ext uri="{FF2B5EF4-FFF2-40B4-BE49-F238E27FC236}">
                <a16:creationId xmlns:a16="http://schemas.microsoft.com/office/drawing/2014/main" id="{182110E5-1FA9-4BE1-8B9A-90085F729647}"/>
              </a:ext>
            </a:extLst>
          </p:cNvPr>
          <p:cNvSpPr>
            <a:spLocks noGrp="1"/>
          </p:cNvSpPr>
          <p:nvPr>
            <p:ph type="dt" sz="half" idx="10"/>
          </p:nvPr>
        </p:nvSpPr>
        <p:spPr>
          <a:xfrm>
            <a:off x="8351609" y="6288165"/>
            <a:ext cx="2177607" cy="154817"/>
          </a:xfrm>
        </p:spPr>
        <p:txBody>
          <a:bodyPr/>
          <a:lstStyle/>
          <a:p>
            <a:pPr lvl="0"/>
            <a:r>
              <a:rPr lang="nl-NL" noProof="0">
                <a:solidFill>
                  <a:srgbClr val="0070C0"/>
                </a:solidFill>
              </a:rPr>
              <a:t>23 juni 2021</a:t>
            </a:r>
          </a:p>
        </p:txBody>
      </p:sp>
      <p:sp>
        <p:nvSpPr>
          <p:cNvPr id="27" name="Titel 26">
            <a:extLst>
              <a:ext uri="{FF2B5EF4-FFF2-40B4-BE49-F238E27FC236}">
                <a16:creationId xmlns:a16="http://schemas.microsoft.com/office/drawing/2014/main" id="{F81F9D0B-8E03-4B64-BC08-5177E371D6D5}"/>
              </a:ext>
            </a:extLst>
          </p:cNvPr>
          <p:cNvSpPr>
            <a:spLocks noGrp="1"/>
          </p:cNvSpPr>
          <p:nvPr>
            <p:ph type="title"/>
          </p:nvPr>
        </p:nvSpPr>
        <p:spPr>
          <a:xfrm>
            <a:off x="722744" y="720001"/>
            <a:ext cx="10746512" cy="398936"/>
          </a:xfrm>
        </p:spPr>
        <p:txBody>
          <a:bodyPr/>
          <a:lstStyle/>
          <a:p>
            <a:r>
              <a:rPr lang="nl-NL">
                <a:solidFill>
                  <a:srgbClr val="0070C0"/>
                </a:solidFill>
              </a:rPr>
              <a:t>Twee nota’s in samenhang – voorstellen</a:t>
            </a:r>
            <a:br>
              <a:rPr lang="nl-NL">
                <a:solidFill>
                  <a:srgbClr val="0070C0"/>
                </a:solidFill>
              </a:rPr>
            </a:br>
            <a:endParaRPr lang="nl-NL" sz="2400">
              <a:solidFill>
                <a:srgbClr val="0070C0"/>
              </a:solidFill>
            </a:endParaRPr>
          </a:p>
        </p:txBody>
      </p:sp>
      <p:pic>
        <p:nvPicPr>
          <p:cNvPr id="3" name="Afbeelding 2">
            <a:extLst>
              <a:ext uri="{FF2B5EF4-FFF2-40B4-BE49-F238E27FC236}">
                <a16:creationId xmlns:a16="http://schemas.microsoft.com/office/drawing/2014/main" id="{B95E5023-00F8-415E-A20E-AA959092D7BD}"/>
              </a:ext>
            </a:extLst>
          </p:cNvPr>
          <p:cNvPicPr>
            <a:picLocks noChangeAspect="1"/>
          </p:cNvPicPr>
          <p:nvPr/>
        </p:nvPicPr>
        <p:blipFill>
          <a:blip r:embed="rId3"/>
          <a:stretch>
            <a:fillRect/>
          </a:stretch>
        </p:blipFill>
        <p:spPr>
          <a:xfrm>
            <a:off x="320607" y="6076269"/>
            <a:ext cx="3009900" cy="733425"/>
          </a:xfrm>
          <a:prstGeom prst="rect">
            <a:avLst/>
          </a:prstGeom>
        </p:spPr>
      </p:pic>
      <p:sp>
        <p:nvSpPr>
          <p:cNvPr id="2" name="Rol: verticaal 1">
            <a:extLst>
              <a:ext uri="{FF2B5EF4-FFF2-40B4-BE49-F238E27FC236}">
                <a16:creationId xmlns:a16="http://schemas.microsoft.com/office/drawing/2014/main" id="{D4B79CD4-621A-4D3B-A6B7-E01BB1DE0D26}"/>
              </a:ext>
            </a:extLst>
          </p:cNvPr>
          <p:cNvSpPr/>
          <p:nvPr/>
        </p:nvSpPr>
        <p:spPr>
          <a:xfrm rot="21318966">
            <a:off x="1175189" y="1406551"/>
            <a:ext cx="4310636" cy="5086638"/>
          </a:xfrm>
          <a:prstGeom prst="verticalScroll">
            <a:avLst/>
          </a:prstGeom>
          <a:solidFill>
            <a:srgbClr val="FFFFCC"/>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500"/>
              </a:spcBef>
              <a:spcAft>
                <a:spcPts val="500"/>
              </a:spcAft>
            </a:pPr>
            <a:r>
              <a:rPr lang="nl-NL" sz="2000" b="1" dirty="0">
                <a:solidFill>
                  <a:schemeClr val="tx1"/>
                </a:solidFill>
              </a:rPr>
              <a:t>Samenwerkingsagenda</a:t>
            </a:r>
            <a:r>
              <a:rPr lang="nl-NL" sz="1600" b="1" dirty="0">
                <a:solidFill>
                  <a:schemeClr val="tx1"/>
                </a:solidFill>
              </a:rPr>
              <a:t> Klimaatadaptatie Delfland</a:t>
            </a:r>
          </a:p>
          <a:p>
            <a:pPr algn="ctr">
              <a:lnSpc>
                <a:spcPct val="90000"/>
              </a:lnSpc>
              <a:spcBef>
                <a:spcPts val="500"/>
              </a:spcBef>
              <a:spcAft>
                <a:spcPts val="500"/>
              </a:spcAft>
            </a:pPr>
            <a:endParaRPr lang="nl-NL" sz="1600" dirty="0">
              <a:solidFill>
                <a:schemeClr val="tx1"/>
              </a:solidFill>
            </a:endParaRPr>
          </a:p>
          <a:p>
            <a:pPr marL="342900" indent="-342900">
              <a:lnSpc>
                <a:spcPct val="90000"/>
              </a:lnSpc>
              <a:spcBef>
                <a:spcPts val="500"/>
              </a:spcBef>
              <a:spcAft>
                <a:spcPts val="500"/>
              </a:spcAft>
              <a:buAutoNum type="arabicPeriod"/>
            </a:pPr>
            <a:r>
              <a:rPr lang="nl-NL" sz="1600" dirty="0">
                <a:solidFill>
                  <a:schemeClr val="tx1"/>
                </a:solidFill>
              </a:rPr>
              <a:t>Inhoudelijke verdieping</a:t>
            </a:r>
          </a:p>
          <a:p>
            <a:pPr marL="342900" indent="-342900">
              <a:lnSpc>
                <a:spcPct val="90000"/>
              </a:lnSpc>
              <a:spcBef>
                <a:spcPts val="500"/>
              </a:spcBef>
              <a:spcAft>
                <a:spcPts val="500"/>
              </a:spcAft>
              <a:buAutoNum type="arabicPeriod"/>
            </a:pPr>
            <a:r>
              <a:rPr lang="nl-NL" sz="1600" dirty="0">
                <a:solidFill>
                  <a:schemeClr val="tx1"/>
                </a:solidFill>
              </a:rPr>
              <a:t>Regelgeving en Subsidies</a:t>
            </a:r>
          </a:p>
          <a:p>
            <a:pPr marL="342900" indent="-342900">
              <a:lnSpc>
                <a:spcPct val="90000"/>
              </a:lnSpc>
              <a:spcBef>
                <a:spcPts val="500"/>
              </a:spcBef>
              <a:spcAft>
                <a:spcPts val="500"/>
              </a:spcAft>
              <a:buAutoNum type="arabicPeriod"/>
            </a:pPr>
            <a:r>
              <a:rPr lang="nl-NL" sz="1600" dirty="0">
                <a:solidFill>
                  <a:schemeClr val="tx1"/>
                </a:solidFill>
              </a:rPr>
              <a:t>Communicatie </a:t>
            </a:r>
          </a:p>
          <a:p>
            <a:pPr marL="342900" indent="-342900">
              <a:lnSpc>
                <a:spcPct val="90000"/>
              </a:lnSpc>
              <a:spcBef>
                <a:spcPts val="500"/>
              </a:spcBef>
              <a:spcAft>
                <a:spcPts val="500"/>
              </a:spcAft>
              <a:buAutoNum type="arabicPeriod"/>
            </a:pPr>
            <a:r>
              <a:rPr lang="nl-NL" sz="1600" dirty="0">
                <a:solidFill>
                  <a:schemeClr val="tx1"/>
                </a:solidFill>
              </a:rPr>
              <a:t>Uitvoering</a:t>
            </a:r>
          </a:p>
          <a:p>
            <a:pPr marL="342900" indent="-342900">
              <a:lnSpc>
                <a:spcPct val="90000"/>
              </a:lnSpc>
              <a:spcBef>
                <a:spcPts val="500"/>
              </a:spcBef>
              <a:spcAft>
                <a:spcPts val="500"/>
              </a:spcAft>
              <a:buAutoNum type="arabicPeriod"/>
            </a:pPr>
            <a:endParaRPr lang="nl-NL" sz="1600" dirty="0">
              <a:solidFill>
                <a:schemeClr val="tx1"/>
              </a:solidFill>
            </a:endParaRPr>
          </a:p>
          <a:p>
            <a:pPr>
              <a:lnSpc>
                <a:spcPct val="90000"/>
              </a:lnSpc>
              <a:spcBef>
                <a:spcPts val="500"/>
              </a:spcBef>
              <a:spcAft>
                <a:spcPts val="500"/>
              </a:spcAft>
            </a:pPr>
            <a:r>
              <a:rPr lang="nl-NL" sz="1600" dirty="0">
                <a:solidFill>
                  <a:schemeClr val="tx1"/>
                </a:solidFill>
              </a:rPr>
              <a:t>Organisatie</a:t>
            </a:r>
          </a:p>
          <a:p>
            <a:pPr>
              <a:lnSpc>
                <a:spcPct val="90000"/>
              </a:lnSpc>
              <a:spcBef>
                <a:spcPts val="500"/>
              </a:spcBef>
              <a:spcAft>
                <a:spcPts val="500"/>
              </a:spcAft>
            </a:pPr>
            <a:r>
              <a:rPr lang="nl-NL" sz="1600" dirty="0">
                <a:solidFill>
                  <a:schemeClr val="tx1"/>
                </a:solidFill>
              </a:rPr>
              <a:t>Kosten</a:t>
            </a:r>
          </a:p>
        </p:txBody>
      </p:sp>
      <p:pic>
        <p:nvPicPr>
          <p:cNvPr id="8" name="Afbeelding 7">
            <a:extLst>
              <a:ext uri="{FF2B5EF4-FFF2-40B4-BE49-F238E27FC236}">
                <a16:creationId xmlns:a16="http://schemas.microsoft.com/office/drawing/2014/main" id="{25D1CB2F-FE07-4D82-A469-8365ADA1448A}"/>
              </a:ext>
            </a:extLst>
          </p:cNvPr>
          <p:cNvPicPr>
            <a:picLocks noChangeAspect="1"/>
          </p:cNvPicPr>
          <p:nvPr/>
        </p:nvPicPr>
        <p:blipFill>
          <a:blip r:embed="rId4"/>
          <a:stretch>
            <a:fillRect/>
          </a:stretch>
        </p:blipFill>
        <p:spPr>
          <a:xfrm>
            <a:off x="9117873" y="224826"/>
            <a:ext cx="2875789" cy="767427"/>
          </a:xfrm>
          <a:prstGeom prst="rect">
            <a:avLst/>
          </a:prstGeom>
        </p:spPr>
      </p:pic>
    </p:spTree>
    <p:extLst>
      <p:ext uri="{BB962C8B-B14F-4D97-AF65-F5344CB8AC3E}">
        <p14:creationId xmlns:p14="http://schemas.microsoft.com/office/powerpoint/2010/main" val="1976413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69D3B9A8-88A7-440E-BA0C-014D895284CF}"/>
              </a:ext>
            </a:extLst>
          </p:cNvPr>
          <p:cNvPicPr>
            <a:picLocks noChangeAspect="1"/>
          </p:cNvPicPr>
          <p:nvPr/>
        </p:nvPicPr>
        <p:blipFill>
          <a:blip r:embed="rId3"/>
          <a:stretch>
            <a:fillRect/>
          </a:stretch>
        </p:blipFill>
        <p:spPr>
          <a:xfrm>
            <a:off x="9117873" y="224826"/>
            <a:ext cx="2875789" cy="767427"/>
          </a:xfrm>
          <a:prstGeom prst="rect">
            <a:avLst/>
          </a:prstGeom>
        </p:spPr>
      </p:pic>
      <p:sp>
        <p:nvSpPr>
          <p:cNvPr id="30" name="Tijdelijke aanduiding voor tekst 29">
            <a:extLst>
              <a:ext uri="{FF2B5EF4-FFF2-40B4-BE49-F238E27FC236}">
                <a16:creationId xmlns:a16="http://schemas.microsoft.com/office/drawing/2014/main" id="{E1721D08-BDA3-4BA6-B78A-759936BEA80C}"/>
              </a:ext>
            </a:extLst>
          </p:cNvPr>
          <p:cNvSpPr>
            <a:spLocks noGrp="1"/>
          </p:cNvSpPr>
          <p:nvPr>
            <p:ph type="body" sz="quarter" idx="15"/>
          </p:nvPr>
        </p:nvSpPr>
        <p:spPr>
          <a:solidFill>
            <a:schemeClr val="accent4">
              <a:lumMod val="50000"/>
            </a:schemeClr>
          </a:solidFill>
        </p:spPr>
        <p:txBody>
          <a:bodyPr/>
          <a:lstStyle/>
          <a:p>
            <a:endParaRPr lang="nl-NL"/>
          </a:p>
        </p:txBody>
      </p:sp>
      <p:sp>
        <p:nvSpPr>
          <p:cNvPr id="28" name="Tijdelijke aanduiding voor verticale tekst 27">
            <a:extLst>
              <a:ext uri="{FF2B5EF4-FFF2-40B4-BE49-F238E27FC236}">
                <a16:creationId xmlns:a16="http://schemas.microsoft.com/office/drawing/2014/main" id="{E14AA2E1-2549-40C6-90BF-C7B8E94755D6}"/>
              </a:ext>
            </a:extLst>
          </p:cNvPr>
          <p:cNvSpPr>
            <a:spLocks noGrp="1"/>
          </p:cNvSpPr>
          <p:nvPr>
            <p:ph type="body" orient="vert" idx="1"/>
          </p:nvPr>
        </p:nvSpPr>
        <p:spPr>
          <a:xfrm>
            <a:off x="720000" y="1269103"/>
            <a:ext cx="8397873" cy="3990698"/>
          </a:xfrm>
        </p:spPr>
        <p:txBody>
          <a:bodyPr vert="horz" wrap="square" lIns="0" tIns="0" rIns="0" bIns="0" rtlCol="0">
            <a:noAutofit/>
          </a:bodyPr>
          <a:lstStyle/>
          <a:p>
            <a:pPr marL="0" indent="0">
              <a:lnSpc>
                <a:spcPct val="120000"/>
              </a:lnSpc>
              <a:spcBef>
                <a:spcPts val="0"/>
              </a:spcBef>
              <a:spcAft>
                <a:spcPts val="0"/>
              </a:spcAft>
              <a:buClr>
                <a:schemeClr val="accent5">
                  <a:lumMod val="75000"/>
                </a:schemeClr>
              </a:buClr>
              <a:buNone/>
            </a:pPr>
            <a:endParaRPr lang="nl-NL" sz="2000" b="1" dirty="0">
              <a:solidFill>
                <a:schemeClr val="tx1"/>
              </a:solidFill>
              <a:latin typeface="Calibri" panose="020F0502020204030204" pitchFamily="34" charset="0"/>
            </a:endParaRPr>
          </a:p>
          <a:p>
            <a:pPr>
              <a:lnSpc>
                <a:spcPct val="120000"/>
              </a:lnSpc>
              <a:spcBef>
                <a:spcPts val="0"/>
              </a:spcBef>
              <a:spcAft>
                <a:spcPts val="0"/>
              </a:spcAft>
              <a:buClr>
                <a:schemeClr val="accent5">
                  <a:lumMod val="75000"/>
                </a:schemeClr>
              </a:buClr>
            </a:pPr>
            <a:r>
              <a:rPr lang="nl-NL" sz="2000" dirty="0">
                <a:solidFill>
                  <a:schemeClr val="tx1"/>
                </a:solidFill>
                <a:latin typeface="Calibri" panose="020F0502020204030204" pitchFamily="34" charset="0"/>
              </a:rPr>
              <a:t>Vanaf 1 september nieuwe coördinator KA</a:t>
            </a:r>
            <a:br>
              <a:rPr lang="nl-NL" sz="2000" dirty="0">
                <a:solidFill>
                  <a:schemeClr val="tx1"/>
                </a:solidFill>
                <a:latin typeface="Calibri" panose="020F0502020204030204" pitchFamily="34" charset="0"/>
              </a:rPr>
            </a:br>
            <a:endParaRPr lang="nl-NL" sz="2000" dirty="0">
              <a:solidFill>
                <a:schemeClr val="tx1"/>
              </a:solidFill>
              <a:latin typeface="Calibri" panose="020F0502020204030204" pitchFamily="34" charset="0"/>
            </a:endParaRPr>
          </a:p>
          <a:p>
            <a:pPr>
              <a:lnSpc>
                <a:spcPct val="120000"/>
              </a:lnSpc>
              <a:spcBef>
                <a:spcPts val="0"/>
              </a:spcBef>
              <a:spcAft>
                <a:spcPts val="0"/>
              </a:spcAft>
              <a:buClr>
                <a:schemeClr val="accent5">
                  <a:lumMod val="75000"/>
                </a:schemeClr>
              </a:buClr>
            </a:pPr>
            <a:endParaRPr lang="nl-NL" sz="2000" dirty="0">
              <a:solidFill>
                <a:schemeClr val="tx1"/>
              </a:solidFill>
              <a:latin typeface="Calibri" panose="020F0502020204030204" pitchFamily="34" charset="0"/>
            </a:endParaRPr>
          </a:p>
          <a:p>
            <a:pPr>
              <a:lnSpc>
                <a:spcPct val="120000"/>
              </a:lnSpc>
              <a:spcBef>
                <a:spcPts val="0"/>
              </a:spcBef>
              <a:spcAft>
                <a:spcPts val="0"/>
              </a:spcAft>
              <a:buClr>
                <a:schemeClr val="accent5">
                  <a:lumMod val="75000"/>
                </a:schemeClr>
              </a:buClr>
            </a:pPr>
            <a:r>
              <a:rPr lang="nl-NL" sz="2000" dirty="0">
                <a:solidFill>
                  <a:schemeClr val="tx1"/>
                </a:solidFill>
                <a:latin typeface="Calibri" panose="020F0502020204030204" pitchFamily="34" charset="0"/>
              </a:rPr>
              <a:t>Wij hopen op een ondertekening van het bestuursakkoord in dit najaar en hebben inmiddels contact gezocht met de Deltacommissaris om aanwezig te zijn hierbij. </a:t>
            </a:r>
            <a:br>
              <a:rPr lang="nl-NL" sz="2000" dirty="0">
                <a:solidFill>
                  <a:schemeClr val="tx1"/>
                </a:solidFill>
                <a:latin typeface="Calibri" panose="020F0502020204030204" pitchFamily="34" charset="0"/>
              </a:rPr>
            </a:br>
            <a:endParaRPr lang="nl-NL" sz="2000" dirty="0">
              <a:solidFill>
                <a:schemeClr val="tx1"/>
              </a:solidFill>
              <a:latin typeface="Calibri" panose="020F0502020204030204" pitchFamily="34" charset="0"/>
            </a:endParaRPr>
          </a:p>
          <a:p>
            <a:pPr>
              <a:lnSpc>
                <a:spcPct val="120000"/>
              </a:lnSpc>
              <a:spcBef>
                <a:spcPts val="0"/>
              </a:spcBef>
              <a:spcAft>
                <a:spcPts val="0"/>
              </a:spcAft>
              <a:buClr>
                <a:schemeClr val="accent5">
                  <a:lumMod val="75000"/>
                </a:schemeClr>
              </a:buClr>
            </a:pPr>
            <a:r>
              <a:rPr lang="nl-NL" sz="2000" dirty="0">
                <a:solidFill>
                  <a:schemeClr val="tx1"/>
                </a:solidFill>
                <a:latin typeface="Calibri" panose="020F0502020204030204" pitchFamily="34" charset="0"/>
              </a:rPr>
              <a:t>Staf DC is in principe akkoord. De DC zal ook graag net als vandaag een veldbezoek maken samen met u om klimaatadaptatie in de praktijk te zien. </a:t>
            </a:r>
            <a:endParaRPr lang="nl-NL" sz="1800" dirty="0">
              <a:solidFill>
                <a:schemeClr val="tx1"/>
              </a:solidFill>
              <a:latin typeface="Calibri" panose="020F0502020204030204" pitchFamily="34" charset="0"/>
            </a:endParaRPr>
          </a:p>
          <a:p>
            <a:pPr marL="342900" indent="-342900">
              <a:lnSpc>
                <a:spcPct val="120000"/>
              </a:lnSpc>
              <a:spcBef>
                <a:spcPts val="0"/>
              </a:spcBef>
              <a:spcAft>
                <a:spcPts val="0"/>
              </a:spcAft>
              <a:buClr>
                <a:schemeClr val="accent5">
                  <a:lumMod val="75000"/>
                </a:schemeClr>
              </a:buClr>
              <a:buFont typeface="Wingdings" panose="05000000000000000000" pitchFamily="2" charset="2"/>
              <a:buChar char=""/>
            </a:pPr>
            <a:endParaRPr lang="nl-NL" sz="1800" dirty="0">
              <a:solidFill>
                <a:schemeClr val="tx1"/>
              </a:solidFill>
              <a:latin typeface="Calibri" panose="020F0502020204030204" pitchFamily="34" charset="0"/>
            </a:endParaRPr>
          </a:p>
          <a:p>
            <a:pPr marL="342900" indent="-342900">
              <a:lnSpc>
                <a:spcPct val="120000"/>
              </a:lnSpc>
              <a:spcBef>
                <a:spcPts val="0"/>
              </a:spcBef>
              <a:spcAft>
                <a:spcPts val="0"/>
              </a:spcAft>
              <a:buClr>
                <a:schemeClr val="accent5">
                  <a:lumMod val="75000"/>
                </a:schemeClr>
              </a:buClr>
              <a:buFont typeface="Wingdings" panose="05000000000000000000" pitchFamily="2" charset="2"/>
              <a:buChar char=""/>
            </a:pPr>
            <a:endParaRPr lang="nl-NL" sz="1800" dirty="0">
              <a:solidFill>
                <a:schemeClr val="tx1"/>
              </a:solidFill>
              <a:latin typeface="Calibri" panose="020F0502020204030204" pitchFamily="34" charset="0"/>
            </a:endParaRPr>
          </a:p>
          <a:p>
            <a:pPr marL="342900" indent="-342900">
              <a:lnSpc>
                <a:spcPct val="120000"/>
              </a:lnSpc>
              <a:spcBef>
                <a:spcPts val="0"/>
              </a:spcBef>
              <a:spcAft>
                <a:spcPts val="0"/>
              </a:spcAft>
              <a:buClr>
                <a:schemeClr val="accent5">
                  <a:lumMod val="75000"/>
                </a:schemeClr>
              </a:buClr>
              <a:buFont typeface="Wingdings" panose="05000000000000000000" pitchFamily="2" charset="2"/>
              <a:buChar char=""/>
            </a:pPr>
            <a:endParaRPr lang="nl-NL" sz="1800" dirty="0">
              <a:solidFill>
                <a:schemeClr val="tx1"/>
              </a:solidFill>
              <a:latin typeface="Calibri" panose="020F0502020204030204" pitchFamily="34" charset="0"/>
            </a:endParaRPr>
          </a:p>
          <a:p>
            <a:pPr marL="342900" indent="-342900">
              <a:lnSpc>
                <a:spcPct val="120000"/>
              </a:lnSpc>
              <a:spcBef>
                <a:spcPts val="0"/>
              </a:spcBef>
              <a:spcAft>
                <a:spcPts val="0"/>
              </a:spcAft>
              <a:buClr>
                <a:schemeClr val="accent5">
                  <a:lumMod val="75000"/>
                </a:schemeClr>
              </a:buClr>
              <a:buFont typeface="Wingdings" panose="05000000000000000000" pitchFamily="2" charset="2"/>
              <a:buChar char=""/>
            </a:pPr>
            <a:endParaRPr lang="nl-NL" sz="1800" dirty="0">
              <a:solidFill>
                <a:schemeClr val="tx1"/>
              </a:solidFill>
              <a:latin typeface="Calibri" panose="020F0502020204030204" pitchFamily="34" charset="0"/>
            </a:endParaRPr>
          </a:p>
          <a:p>
            <a:pPr marL="342900" indent="-342900">
              <a:lnSpc>
                <a:spcPct val="120000"/>
              </a:lnSpc>
              <a:spcBef>
                <a:spcPts val="0"/>
              </a:spcBef>
              <a:spcAft>
                <a:spcPts val="0"/>
              </a:spcAft>
              <a:buClr>
                <a:schemeClr val="accent5">
                  <a:lumMod val="75000"/>
                </a:schemeClr>
              </a:buClr>
              <a:buFont typeface="Wingdings" panose="05000000000000000000" pitchFamily="2" charset="2"/>
              <a:buChar char=""/>
            </a:pPr>
            <a:endParaRPr lang="nl-NL" sz="1800" dirty="0">
              <a:solidFill>
                <a:schemeClr val="tx1"/>
              </a:solidFill>
              <a:latin typeface="Calibri" panose="020F0502020204030204" pitchFamily="34" charset="0"/>
            </a:endParaRPr>
          </a:p>
        </p:txBody>
      </p:sp>
      <p:sp>
        <p:nvSpPr>
          <p:cNvPr id="19" name="Tijdelijke aanduiding voor dianummer 18">
            <a:extLst>
              <a:ext uri="{FF2B5EF4-FFF2-40B4-BE49-F238E27FC236}">
                <a16:creationId xmlns:a16="http://schemas.microsoft.com/office/drawing/2014/main" id="{56022798-E8F6-430E-8168-CF7DE15966CF}"/>
              </a:ext>
            </a:extLst>
          </p:cNvPr>
          <p:cNvSpPr>
            <a:spLocks noGrp="1"/>
          </p:cNvSpPr>
          <p:nvPr>
            <p:ph type="sldNum" sz="quarter" idx="12"/>
          </p:nvPr>
        </p:nvSpPr>
        <p:spPr>
          <a:xfrm>
            <a:off x="10863208" y="6288165"/>
            <a:ext cx="603304" cy="154817"/>
          </a:xfrm>
        </p:spPr>
        <p:txBody>
          <a:bodyPr/>
          <a:lstStyle/>
          <a:p>
            <a:pPr lvl="0"/>
            <a:fld id="{CF95B365-0B67-4A6C-88EA-593E05F2F7EF}" type="slidenum">
              <a:rPr lang="nl-NL" noProof="0" smtClean="0">
                <a:solidFill>
                  <a:srgbClr val="0070C0"/>
                </a:solidFill>
              </a:rPr>
              <a:pPr lvl="0"/>
              <a:t>15</a:t>
            </a:fld>
            <a:endParaRPr lang="nl-NL" noProof="0">
              <a:solidFill>
                <a:srgbClr val="0070C0"/>
              </a:solidFill>
            </a:endParaRPr>
          </a:p>
        </p:txBody>
      </p:sp>
      <p:sp>
        <p:nvSpPr>
          <p:cNvPr id="17" name="Tijdelijke aanduiding voor datum 16">
            <a:extLst>
              <a:ext uri="{FF2B5EF4-FFF2-40B4-BE49-F238E27FC236}">
                <a16:creationId xmlns:a16="http://schemas.microsoft.com/office/drawing/2014/main" id="{182110E5-1FA9-4BE1-8B9A-90085F729647}"/>
              </a:ext>
            </a:extLst>
          </p:cNvPr>
          <p:cNvSpPr>
            <a:spLocks noGrp="1"/>
          </p:cNvSpPr>
          <p:nvPr>
            <p:ph type="dt" sz="half" idx="10"/>
          </p:nvPr>
        </p:nvSpPr>
        <p:spPr>
          <a:xfrm>
            <a:off x="8351609" y="6288165"/>
            <a:ext cx="2177607" cy="154817"/>
          </a:xfrm>
        </p:spPr>
        <p:txBody>
          <a:bodyPr/>
          <a:lstStyle/>
          <a:p>
            <a:pPr lvl="0"/>
            <a:r>
              <a:rPr lang="nl-NL" noProof="0">
                <a:solidFill>
                  <a:srgbClr val="0070C0"/>
                </a:solidFill>
              </a:rPr>
              <a:t>23 juni 2021</a:t>
            </a:r>
          </a:p>
        </p:txBody>
      </p:sp>
      <p:sp>
        <p:nvSpPr>
          <p:cNvPr id="27" name="Titel 26">
            <a:extLst>
              <a:ext uri="{FF2B5EF4-FFF2-40B4-BE49-F238E27FC236}">
                <a16:creationId xmlns:a16="http://schemas.microsoft.com/office/drawing/2014/main" id="{F81F9D0B-8E03-4B64-BC08-5177E371D6D5}"/>
              </a:ext>
            </a:extLst>
          </p:cNvPr>
          <p:cNvSpPr>
            <a:spLocks noGrp="1"/>
          </p:cNvSpPr>
          <p:nvPr>
            <p:ph type="title"/>
          </p:nvPr>
        </p:nvSpPr>
        <p:spPr>
          <a:xfrm>
            <a:off x="722744" y="720001"/>
            <a:ext cx="10746512" cy="398936"/>
          </a:xfrm>
        </p:spPr>
        <p:txBody>
          <a:bodyPr/>
          <a:lstStyle/>
          <a:p>
            <a:r>
              <a:rPr lang="nl-NL">
                <a:solidFill>
                  <a:srgbClr val="0070C0"/>
                </a:solidFill>
              </a:rPr>
              <a:t>Tot slot</a:t>
            </a:r>
            <a:br>
              <a:rPr lang="nl-NL">
                <a:solidFill>
                  <a:srgbClr val="0070C0"/>
                </a:solidFill>
              </a:rPr>
            </a:br>
            <a:endParaRPr lang="nl-NL" sz="2400">
              <a:solidFill>
                <a:srgbClr val="0070C0"/>
              </a:solidFill>
            </a:endParaRPr>
          </a:p>
        </p:txBody>
      </p:sp>
      <p:pic>
        <p:nvPicPr>
          <p:cNvPr id="3" name="Afbeelding 2">
            <a:extLst>
              <a:ext uri="{FF2B5EF4-FFF2-40B4-BE49-F238E27FC236}">
                <a16:creationId xmlns:a16="http://schemas.microsoft.com/office/drawing/2014/main" id="{B95E5023-00F8-415E-A20E-AA959092D7BD}"/>
              </a:ext>
            </a:extLst>
          </p:cNvPr>
          <p:cNvPicPr>
            <a:picLocks noChangeAspect="1"/>
          </p:cNvPicPr>
          <p:nvPr/>
        </p:nvPicPr>
        <p:blipFill>
          <a:blip r:embed="rId4"/>
          <a:stretch>
            <a:fillRect/>
          </a:stretch>
        </p:blipFill>
        <p:spPr>
          <a:xfrm>
            <a:off x="320607" y="6076269"/>
            <a:ext cx="3009900" cy="733425"/>
          </a:xfrm>
          <a:prstGeom prst="rect">
            <a:avLst/>
          </a:prstGeom>
        </p:spPr>
      </p:pic>
      <p:pic>
        <p:nvPicPr>
          <p:cNvPr id="2" name="Afbeelding 1">
            <a:extLst>
              <a:ext uri="{FF2B5EF4-FFF2-40B4-BE49-F238E27FC236}">
                <a16:creationId xmlns:a16="http://schemas.microsoft.com/office/drawing/2014/main" id="{7239974B-39D2-47C4-9749-10E44CE3E872}"/>
              </a:ext>
            </a:extLst>
          </p:cNvPr>
          <p:cNvPicPr>
            <a:picLocks noChangeAspect="1"/>
          </p:cNvPicPr>
          <p:nvPr/>
        </p:nvPicPr>
        <p:blipFill>
          <a:blip r:embed="rId5"/>
          <a:stretch>
            <a:fillRect/>
          </a:stretch>
        </p:blipFill>
        <p:spPr>
          <a:xfrm>
            <a:off x="9198506" y="2837482"/>
            <a:ext cx="2200345" cy="3300517"/>
          </a:xfrm>
          <a:prstGeom prst="rect">
            <a:avLst/>
          </a:prstGeom>
        </p:spPr>
      </p:pic>
    </p:spTree>
    <p:extLst>
      <p:ext uri="{BB962C8B-B14F-4D97-AF65-F5344CB8AC3E}">
        <p14:creationId xmlns:p14="http://schemas.microsoft.com/office/powerpoint/2010/main" val="2467785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jdelijke aanduiding voor tekst 29">
            <a:extLst>
              <a:ext uri="{FF2B5EF4-FFF2-40B4-BE49-F238E27FC236}">
                <a16:creationId xmlns:a16="http://schemas.microsoft.com/office/drawing/2014/main" id="{E1721D08-BDA3-4BA6-B78A-759936BEA80C}"/>
              </a:ext>
            </a:extLst>
          </p:cNvPr>
          <p:cNvSpPr>
            <a:spLocks noGrp="1"/>
          </p:cNvSpPr>
          <p:nvPr>
            <p:ph type="body" sz="quarter" idx="15"/>
          </p:nvPr>
        </p:nvSpPr>
        <p:spPr>
          <a:solidFill>
            <a:schemeClr val="accent4">
              <a:lumMod val="50000"/>
            </a:schemeClr>
          </a:solidFill>
        </p:spPr>
        <p:txBody>
          <a:bodyPr/>
          <a:lstStyle/>
          <a:p>
            <a:endParaRPr lang="nl-NL"/>
          </a:p>
        </p:txBody>
      </p:sp>
      <p:sp>
        <p:nvSpPr>
          <p:cNvPr id="28" name="Tijdelijke aanduiding voor verticale tekst 27">
            <a:extLst>
              <a:ext uri="{FF2B5EF4-FFF2-40B4-BE49-F238E27FC236}">
                <a16:creationId xmlns:a16="http://schemas.microsoft.com/office/drawing/2014/main" id="{E14AA2E1-2549-40C6-90BF-C7B8E94755D6}"/>
              </a:ext>
            </a:extLst>
          </p:cNvPr>
          <p:cNvSpPr>
            <a:spLocks noGrp="1"/>
          </p:cNvSpPr>
          <p:nvPr>
            <p:ph type="body" orient="vert" idx="1"/>
          </p:nvPr>
        </p:nvSpPr>
        <p:spPr>
          <a:xfrm>
            <a:off x="5730394" y="2254928"/>
            <a:ext cx="3978815" cy="3867650"/>
          </a:xfrm>
        </p:spPr>
        <p:txBody>
          <a:bodyPr vert="horz" wrap="square" lIns="0" tIns="0" rIns="0" bIns="0" rtlCol="0">
            <a:noAutofit/>
          </a:bodyPr>
          <a:lstStyle/>
          <a:p>
            <a:pPr marL="342900" indent="-342900">
              <a:lnSpc>
                <a:spcPct val="120000"/>
              </a:lnSpc>
              <a:spcBef>
                <a:spcPts val="0"/>
              </a:spcBef>
              <a:spcAft>
                <a:spcPts val="0"/>
              </a:spcAft>
              <a:buClr>
                <a:schemeClr val="accent5">
                  <a:lumMod val="75000"/>
                </a:schemeClr>
              </a:buClr>
              <a:buFont typeface="Wingdings" panose="05000000000000000000" pitchFamily="2" charset="2"/>
              <a:buChar char=""/>
            </a:pPr>
            <a:r>
              <a:rPr lang="nl-NL" sz="2400" b="1" dirty="0">
                <a:solidFill>
                  <a:schemeClr val="tx1"/>
                </a:solidFill>
                <a:latin typeface="Calibri" panose="020F0502020204030204" pitchFamily="34" charset="0"/>
              </a:rPr>
              <a:t>Samenwerkingsagenda</a:t>
            </a:r>
            <a:r>
              <a:rPr lang="nl-NL" sz="1800" b="1" dirty="0">
                <a:solidFill>
                  <a:schemeClr val="tx1"/>
                </a:solidFill>
                <a:latin typeface="Calibri" panose="020F0502020204030204" pitchFamily="34" charset="0"/>
              </a:rPr>
              <a:t>: </a:t>
            </a:r>
            <a:br>
              <a:rPr lang="nl-NL" sz="1800" b="1" dirty="0">
                <a:solidFill>
                  <a:schemeClr val="tx1"/>
                </a:solidFill>
                <a:latin typeface="Calibri" panose="020F0502020204030204" pitchFamily="34" charset="0"/>
              </a:rPr>
            </a:br>
            <a:r>
              <a:rPr lang="nl-NL" sz="1800" dirty="0">
                <a:solidFill>
                  <a:schemeClr val="tx1"/>
                </a:solidFill>
                <a:latin typeface="Calibri" panose="020F0502020204030204" pitchFamily="34" charset="0"/>
              </a:rPr>
              <a:t>Wens om te komen tot meer gestructureerde samenwerking op gebied van klimaatadaptatie, voorstel voor opzet, </a:t>
            </a:r>
            <a:r>
              <a:rPr lang="nl-NL" sz="1800" u="sng" dirty="0">
                <a:solidFill>
                  <a:schemeClr val="tx1"/>
                </a:solidFill>
                <a:latin typeface="Calibri" panose="020F0502020204030204" pitchFamily="34" charset="0"/>
              </a:rPr>
              <a:t>inhoud, organisatie en financiering</a:t>
            </a:r>
            <a:r>
              <a:rPr lang="nl-NL" sz="1800" dirty="0">
                <a:solidFill>
                  <a:schemeClr val="tx1"/>
                </a:solidFill>
                <a:latin typeface="Calibri" panose="020F0502020204030204" pitchFamily="34" charset="0"/>
              </a:rPr>
              <a:t>.</a:t>
            </a:r>
          </a:p>
          <a:p>
            <a:pPr marL="342900" indent="-342900">
              <a:lnSpc>
                <a:spcPct val="120000"/>
              </a:lnSpc>
              <a:spcBef>
                <a:spcPts val="0"/>
              </a:spcBef>
              <a:spcAft>
                <a:spcPts val="0"/>
              </a:spcAft>
              <a:buClr>
                <a:schemeClr val="accent5">
                  <a:lumMod val="75000"/>
                </a:schemeClr>
              </a:buClr>
              <a:buFont typeface="Wingdings" panose="05000000000000000000" pitchFamily="2" charset="2"/>
              <a:buChar char=""/>
            </a:pPr>
            <a:endParaRPr lang="nl-NL" sz="1800" dirty="0">
              <a:solidFill>
                <a:schemeClr val="tx1"/>
              </a:solidFill>
              <a:latin typeface="Calibri" panose="020F0502020204030204" pitchFamily="34" charset="0"/>
            </a:endParaRPr>
          </a:p>
          <a:p>
            <a:pPr marL="342900" indent="-342900">
              <a:lnSpc>
                <a:spcPct val="120000"/>
              </a:lnSpc>
              <a:spcBef>
                <a:spcPts val="0"/>
              </a:spcBef>
              <a:spcAft>
                <a:spcPts val="0"/>
              </a:spcAft>
              <a:buClr>
                <a:schemeClr val="accent5">
                  <a:lumMod val="75000"/>
                </a:schemeClr>
              </a:buClr>
              <a:buFont typeface="Wingdings" panose="05000000000000000000" pitchFamily="2" charset="2"/>
              <a:buChar char=""/>
            </a:pPr>
            <a:r>
              <a:rPr lang="nl-NL" sz="2400" b="1" dirty="0">
                <a:solidFill>
                  <a:schemeClr val="tx1"/>
                </a:solidFill>
                <a:latin typeface="Calibri" panose="020F0502020204030204" pitchFamily="34" charset="0"/>
              </a:rPr>
              <a:t>Impulsregeling</a:t>
            </a:r>
            <a:r>
              <a:rPr lang="nl-NL" sz="2400" dirty="0">
                <a:solidFill>
                  <a:schemeClr val="tx1"/>
                </a:solidFill>
                <a:latin typeface="Calibri" panose="020F0502020204030204" pitchFamily="34" charset="0"/>
              </a:rPr>
              <a:t>: </a:t>
            </a:r>
            <a:br>
              <a:rPr lang="nl-NL" sz="1800" dirty="0">
                <a:solidFill>
                  <a:schemeClr val="tx1"/>
                </a:solidFill>
                <a:latin typeface="Calibri" panose="020F0502020204030204" pitchFamily="34" charset="0"/>
              </a:rPr>
            </a:br>
            <a:r>
              <a:rPr lang="nl-NL" sz="1800" dirty="0">
                <a:solidFill>
                  <a:schemeClr val="tx1"/>
                </a:solidFill>
                <a:latin typeface="Calibri" panose="020F0502020204030204" pitchFamily="34" charset="0"/>
              </a:rPr>
              <a:t>Subsidieregeling vanuit Rijk voor stimulering klimaatadaptatie als belangrijk onderdeel van de agenda. </a:t>
            </a:r>
          </a:p>
          <a:p>
            <a:pPr marL="342900" indent="-342900">
              <a:lnSpc>
                <a:spcPct val="120000"/>
              </a:lnSpc>
              <a:spcBef>
                <a:spcPts val="0"/>
              </a:spcBef>
              <a:spcAft>
                <a:spcPts val="0"/>
              </a:spcAft>
              <a:buClr>
                <a:schemeClr val="accent5">
                  <a:lumMod val="75000"/>
                </a:schemeClr>
              </a:buClr>
              <a:buFont typeface="Wingdings" panose="05000000000000000000" pitchFamily="2" charset="2"/>
              <a:buChar char=""/>
            </a:pPr>
            <a:endParaRPr lang="nl-NL" sz="1800" dirty="0">
              <a:solidFill>
                <a:schemeClr val="tx1"/>
              </a:solidFill>
              <a:latin typeface="Calibri" panose="020F0502020204030204" pitchFamily="34" charset="0"/>
            </a:endParaRPr>
          </a:p>
          <a:p>
            <a:pPr marL="342900" indent="-342900">
              <a:lnSpc>
                <a:spcPct val="120000"/>
              </a:lnSpc>
              <a:spcBef>
                <a:spcPts val="0"/>
              </a:spcBef>
              <a:spcAft>
                <a:spcPts val="0"/>
              </a:spcAft>
              <a:buClr>
                <a:schemeClr val="accent5">
                  <a:lumMod val="75000"/>
                </a:schemeClr>
              </a:buClr>
              <a:buFont typeface="Wingdings" panose="05000000000000000000" pitchFamily="2" charset="2"/>
              <a:buChar char=""/>
            </a:pPr>
            <a:endParaRPr lang="nl-NL" sz="1800" dirty="0">
              <a:solidFill>
                <a:schemeClr val="tx1"/>
              </a:solidFill>
              <a:latin typeface="Calibri" panose="020F0502020204030204" pitchFamily="34" charset="0"/>
            </a:endParaRPr>
          </a:p>
        </p:txBody>
      </p:sp>
      <p:sp>
        <p:nvSpPr>
          <p:cNvPr id="19" name="Tijdelijke aanduiding voor dianummer 18">
            <a:extLst>
              <a:ext uri="{FF2B5EF4-FFF2-40B4-BE49-F238E27FC236}">
                <a16:creationId xmlns:a16="http://schemas.microsoft.com/office/drawing/2014/main" id="{56022798-E8F6-430E-8168-CF7DE15966CF}"/>
              </a:ext>
            </a:extLst>
          </p:cNvPr>
          <p:cNvSpPr>
            <a:spLocks noGrp="1"/>
          </p:cNvSpPr>
          <p:nvPr>
            <p:ph type="sldNum" sz="quarter" idx="12"/>
          </p:nvPr>
        </p:nvSpPr>
        <p:spPr>
          <a:xfrm>
            <a:off x="10863208" y="6288165"/>
            <a:ext cx="603304" cy="154817"/>
          </a:xfrm>
        </p:spPr>
        <p:txBody>
          <a:bodyPr/>
          <a:lstStyle/>
          <a:p>
            <a:pPr lvl="0"/>
            <a:fld id="{CF95B365-0B67-4A6C-88EA-593E05F2F7EF}" type="slidenum">
              <a:rPr lang="nl-NL" noProof="0" smtClean="0">
                <a:solidFill>
                  <a:srgbClr val="0070C0"/>
                </a:solidFill>
              </a:rPr>
              <a:pPr lvl="0"/>
              <a:t>2</a:t>
            </a:fld>
            <a:endParaRPr lang="nl-NL" noProof="0">
              <a:solidFill>
                <a:srgbClr val="0070C0"/>
              </a:solidFill>
            </a:endParaRPr>
          </a:p>
        </p:txBody>
      </p:sp>
      <p:sp>
        <p:nvSpPr>
          <p:cNvPr id="17" name="Tijdelijke aanduiding voor datum 16">
            <a:extLst>
              <a:ext uri="{FF2B5EF4-FFF2-40B4-BE49-F238E27FC236}">
                <a16:creationId xmlns:a16="http://schemas.microsoft.com/office/drawing/2014/main" id="{182110E5-1FA9-4BE1-8B9A-90085F729647}"/>
              </a:ext>
            </a:extLst>
          </p:cNvPr>
          <p:cNvSpPr>
            <a:spLocks noGrp="1"/>
          </p:cNvSpPr>
          <p:nvPr>
            <p:ph type="dt" sz="half" idx="10"/>
          </p:nvPr>
        </p:nvSpPr>
        <p:spPr>
          <a:xfrm>
            <a:off x="8351609" y="6288165"/>
            <a:ext cx="2177607" cy="154817"/>
          </a:xfrm>
        </p:spPr>
        <p:txBody>
          <a:bodyPr/>
          <a:lstStyle/>
          <a:p>
            <a:pPr lvl="0"/>
            <a:r>
              <a:rPr lang="nl-NL" noProof="0">
                <a:solidFill>
                  <a:srgbClr val="0070C0"/>
                </a:solidFill>
              </a:rPr>
              <a:t>23 juni 2021</a:t>
            </a:r>
          </a:p>
        </p:txBody>
      </p:sp>
      <p:sp>
        <p:nvSpPr>
          <p:cNvPr id="27" name="Titel 26">
            <a:extLst>
              <a:ext uri="{FF2B5EF4-FFF2-40B4-BE49-F238E27FC236}">
                <a16:creationId xmlns:a16="http://schemas.microsoft.com/office/drawing/2014/main" id="{F81F9D0B-8E03-4B64-BC08-5177E371D6D5}"/>
              </a:ext>
            </a:extLst>
          </p:cNvPr>
          <p:cNvSpPr>
            <a:spLocks noGrp="1"/>
          </p:cNvSpPr>
          <p:nvPr>
            <p:ph type="title"/>
          </p:nvPr>
        </p:nvSpPr>
        <p:spPr>
          <a:xfrm>
            <a:off x="722744" y="720001"/>
            <a:ext cx="10746512" cy="398936"/>
          </a:xfrm>
        </p:spPr>
        <p:txBody>
          <a:bodyPr/>
          <a:lstStyle/>
          <a:p>
            <a:r>
              <a:rPr lang="nl-NL">
                <a:solidFill>
                  <a:srgbClr val="0070C0"/>
                </a:solidFill>
              </a:rPr>
              <a:t>Twee nota’s in samenhang</a:t>
            </a:r>
            <a:br>
              <a:rPr lang="nl-NL">
                <a:solidFill>
                  <a:srgbClr val="0070C0"/>
                </a:solidFill>
              </a:rPr>
            </a:br>
            <a:endParaRPr lang="nl-NL" sz="2400">
              <a:solidFill>
                <a:srgbClr val="0070C0"/>
              </a:solidFill>
            </a:endParaRPr>
          </a:p>
        </p:txBody>
      </p:sp>
      <p:pic>
        <p:nvPicPr>
          <p:cNvPr id="3" name="Afbeelding 2">
            <a:extLst>
              <a:ext uri="{FF2B5EF4-FFF2-40B4-BE49-F238E27FC236}">
                <a16:creationId xmlns:a16="http://schemas.microsoft.com/office/drawing/2014/main" id="{B95E5023-00F8-415E-A20E-AA959092D7BD}"/>
              </a:ext>
            </a:extLst>
          </p:cNvPr>
          <p:cNvPicPr>
            <a:picLocks noChangeAspect="1"/>
          </p:cNvPicPr>
          <p:nvPr/>
        </p:nvPicPr>
        <p:blipFill>
          <a:blip r:embed="rId3"/>
          <a:stretch>
            <a:fillRect/>
          </a:stretch>
        </p:blipFill>
        <p:spPr>
          <a:xfrm>
            <a:off x="320607" y="6076269"/>
            <a:ext cx="3009900" cy="733425"/>
          </a:xfrm>
          <a:prstGeom prst="rect">
            <a:avLst/>
          </a:prstGeom>
        </p:spPr>
      </p:pic>
      <p:sp>
        <p:nvSpPr>
          <p:cNvPr id="2" name="Rol: verticaal 1">
            <a:extLst>
              <a:ext uri="{FF2B5EF4-FFF2-40B4-BE49-F238E27FC236}">
                <a16:creationId xmlns:a16="http://schemas.microsoft.com/office/drawing/2014/main" id="{D4B79CD4-621A-4D3B-A6B7-E01BB1DE0D26}"/>
              </a:ext>
            </a:extLst>
          </p:cNvPr>
          <p:cNvSpPr/>
          <p:nvPr/>
        </p:nvSpPr>
        <p:spPr>
          <a:xfrm rot="21318966">
            <a:off x="467696" y="1439923"/>
            <a:ext cx="4310636" cy="5086638"/>
          </a:xfrm>
          <a:prstGeom prst="verticalScroll">
            <a:avLst/>
          </a:prstGeom>
          <a:solidFill>
            <a:srgbClr val="FFFFCC"/>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500"/>
              </a:spcBef>
              <a:spcAft>
                <a:spcPts val="500"/>
              </a:spcAft>
            </a:pPr>
            <a:r>
              <a:rPr lang="nl-NL" sz="2000" b="1">
                <a:solidFill>
                  <a:schemeClr val="tx1"/>
                </a:solidFill>
              </a:rPr>
              <a:t>Samenwerkingsagenda</a:t>
            </a:r>
            <a:r>
              <a:rPr lang="nl-NL" sz="1600" b="1">
                <a:solidFill>
                  <a:schemeClr val="tx1"/>
                </a:solidFill>
              </a:rPr>
              <a:t> Klimaatadaptatie Delfland</a:t>
            </a:r>
          </a:p>
          <a:p>
            <a:pPr algn="ctr">
              <a:lnSpc>
                <a:spcPct val="90000"/>
              </a:lnSpc>
              <a:spcBef>
                <a:spcPts val="500"/>
              </a:spcBef>
              <a:spcAft>
                <a:spcPts val="500"/>
              </a:spcAft>
            </a:pPr>
            <a:endParaRPr lang="nl-NL" sz="1600">
              <a:solidFill>
                <a:schemeClr val="tx1"/>
              </a:solidFill>
            </a:endParaRPr>
          </a:p>
          <a:p>
            <a:pPr marL="342900" indent="-342900">
              <a:lnSpc>
                <a:spcPct val="90000"/>
              </a:lnSpc>
              <a:spcBef>
                <a:spcPts val="500"/>
              </a:spcBef>
              <a:spcAft>
                <a:spcPts val="500"/>
              </a:spcAft>
              <a:buAutoNum type="arabicPeriod"/>
            </a:pPr>
            <a:r>
              <a:rPr lang="nl-NL" sz="1600">
                <a:solidFill>
                  <a:schemeClr val="tx1"/>
                </a:solidFill>
              </a:rPr>
              <a:t>Inhoudelijke verdieping</a:t>
            </a:r>
          </a:p>
          <a:p>
            <a:pPr marL="342900" indent="-342900">
              <a:lnSpc>
                <a:spcPct val="90000"/>
              </a:lnSpc>
              <a:spcBef>
                <a:spcPts val="500"/>
              </a:spcBef>
              <a:spcAft>
                <a:spcPts val="500"/>
              </a:spcAft>
              <a:buAutoNum type="arabicPeriod"/>
            </a:pPr>
            <a:r>
              <a:rPr lang="nl-NL" sz="1600">
                <a:solidFill>
                  <a:schemeClr val="tx1"/>
                </a:solidFill>
              </a:rPr>
              <a:t>Regelgeving en </a:t>
            </a:r>
            <a:r>
              <a:rPr lang="nl-NL" sz="1600" u="sng">
                <a:solidFill>
                  <a:schemeClr val="tx1"/>
                </a:solidFill>
              </a:rPr>
              <a:t>Subsidies</a:t>
            </a:r>
            <a:endParaRPr lang="nl-NL" sz="1600">
              <a:solidFill>
                <a:schemeClr val="tx1"/>
              </a:solidFill>
            </a:endParaRPr>
          </a:p>
          <a:p>
            <a:pPr marL="342900" indent="-342900">
              <a:lnSpc>
                <a:spcPct val="90000"/>
              </a:lnSpc>
              <a:spcBef>
                <a:spcPts val="500"/>
              </a:spcBef>
              <a:spcAft>
                <a:spcPts val="500"/>
              </a:spcAft>
              <a:buAutoNum type="arabicPeriod"/>
            </a:pPr>
            <a:r>
              <a:rPr lang="nl-NL" sz="1600">
                <a:solidFill>
                  <a:schemeClr val="tx1"/>
                </a:solidFill>
              </a:rPr>
              <a:t>Communicatie </a:t>
            </a:r>
          </a:p>
          <a:p>
            <a:pPr marL="342900" indent="-342900">
              <a:lnSpc>
                <a:spcPct val="90000"/>
              </a:lnSpc>
              <a:spcBef>
                <a:spcPts val="500"/>
              </a:spcBef>
              <a:spcAft>
                <a:spcPts val="500"/>
              </a:spcAft>
              <a:buAutoNum type="arabicPeriod"/>
            </a:pPr>
            <a:r>
              <a:rPr lang="nl-NL" sz="1600">
                <a:solidFill>
                  <a:schemeClr val="tx1"/>
                </a:solidFill>
              </a:rPr>
              <a:t>Uitvoering</a:t>
            </a:r>
          </a:p>
          <a:p>
            <a:pPr marL="342900" indent="-342900">
              <a:lnSpc>
                <a:spcPct val="90000"/>
              </a:lnSpc>
              <a:spcBef>
                <a:spcPts val="500"/>
              </a:spcBef>
              <a:spcAft>
                <a:spcPts val="500"/>
              </a:spcAft>
              <a:buAutoNum type="arabicPeriod"/>
            </a:pPr>
            <a:endParaRPr lang="nl-NL" sz="1600">
              <a:solidFill>
                <a:schemeClr val="tx1"/>
              </a:solidFill>
            </a:endParaRPr>
          </a:p>
          <a:p>
            <a:pPr>
              <a:lnSpc>
                <a:spcPct val="90000"/>
              </a:lnSpc>
              <a:spcBef>
                <a:spcPts val="500"/>
              </a:spcBef>
              <a:spcAft>
                <a:spcPts val="500"/>
              </a:spcAft>
            </a:pPr>
            <a:r>
              <a:rPr lang="nl-NL" sz="1600">
                <a:solidFill>
                  <a:schemeClr val="tx1"/>
                </a:solidFill>
              </a:rPr>
              <a:t>Organisatie</a:t>
            </a:r>
          </a:p>
          <a:p>
            <a:pPr>
              <a:lnSpc>
                <a:spcPct val="90000"/>
              </a:lnSpc>
              <a:spcBef>
                <a:spcPts val="500"/>
              </a:spcBef>
              <a:spcAft>
                <a:spcPts val="500"/>
              </a:spcAft>
            </a:pPr>
            <a:r>
              <a:rPr lang="nl-NL" sz="1600">
                <a:solidFill>
                  <a:schemeClr val="tx1"/>
                </a:solidFill>
              </a:rPr>
              <a:t>Kosten</a:t>
            </a:r>
          </a:p>
        </p:txBody>
      </p:sp>
      <p:sp>
        <p:nvSpPr>
          <p:cNvPr id="12" name="Pijl: links 11">
            <a:extLst>
              <a:ext uri="{FF2B5EF4-FFF2-40B4-BE49-F238E27FC236}">
                <a16:creationId xmlns:a16="http://schemas.microsoft.com/office/drawing/2014/main" id="{4AFAC87D-77A4-4BBD-94A2-C6967EA9E6BD}"/>
              </a:ext>
            </a:extLst>
          </p:cNvPr>
          <p:cNvSpPr/>
          <p:nvPr/>
        </p:nvSpPr>
        <p:spPr>
          <a:xfrm rot="2104190" flipV="1">
            <a:off x="3582778" y="4530228"/>
            <a:ext cx="2344612" cy="291128"/>
          </a:xfrm>
          <a:prstGeom prst="lef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500"/>
              </a:spcBef>
              <a:spcAft>
                <a:spcPts val="500"/>
              </a:spcAft>
            </a:pPr>
            <a:endParaRPr lang="nl-NL" sz="1600" err="1"/>
          </a:p>
        </p:txBody>
      </p:sp>
      <p:pic>
        <p:nvPicPr>
          <p:cNvPr id="8" name="Afbeelding 7">
            <a:extLst>
              <a:ext uri="{FF2B5EF4-FFF2-40B4-BE49-F238E27FC236}">
                <a16:creationId xmlns:a16="http://schemas.microsoft.com/office/drawing/2014/main" id="{25D1CB2F-FE07-4D82-A469-8365ADA1448A}"/>
              </a:ext>
            </a:extLst>
          </p:cNvPr>
          <p:cNvPicPr>
            <a:picLocks noChangeAspect="1"/>
          </p:cNvPicPr>
          <p:nvPr/>
        </p:nvPicPr>
        <p:blipFill>
          <a:blip r:embed="rId4"/>
          <a:stretch>
            <a:fillRect/>
          </a:stretch>
        </p:blipFill>
        <p:spPr>
          <a:xfrm>
            <a:off x="9091321" y="239339"/>
            <a:ext cx="2875789" cy="767427"/>
          </a:xfrm>
          <a:prstGeom prst="rect">
            <a:avLst/>
          </a:prstGeom>
        </p:spPr>
      </p:pic>
      <p:grpSp>
        <p:nvGrpSpPr>
          <p:cNvPr id="6" name="Groep 5">
            <a:extLst>
              <a:ext uri="{FF2B5EF4-FFF2-40B4-BE49-F238E27FC236}">
                <a16:creationId xmlns:a16="http://schemas.microsoft.com/office/drawing/2014/main" id="{EF618D59-2653-4CAB-AC4F-0AEBED334A30}"/>
              </a:ext>
            </a:extLst>
          </p:cNvPr>
          <p:cNvGrpSpPr/>
          <p:nvPr/>
        </p:nvGrpSpPr>
        <p:grpSpPr>
          <a:xfrm>
            <a:off x="9948054" y="2872006"/>
            <a:ext cx="1539495" cy="3183985"/>
            <a:chOff x="9948054" y="2872006"/>
            <a:chExt cx="1539495" cy="3183985"/>
          </a:xfrm>
        </p:grpSpPr>
        <p:sp>
          <p:nvSpPr>
            <p:cNvPr id="5" name="Ovaal 4">
              <a:extLst>
                <a:ext uri="{FF2B5EF4-FFF2-40B4-BE49-F238E27FC236}">
                  <a16:creationId xmlns:a16="http://schemas.microsoft.com/office/drawing/2014/main" id="{FBCF2CE1-BE8A-4316-8E04-C020087EB4DA}"/>
                </a:ext>
              </a:extLst>
            </p:cNvPr>
            <p:cNvSpPr/>
            <p:nvPr/>
          </p:nvSpPr>
          <p:spPr>
            <a:xfrm>
              <a:off x="9948055" y="2872006"/>
              <a:ext cx="1539494" cy="860772"/>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500"/>
                </a:spcBef>
                <a:spcAft>
                  <a:spcPts val="500"/>
                </a:spcAft>
              </a:pPr>
              <a:r>
                <a:rPr lang="nl-NL" sz="1600" i="1" dirty="0"/>
                <a:t>Kosten</a:t>
              </a:r>
            </a:p>
          </p:txBody>
        </p:sp>
        <p:sp>
          <p:nvSpPr>
            <p:cNvPr id="14" name="Ovaal 13">
              <a:extLst>
                <a:ext uri="{FF2B5EF4-FFF2-40B4-BE49-F238E27FC236}">
                  <a16:creationId xmlns:a16="http://schemas.microsoft.com/office/drawing/2014/main" id="{7129CCCB-335E-4727-AE5A-73F23AA0D346}"/>
                </a:ext>
              </a:extLst>
            </p:cNvPr>
            <p:cNvSpPr/>
            <p:nvPr/>
          </p:nvSpPr>
          <p:spPr>
            <a:xfrm>
              <a:off x="9948055" y="5189864"/>
              <a:ext cx="1539494" cy="86612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500"/>
                </a:spcBef>
                <a:spcAft>
                  <a:spcPts val="500"/>
                </a:spcAft>
              </a:pPr>
              <a:r>
                <a:rPr lang="nl-NL" sz="1600" i="1"/>
                <a:t>Baten</a:t>
              </a:r>
            </a:p>
          </p:txBody>
        </p:sp>
        <p:sp>
          <p:nvSpPr>
            <p:cNvPr id="7" name="Bijschrift: pijl-links/-rechts 6">
              <a:extLst>
                <a:ext uri="{FF2B5EF4-FFF2-40B4-BE49-F238E27FC236}">
                  <a16:creationId xmlns:a16="http://schemas.microsoft.com/office/drawing/2014/main" id="{1B4A17E2-CB3F-4E38-91A0-1C1687E7A030}"/>
                </a:ext>
              </a:extLst>
            </p:cNvPr>
            <p:cNvSpPr/>
            <p:nvPr/>
          </p:nvSpPr>
          <p:spPr>
            <a:xfrm rot="5400000">
              <a:off x="10180429" y="3650569"/>
              <a:ext cx="1074746" cy="1539495"/>
            </a:xfrm>
            <a:prstGeom prst="leftRightArrowCallout">
              <a:avLst>
                <a:gd name="adj1" fmla="val 19908"/>
                <a:gd name="adj2" fmla="val 15027"/>
                <a:gd name="adj3" fmla="val 19901"/>
                <a:gd name="adj4" fmla="val 29029"/>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144000" tIns="144000" rIns="144000" bIns="144000" rtlCol="0" anchor="ctr"/>
            <a:lstStyle/>
            <a:p>
              <a:pPr algn="ctr">
                <a:lnSpc>
                  <a:spcPct val="90000"/>
                </a:lnSpc>
                <a:spcBef>
                  <a:spcPts val="500"/>
                </a:spcBef>
                <a:spcAft>
                  <a:spcPts val="500"/>
                </a:spcAft>
              </a:pPr>
              <a:r>
                <a:rPr lang="nl-NL" sz="1400" i="1"/>
                <a:t>verdeelsleutel</a:t>
              </a:r>
            </a:p>
          </p:txBody>
        </p:sp>
      </p:grpSp>
      <p:sp>
        <p:nvSpPr>
          <p:cNvPr id="9" name="Rechteraccolade 8">
            <a:extLst>
              <a:ext uri="{FF2B5EF4-FFF2-40B4-BE49-F238E27FC236}">
                <a16:creationId xmlns:a16="http://schemas.microsoft.com/office/drawing/2014/main" id="{13B296CF-7B18-4B98-A85A-2FB1F4720963}"/>
              </a:ext>
            </a:extLst>
          </p:cNvPr>
          <p:cNvSpPr/>
          <p:nvPr/>
        </p:nvSpPr>
        <p:spPr>
          <a:xfrm>
            <a:off x="5085933" y="2096037"/>
            <a:ext cx="473885" cy="3684039"/>
          </a:xfrm>
          <a:prstGeom prst="rightBrace">
            <a:avLst>
              <a:gd name="adj1" fmla="val 75885"/>
              <a:gd name="adj2" fmla="val 35670"/>
            </a:avLst>
          </a:prstGeom>
          <a:ln w="34925">
            <a:solidFill>
              <a:srgbClr val="66A3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Tree>
    <p:extLst>
      <p:ext uri="{BB962C8B-B14F-4D97-AF65-F5344CB8AC3E}">
        <p14:creationId xmlns:p14="http://schemas.microsoft.com/office/powerpoint/2010/main" val="3357628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jdelijke aanduiding voor tekst 29">
            <a:extLst>
              <a:ext uri="{FF2B5EF4-FFF2-40B4-BE49-F238E27FC236}">
                <a16:creationId xmlns:a16="http://schemas.microsoft.com/office/drawing/2014/main" id="{E1721D08-BDA3-4BA6-B78A-759936BEA80C}"/>
              </a:ext>
            </a:extLst>
          </p:cNvPr>
          <p:cNvSpPr>
            <a:spLocks noGrp="1"/>
          </p:cNvSpPr>
          <p:nvPr>
            <p:ph type="body" sz="quarter" idx="15"/>
          </p:nvPr>
        </p:nvSpPr>
        <p:spPr>
          <a:solidFill>
            <a:schemeClr val="accent4">
              <a:lumMod val="50000"/>
            </a:schemeClr>
          </a:solidFill>
        </p:spPr>
        <p:txBody>
          <a:bodyPr/>
          <a:lstStyle/>
          <a:p>
            <a:endParaRPr lang="nl-NL"/>
          </a:p>
        </p:txBody>
      </p:sp>
      <p:sp>
        <p:nvSpPr>
          <p:cNvPr id="19" name="Tijdelijke aanduiding voor dianummer 18">
            <a:extLst>
              <a:ext uri="{FF2B5EF4-FFF2-40B4-BE49-F238E27FC236}">
                <a16:creationId xmlns:a16="http://schemas.microsoft.com/office/drawing/2014/main" id="{56022798-E8F6-430E-8168-CF7DE15966CF}"/>
              </a:ext>
            </a:extLst>
          </p:cNvPr>
          <p:cNvSpPr>
            <a:spLocks noGrp="1"/>
          </p:cNvSpPr>
          <p:nvPr>
            <p:ph type="sldNum" sz="quarter" idx="12"/>
          </p:nvPr>
        </p:nvSpPr>
        <p:spPr>
          <a:xfrm>
            <a:off x="10863208" y="6288165"/>
            <a:ext cx="603304" cy="154817"/>
          </a:xfrm>
        </p:spPr>
        <p:txBody>
          <a:bodyPr/>
          <a:lstStyle/>
          <a:p>
            <a:pPr lvl="0"/>
            <a:fld id="{CF95B365-0B67-4A6C-88EA-593E05F2F7EF}" type="slidenum">
              <a:rPr lang="nl-NL" noProof="0" smtClean="0">
                <a:solidFill>
                  <a:srgbClr val="0070C0"/>
                </a:solidFill>
              </a:rPr>
              <a:pPr lvl="0"/>
              <a:t>3</a:t>
            </a:fld>
            <a:endParaRPr lang="nl-NL" noProof="0">
              <a:solidFill>
                <a:srgbClr val="0070C0"/>
              </a:solidFill>
            </a:endParaRPr>
          </a:p>
        </p:txBody>
      </p:sp>
      <p:sp>
        <p:nvSpPr>
          <p:cNvPr id="17" name="Tijdelijke aanduiding voor datum 16">
            <a:extLst>
              <a:ext uri="{FF2B5EF4-FFF2-40B4-BE49-F238E27FC236}">
                <a16:creationId xmlns:a16="http://schemas.microsoft.com/office/drawing/2014/main" id="{182110E5-1FA9-4BE1-8B9A-90085F729647}"/>
              </a:ext>
            </a:extLst>
          </p:cNvPr>
          <p:cNvSpPr>
            <a:spLocks noGrp="1"/>
          </p:cNvSpPr>
          <p:nvPr>
            <p:ph type="dt" sz="half" idx="10"/>
          </p:nvPr>
        </p:nvSpPr>
        <p:spPr>
          <a:xfrm>
            <a:off x="8351609" y="6288165"/>
            <a:ext cx="2177607" cy="154817"/>
          </a:xfrm>
        </p:spPr>
        <p:txBody>
          <a:bodyPr/>
          <a:lstStyle/>
          <a:p>
            <a:pPr lvl="0"/>
            <a:r>
              <a:rPr lang="nl-NL" noProof="0">
                <a:solidFill>
                  <a:srgbClr val="0070C0"/>
                </a:solidFill>
              </a:rPr>
              <a:t>23 juni 2021</a:t>
            </a:r>
          </a:p>
        </p:txBody>
      </p:sp>
      <p:sp>
        <p:nvSpPr>
          <p:cNvPr id="27" name="Titel 26">
            <a:extLst>
              <a:ext uri="{FF2B5EF4-FFF2-40B4-BE49-F238E27FC236}">
                <a16:creationId xmlns:a16="http://schemas.microsoft.com/office/drawing/2014/main" id="{F81F9D0B-8E03-4B64-BC08-5177E371D6D5}"/>
              </a:ext>
            </a:extLst>
          </p:cNvPr>
          <p:cNvSpPr>
            <a:spLocks noGrp="1"/>
          </p:cNvSpPr>
          <p:nvPr>
            <p:ph type="title"/>
          </p:nvPr>
        </p:nvSpPr>
        <p:spPr>
          <a:xfrm>
            <a:off x="418348" y="431738"/>
            <a:ext cx="10746512" cy="398936"/>
          </a:xfrm>
        </p:spPr>
        <p:txBody>
          <a:bodyPr/>
          <a:lstStyle/>
          <a:p>
            <a:r>
              <a:rPr lang="nl-NL" dirty="0">
                <a:solidFill>
                  <a:srgbClr val="0070C0"/>
                </a:solidFill>
              </a:rPr>
              <a:t>Klimaatadaptatie</a:t>
            </a:r>
            <a:r>
              <a:rPr lang="nl-NL">
                <a:solidFill>
                  <a:srgbClr val="0070C0"/>
                </a:solidFill>
              </a:rPr>
              <a:t> is actueel</a:t>
            </a:r>
            <a:endParaRPr lang="nl-NL" sz="2400">
              <a:solidFill>
                <a:srgbClr val="0070C0"/>
              </a:solidFill>
            </a:endParaRPr>
          </a:p>
        </p:txBody>
      </p:sp>
      <p:pic>
        <p:nvPicPr>
          <p:cNvPr id="3" name="Afbeelding 2">
            <a:extLst>
              <a:ext uri="{FF2B5EF4-FFF2-40B4-BE49-F238E27FC236}">
                <a16:creationId xmlns:a16="http://schemas.microsoft.com/office/drawing/2014/main" id="{B95E5023-00F8-415E-A20E-AA959092D7BD}"/>
              </a:ext>
            </a:extLst>
          </p:cNvPr>
          <p:cNvPicPr>
            <a:picLocks noChangeAspect="1"/>
          </p:cNvPicPr>
          <p:nvPr/>
        </p:nvPicPr>
        <p:blipFill>
          <a:blip r:embed="rId3"/>
          <a:stretch>
            <a:fillRect/>
          </a:stretch>
        </p:blipFill>
        <p:spPr>
          <a:xfrm>
            <a:off x="320607" y="6076269"/>
            <a:ext cx="3009900" cy="733425"/>
          </a:xfrm>
          <a:prstGeom prst="rect">
            <a:avLst/>
          </a:prstGeom>
        </p:spPr>
      </p:pic>
      <p:pic>
        <p:nvPicPr>
          <p:cNvPr id="8" name="Afbeelding 7">
            <a:extLst>
              <a:ext uri="{FF2B5EF4-FFF2-40B4-BE49-F238E27FC236}">
                <a16:creationId xmlns:a16="http://schemas.microsoft.com/office/drawing/2014/main" id="{A893195F-E049-4CDF-925F-3BEBA723FAF6}"/>
              </a:ext>
            </a:extLst>
          </p:cNvPr>
          <p:cNvPicPr>
            <a:picLocks noChangeAspect="1"/>
          </p:cNvPicPr>
          <p:nvPr/>
        </p:nvPicPr>
        <p:blipFill>
          <a:blip r:embed="rId4"/>
          <a:stretch>
            <a:fillRect/>
          </a:stretch>
        </p:blipFill>
        <p:spPr>
          <a:xfrm>
            <a:off x="9117873" y="224826"/>
            <a:ext cx="2875789" cy="767427"/>
          </a:xfrm>
          <a:prstGeom prst="rect">
            <a:avLst/>
          </a:prstGeom>
        </p:spPr>
      </p:pic>
      <p:pic>
        <p:nvPicPr>
          <p:cNvPr id="1026" name="Picture 2" descr="Wateroverlast op de Binckhorstlaan in Den Haag | Foto: Regio15">
            <a:extLst>
              <a:ext uri="{FF2B5EF4-FFF2-40B4-BE49-F238E27FC236}">
                <a16:creationId xmlns:a16="http://schemas.microsoft.com/office/drawing/2014/main" id="{4D9A93AB-84F2-4752-82FB-1962AB7811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4484" y="914376"/>
            <a:ext cx="7334250" cy="4124325"/>
          </a:xfrm>
          <a:prstGeom prst="rect">
            <a:avLst/>
          </a:prstGeom>
          <a:noFill/>
          <a:extLst>
            <a:ext uri="{909E8E84-426E-40DD-AFC4-6F175D3DCCD1}">
              <a14:hiddenFill xmlns:a14="http://schemas.microsoft.com/office/drawing/2010/main">
                <a:solidFill>
                  <a:srgbClr val="FFFFFF"/>
                </a:solidFill>
              </a14:hiddenFill>
            </a:ext>
          </a:extLst>
        </p:spPr>
      </p:pic>
      <p:sp>
        <p:nvSpPr>
          <p:cNvPr id="6" name="Tijdelijke aanduiding voor tekst 5">
            <a:extLst>
              <a:ext uri="{FF2B5EF4-FFF2-40B4-BE49-F238E27FC236}">
                <a16:creationId xmlns:a16="http://schemas.microsoft.com/office/drawing/2014/main" id="{5A698105-E11A-4514-82A8-629A30FD00DE}"/>
              </a:ext>
            </a:extLst>
          </p:cNvPr>
          <p:cNvSpPr>
            <a:spLocks noGrp="1"/>
          </p:cNvSpPr>
          <p:nvPr>
            <p:ph type="body" idx="1"/>
          </p:nvPr>
        </p:nvSpPr>
        <p:spPr>
          <a:xfrm>
            <a:off x="7913237" y="5092202"/>
            <a:ext cx="4105497" cy="281024"/>
          </a:xfrm>
        </p:spPr>
        <p:txBody>
          <a:bodyPr/>
          <a:lstStyle/>
          <a:p>
            <a:pPr marL="0" indent="0">
              <a:buNone/>
            </a:pPr>
            <a:r>
              <a:rPr lang="nl-NL"/>
              <a:t>Binckhorstlaan Den </a:t>
            </a:r>
            <a:r>
              <a:rPr lang="nl-NL" dirty="0"/>
              <a:t>Haag</a:t>
            </a:r>
            <a:r>
              <a:rPr lang="nl-NL"/>
              <a:t> afgelopen weekend</a:t>
            </a:r>
          </a:p>
        </p:txBody>
      </p:sp>
      <p:pic>
        <p:nvPicPr>
          <p:cNvPr id="4" name="Afbeelding 3">
            <a:extLst>
              <a:ext uri="{FF2B5EF4-FFF2-40B4-BE49-F238E27FC236}">
                <a16:creationId xmlns:a16="http://schemas.microsoft.com/office/drawing/2014/main" id="{1E037A6F-3942-4C6A-8C64-7641067DDAFD}"/>
              </a:ext>
            </a:extLst>
          </p:cNvPr>
          <p:cNvPicPr>
            <a:picLocks noChangeAspect="1"/>
          </p:cNvPicPr>
          <p:nvPr/>
        </p:nvPicPr>
        <p:blipFill>
          <a:blip r:embed="rId6"/>
          <a:stretch>
            <a:fillRect/>
          </a:stretch>
        </p:blipFill>
        <p:spPr>
          <a:xfrm>
            <a:off x="341695" y="1434791"/>
            <a:ext cx="5027384" cy="4703208"/>
          </a:xfrm>
          <a:prstGeom prst="rect">
            <a:avLst/>
          </a:prstGeom>
        </p:spPr>
      </p:pic>
      <p:sp>
        <p:nvSpPr>
          <p:cNvPr id="12" name="Tijdelijke aanduiding voor tekst 5">
            <a:extLst>
              <a:ext uri="{FF2B5EF4-FFF2-40B4-BE49-F238E27FC236}">
                <a16:creationId xmlns:a16="http://schemas.microsoft.com/office/drawing/2014/main" id="{537C5B98-01C8-4928-B82E-8133921201B3}"/>
              </a:ext>
            </a:extLst>
          </p:cNvPr>
          <p:cNvSpPr txBox="1">
            <a:spLocks/>
          </p:cNvSpPr>
          <p:nvPr/>
        </p:nvSpPr>
        <p:spPr>
          <a:xfrm>
            <a:off x="5390167" y="5857446"/>
            <a:ext cx="4105497" cy="281024"/>
          </a:xfrm>
          <a:prstGeom prst="rect">
            <a:avLst/>
          </a:prstGeom>
        </p:spPr>
        <p:txBody>
          <a:bodyPr vert="horz" wrap="square" lIns="0" tIns="0" rIns="0" bIns="0" rtlCol="0">
            <a:noAutofit/>
          </a:bodyPr>
          <a:lstStyle>
            <a:lvl1pPr marL="177800" indent="-177800" algn="l" defTabSz="914400" rtl="0" eaLnBrk="1" latinLnBrk="0" hangingPunct="1">
              <a:lnSpc>
                <a:spcPct val="90000"/>
              </a:lnSpc>
              <a:spcBef>
                <a:spcPts val="500"/>
              </a:spcBef>
              <a:spcAft>
                <a:spcPts val="500"/>
              </a:spcAft>
              <a:buClr>
                <a:schemeClr val="accent1"/>
              </a:buClr>
              <a:buFont typeface="Trebuchet MS" panose="020B0603020202020204" pitchFamily="34" charset="0"/>
              <a:buChar char="&gt;"/>
              <a:defRPr sz="1600" kern="1200">
                <a:solidFill>
                  <a:schemeClr val="tx2"/>
                </a:solidFill>
                <a:latin typeface="+mn-lt"/>
                <a:ea typeface="+mn-ea"/>
                <a:cs typeface="+mn-cs"/>
              </a:defRPr>
            </a:lvl1pPr>
            <a:lvl2pPr marL="355600" indent="-177800" algn="l" defTabSz="914400" rtl="0" eaLnBrk="1" latinLnBrk="0" hangingPunct="1">
              <a:lnSpc>
                <a:spcPct val="90000"/>
              </a:lnSpc>
              <a:spcBef>
                <a:spcPts val="500"/>
              </a:spcBef>
              <a:spcAft>
                <a:spcPts val="500"/>
              </a:spcAft>
              <a:buClr>
                <a:schemeClr val="accent2"/>
              </a:buClr>
              <a:buFont typeface="Trebuchet MS" panose="020B0603020202020204" pitchFamily="34" charset="0"/>
              <a:buChar char="&gt;"/>
              <a:defRPr sz="1600" kern="1200">
                <a:solidFill>
                  <a:schemeClr val="tx2"/>
                </a:solidFill>
                <a:latin typeface="+mn-lt"/>
                <a:ea typeface="+mn-ea"/>
                <a:cs typeface="+mn-cs"/>
              </a:defRPr>
            </a:lvl2pPr>
            <a:lvl3pPr marL="533400" indent="-177800" algn="l" defTabSz="914400" rtl="0" eaLnBrk="1" latinLnBrk="0" hangingPunct="1">
              <a:lnSpc>
                <a:spcPct val="90000"/>
              </a:lnSpc>
              <a:spcBef>
                <a:spcPts val="500"/>
              </a:spcBef>
              <a:spcAft>
                <a:spcPts val="500"/>
              </a:spcAft>
              <a:buClr>
                <a:schemeClr val="accent3"/>
              </a:buClr>
              <a:buFont typeface="Wingdings" panose="05000000000000000000" pitchFamily="2" charset="2"/>
              <a:buChar char="§"/>
              <a:defRPr sz="1400" kern="1200">
                <a:solidFill>
                  <a:schemeClr val="tx2"/>
                </a:solidFill>
                <a:latin typeface="+mn-lt"/>
                <a:ea typeface="+mn-ea"/>
                <a:cs typeface="+mn-cs"/>
              </a:defRPr>
            </a:lvl3pPr>
            <a:lvl4pPr marL="0" indent="0" algn="l" defTabSz="914400" rtl="0" eaLnBrk="1" latinLnBrk="0" hangingPunct="1">
              <a:lnSpc>
                <a:spcPct val="90000"/>
              </a:lnSpc>
              <a:spcBef>
                <a:spcPts val="500"/>
              </a:spcBef>
              <a:spcAft>
                <a:spcPts val="500"/>
              </a:spcAft>
              <a:buFont typeface="Arial" panose="020B0604020202020204" pitchFamily="34" charset="0"/>
              <a:buNone/>
              <a:defRPr sz="1600" kern="1200">
                <a:solidFill>
                  <a:schemeClr val="tx2"/>
                </a:solidFill>
                <a:latin typeface="+mn-lt"/>
                <a:ea typeface="+mn-ea"/>
                <a:cs typeface="+mn-cs"/>
              </a:defRPr>
            </a:lvl4pPr>
            <a:lvl5pPr marL="0" indent="0" algn="l" defTabSz="914400" rtl="0" eaLnBrk="1" latinLnBrk="0" hangingPunct="1">
              <a:lnSpc>
                <a:spcPct val="90000"/>
              </a:lnSpc>
              <a:spcBef>
                <a:spcPts val="1000"/>
              </a:spcBef>
              <a:spcAft>
                <a:spcPts val="200"/>
              </a:spcAft>
              <a:buFont typeface="Arial" panose="020B0604020202020204" pitchFamily="34" charset="0"/>
              <a:buNone/>
              <a:defRPr sz="2000" b="1" kern="1200">
                <a:solidFill>
                  <a:schemeClr val="tx2"/>
                </a:solidFill>
                <a:latin typeface="+mn-lt"/>
                <a:ea typeface="+mn-ea"/>
                <a:cs typeface="+mn-cs"/>
              </a:defRPr>
            </a:lvl5pPr>
            <a:lvl6pPr marL="0" indent="0" algn="l" defTabSz="914400" rtl="0" eaLnBrk="1" latinLnBrk="0" hangingPunct="1">
              <a:lnSpc>
                <a:spcPct val="90000"/>
              </a:lnSpc>
              <a:spcBef>
                <a:spcPts val="1000"/>
              </a:spcBef>
              <a:spcAft>
                <a:spcPts val="200"/>
              </a:spcAft>
              <a:buFont typeface="Arial" panose="020B0604020202020204" pitchFamily="34" charset="0"/>
              <a:buNone/>
              <a:defRPr sz="1600" b="1" kern="1200" cap="all" baseline="0">
                <a:solidFill>
                  <a:schemeClr val="accent1"/>
                </a:solidFill>
                <a:latin typeface="+mn-lt"/>
                <a:ea typeface="+mn-ea"/>
                <a:cs typeface="+mn-cs"/>
              </a:defRPr>
            </a:lvl6pPr>
            <a:lvl7pPr marL="266700" indent="-266700" algn="l" defTabSz="914400" rtl="0" eaLnBrk="1" latinLnBrk="0" hangingPunct="1">
              <a:lnSpc>
                <a:spcPct val="90000"/>
              </a:lnSpc>
              <a:spcBef>
                <a:spcPts val="500"/>
              </a:spcBef>
              <a:spcAft>
                <a:spcPts val="500"/>
              </a:spcAft>
              <a:buClr>
                <a:schemeClr val="accent1"/>
              </a:buClr>
              <a:buFont typeface="+mj-lt"/>
              <a:buAutoNum type="arabicPeriod"/>
              <a:defRPr sz="1600" kern="1200">
                <a:solidFill>
                  <a:schemeClr val="tx2"/>
                </a:solidFill>
                <a:latin typeface="+mn-lt"/>
                <a:ea typeface="+mn-ea"/>
                <a:cs typeface="+mn-cs"/>
              </a:defRPr>
            </a:lvl7pPr>
            <a:lvl8pPr marL="266700" indent="-266700" algn="l" defTabSz="914400" rtl="0" eaLnBrk="1" latinLnBrk="0" hangingPunct="1">
              <a:lnSpc>
                <a:spcPct val="90000"/>
              </a:lnSpc>
              <a:spcBef>
                <a:spcPts val="500"/>
              </a:spcBef>
              <a:spcAft>
                <a:spcPts val="500"/>
              </a:spcAft>
              <a:buClr>
                <a:schemeClr val="accent1"/>
              </a:buClr>
              <a:buFont typeface="+mj-lt"/>
              <a:buAutoNum type="alphaUcPeriod"/>
              <a:defRPr sz="1600" kern="1200">
                <a:solidFill>
                  <a:schemeClr val="tx2"/>
                </a:solidFill>
                <a:latin typeface="+mn-lt"/>
                <a:ea typeface="+mn-ea"/>
                <a:cs typeface="+mn-cs"/>
              </a:defRPr>
            </a:lvl8pPr>
            <a:lvl9pPr marL="0" indent="0" algn="l" defTabSz="914400" rtl="0" eaLnBrk="1" latinLnBrk="0" hangingPunct="1">
              <a:lnSpc>
                <a:spcPct val="90000"/>
              </a:lnSpc>
              <a:spcBef>
                <a:spcPts val="500"/>
              </a:spcBef>
              <a:spcAft>
                <a:spcPts val="500"/>
              </a:spcAft>
              <a:buClr>
                <a:schemeClr val="tx2"/>
              </a:buClr>
              <a:buFont typeface="Wingdings" panose="05000000000000000000" pitchFamily="2" charset="2"/>
              <a:buNone/>
              <a:defRPr sz="3200" b="0" i="1" kern="1200">
                <a:solidFill>
                  <a:schemeClr val="accent2"/>
                </a:solidFill>
                <a:latin typeface="+mn-lt"/>
                <a:ea typeface="+mn-ea"/>
                <a:cs typeface="+mn-cs"/>
              </a:defRPr>
            </a:lvl9pPr>
          </a:lstStyle>
          <a:p>
            <a:pPr marL="0" indent="0">
              <a:buFont typeface="Trebuchet MS" panose="020B0603020202020204" pitchFamily="34" charset="0"/>
              <a:buNone/>
            </a:pPr>
            <a:r>
              <a:rPr lang="nl-NL"/>
              <a:t>Scheveningen afgelopen </a:t>
            </a:r>
            <a:r>
              <a:rPr lang="nl-NL" dirty="0"/>
              <a:t>vrijdagavond</a:t>
            </a:r>
            <a:endParaRPr lang="nl-NL"/>
          </a:p>
        </p:txBody>
      </p:sp>
    </p:spTree>
    <p:extLst>
      <p:ext uri="{BB962C8B-B14F-4D97-AF65-F5344CB8AC3E}">
        <p14:creationId xmlns:p14="http://schemas.microsoft.com/office/powerpoint/2010/main" val="3004925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jdelijke aanduiding voor tekst 29">
            <a:extLst>
              <a:ext uri="{FF2B5EF4-FFF2-40B4-BE49-F238E27FC236}">
                <a16:creationId xmlns:a16="http://schemas.microsoft.com/office/drawing/2014/main" id="{E1721D08-BDA3-4BA6-B78A-759936BEA80C}"/>
              </a:ext>
            </a:extLst>
          </p:cNvPr>
          <p:cNvSpPr>
            <a:spLocks noGrp="1"/>
          </p:cNvSpPr>
          <p:nvPr>
            <p:ph type="body" sz="quarter" idx="15"/>
          </p:nvPr>
        </p:nvSpPr>
        <p:spPr>
          <a:solidFill>
            <a:schemeClr val="accent4">
              <a:lumMod val="50000"/>
            </a:schemeClr>
          </a:solidFill>
        </p:spPr>
        <p:txBody>
          <a:bodyPr/>
          <a:lstStyle/>
          <a:p>
            <a:endParaRPr lang="nl-NL"/>
          </a:p>
        </p:txBody>
      </p:sp>
      <p:sp>
        <p:nvSpPr>
          <p:cNvPr id="28" name="Tijdelijke aanduiding voor verticale tekst 27">
            <a:extLst>
              <a:ext uri="{FF2B5EF4-FFF2-40B4-BE49-F238E27FC236}">
                <a16:creationId xmlns:a16="http://schemas.microsoft.com/office/drawing/2014/main" id="{E14AA2E1-2549-40C6-90BF-C7B8E94755D6}"/>
              </a:ext>
            </a:extLst>
          </p:cNvPr>
          <p:cNvSpPr>
            <a:spLocks noGrp="1"/>
          </p:cNvSpPr>
          <p:nvPr>
            <p:ph type="body" orient="vert" idx="1"/>
          </p:nvPr>
        </p:nvSpPr>
        <p:spPr>
          <a:xfrm>
            <a:off x="720000" y="2085571"/>
            <a:ext cx="10746512" cy="3864014"/>
          </a:xfrm>
        </p:spPr>
        <p:txBody>
          <a:bodyPr vert="horz" wrap="square" lIns="0" tIns="0" rIns="0" bIns="0" rtlCol="0">
            <a:noAutofit/>
          </a:bodyPr>
          <a:lstStyle/>
          <a:p>
            <a:pPr marL="342900" indent="-342900">
              <a:lnSpc>
                <a:spcPct val="120000"/>
              </a:lnSpc>
              <a:spcBef>
                <a:spcPts val="0"/>
              </a:spcBef>
              <a:spcAft>
                <a:spcPts val="0"/>
              </a:spcAft>
              <a:buClr>
                <a:schemeClr val="accent5">
                  <a:lumMod val="75000"/>
                </a:schemeClr>
              </a:buClr>
              <a:buFont typeface="Wingdings" panose="05000000000000000000" pitchFamily="2" charset="2"/>
              <a:buChar char=""/>
            </a:pPr>
            <a:r>
              <a:rPr lang="nl-NL" sz="1800" dirty="0">
                <a:solidFill>
                  <a:schemeClr val="tx1"/>
                </a:solidFill>
                <a:latin typeface="Calibri" panose="020F0502020204030204" pitchFamily="34" charset="0"/>
              </a:rPr>
              <a:t>Bestuurlijk en ambtelijk opdrachtgevers vanuit HH Delfland</a:t>
            </a:r>
          </a:p>
          <a:p>
            <a:pPr marL="342900" indent="-342900">
              <a:lnSpc>
                <a:spcPct val="120000"/>
              </a:lnSpc>
              <a:spcBef>
                <a:spcPts val="0"/>
              </a:spcBef>
              <a:spcAft>
                <a:spcPts val="0"/>
              </a:spcAft>
              <a:buClr>
                <a:schemeClr val="accent5">
                  <a:lumMod val="75000"/>
                </a:schemeClr>
              </a:buClr>
              <a:buFont typeface="Wingdings" panose="05000000000000000000" pitchFamily="2" charset="2"/>
              <a:buChar char=""/>
            </a:pPr>
            <a:endParaRPr lang="nl-NL" sz="1800" dirty="0">
              <a:solidFill>
                <a:schemeClr val="tx1"/>
              </a:solidFill>
              <a:latin typeface="Calibri" panose="020F0502020204030204" pitchFamily="34" charset="0"/>
            </a:endParaRPr>
          </a:p>
          <a:p>
            <a:pPr marL="342900" indent="-342900">
              <a:lnSpc>
                <a:spcPct val="120000"/>
              </a:lnSpc>
              <a:spcBef>
                <a:spcPts val="0"/>
              </a:spcBef>
              <a:spcAft>
                <a:spcPts val="0"/>
              </a:spcAft>
              <a:buClr>
                <a:schemeClr val="accent5">
                  <a:lumMod val="75000"/>
                </a:schemeClr>
              </a:buClr>
              <a:buFont typeface="Wingdings" panose="05000000000000000000" pitchFamily="2" charset="2"/>
              <a:buChar char=""/>
            </a:pPr>
            <a:r>
              <a:rPr lang="nl-NL" sz="1800" dirty="0">
                <a:solidFill>
                  <a:schemeClr val="tx1"/>
                </a:solidFill>
                <a:latin typeface="Calibri" panose="020F0502020204030204" pitchFamily="34" charset="0"/>
              </a:rPr>
              <a:t>Intensief contact gelegd met alle partijen: </a:t>
            </a:r>
          </a:p>
          <a:p>
            <a:pPr marL="342900" indent="-342900">
              <a:lnSpc>
                <a:spcPct val="120000"/>
              </a:lnSpc>
              <a:spcBef>
                <a:spcPts val="0"/>
              </a:spcBef>
              <a:spcAft>
                <a:spcPts val="0"/>
              </a:spcAft>
              <a:buClr>
                <a:schemeClr val="accent5">
                  <a:lumMod val="75000"/>
                </a:schemeClr>
              </a:buClr>
              <a:buFont typeface="Wingdings" panose="05000000000000000000" pitchFamily="2" charset="2"/>
              <a:buChar char=""/>
            </a:pPr>
            <a:r>
              <a:rPr lang="nl-NL" sz="1800" dirty="0">
                <a:solidFill>
                  <a:schemeClr val="tx1"/>
                </a:solidFill>
                <a:latin typeface="Calibri" panose="020F0502020204030204" pitchFamily="34" charset="0"/>
              </a:rPr>
              <a:t>Gesprekken met NAD (Floor), COP (Michiel), KDD (Tjerron), Veiligheidsregio’s, Drinkwaterbedrijven </a:t>
            </a:r>
            <a:r>
              <a:rPr lang="nl-NL" sz="1800" dirty="0" err="1">
                <a:solidFill>
                  <a:schemeClr val="tx1"/>
                </a:solidFill>
                <a:latin typeface="Calibri" panose="020F0502020204030204" pitchFamily="34" charset="0"/>
              </a:rPr>
              <a:t>Dunea</a:t>
            </a:r>
            <a:r>
              <a:rPr lang="nl-NL" sz="1800" dirty="0">
                <a:solidFill>
                  <a:schemeClr val="tx1"/>
                </a:solidFill>
                <a:latin typeface="Calibri" panose="020F0502020204030204" pitchFamily="34" charset="0"/>
              </a:rPr>
              <a:t> en </a:t>
            </a:r>
            <a:r>
              <a:rPr lang="nl-NL" sz="1800" dirty="0" err="1">
                <a:solidFill>
                  <a:schemeClr val="tx1"/>
                </a:solidFill>
                <a:latin typeface="Calibri" panose="020F0502020204030204" pitchFamily="34" charset="0"/>
              </a:rPr>
              <a:t>Evides</a:t>
            </a:r>
            <a:r>
              <a:rPr lang="nl-NL" sz="1800" dirty="0">
                <a:solidFill>
                  <a:schemeClr val="tx1"/>
                </a:solidFill>
                <a:latin typeface="Calibri" panose="020F0502020204030204" pitchFamily="34" charset="0"/>
              </a:rPr>
              <a:t>, provincie ZH, buurwaterschappen (HHSK / Rijnland) en gemeenten (veel 1:1)</a:t>
            </a:r>
          </a:p>
          <a:p>
            <a:pPr marL="342900" indent="-342900">
              <a:lnSpc>
                <a:spcPct val="120000"/>
              </a:lnSpc>
              <a:spcBef>
                <a:spcPts val="0"/>
              </a:spcBef>
              <a:spcAft>
                <a:spcPts val="0"/>
              </a:spcAft>
              <a:buClr>
                <a:schemeClr val="accent5">
                  <a:lumMod val="75000"/>
                </a:schemeClr>
              </a:buClr>
              <a:buFont typeface="Wingdings" panose="05000000000000000000" pitchFamily="2" charset="2"/>
              <a:buChar char=""/>
            </a:pPr>
            <a:r>
              <a:rPr lang="nl-NL" sz="1800" dirty="0">
                <a:solidFill>
                  <a:schemeClr val="tx1"/>
                </a:solidFill>
                <a:latin typeface="Calibri" panose="020F0502020204030204" pitchFamily="34" charset="0"/>
              </a:rPr>
              <a:t>3 x 2 werksessies met gemeenten om voorstellen te bespreken. Nog 2 x 2 werksessie voor vervolg/afronding</a:t>
            </a:r>
          </a:p>
          <a:p>
            <a:pPr marL="342900" indent="-342900">
              <a:lnSpc>
                <a:spcPct val="120000"/>
              </a:lnSpc>
              <a:spcBef>
                <a:spcPts val="0"/>
              </a:spcBef>
              <a:spcAft>
                <a:spcPts val="0"/>
              </a:spcAft>
              <a:buClr>
                <a:schemeClr val="accent5">
                  <a:lumMod val="75000"/>
                </a:schemeClr>
              </a:buClr>
              <a:buFont typeface="Wingdings" panose="05000000000000000000" pitchFamily="2" charset="2"/>
              <a:buChar char=""/>
            </a:pPr>
            <a:r>
              <a:rPr lang="nl-NL" sz="1800" dirty="0">
                <a:solidFill>
                  <a:schemeClr val="tx1"/>
                </a:solidFill>
                <a:latin typeface="Calibri" panose="020F0502020204030204" pitchFamily="34" charset="0"/>
              </a:rPr>
              <a:t>Aparte werksessies met gemeenten die voorstellen indienen voor de impulsregeling</a:t>
            </a:r>
          </a:p>
          <a:p>
            <a:pPr marL="342900" indent="-342900">
              <a:lnSpc>
                <a:spcPct val="120000"/>
              </a:lnSpc>
              <a:spcBef>
                <a:spcPts val="0"/>
              </a:spcBef>
              <a:spcAft>
                <a:spcPts val="0"/>
              </a:spcAft>
              <a:buClr>
                <a:schemeClr val="accent5">
                  <a:lumMod val="75000"/>
                </a:schemeClr>
              </a:buClr>
              <a:buFont typeface="Wingdings" panose="05000000000000000000" pitchFamily="2" charset="2"/>
              <a:buChar char=""/>
            </a:pPr>
            <a:endParaRPr lang="nl-NL" sz="1800" dirty="0">
              <a:solidFill>
                <a:schemeClr val="tx1"/>
              </a:solidFill>
              <a:latin typeface="Calibri" panose="020F0502020204030204" pitchFamily="34" charset="0"/>
            </a:endParaRPr>
          </a:p>
          <a:p>
            <a:pPr marL="0" indent="0">
              <a:lnSpc>
                <a:spcPct val="120000"/>
              </a:lnSpc>
              <a:spcBef>
                <a:spcPts val="0"/>
              </a:spcBef>
              <a:spcAft>
                <a:spcPts val="0"/>
              </a:spcAft>
              <a:buClr>
                <a:schemeClr val="accent5">
                  <a:lumMod val="75000"/>
                </a:schemeClr>
              </a:buClr>
              <a:buNone/>
            </a:pPr>
            <a:r>
              <a:rPr lang="nl-NL" sz="1800" dirty="0">
                <a:solidFill>
                  <a:schemeClr val="tx1"/>
                </a:solidFill>
                <a:latin typeface="Calibri" panose="020F0502020204030204" pitchFamily="34" charset="0"/>
              </a:rPr>
              <a:t>Alle stukken zijn gedeeld met alle ambtenaren. Opmerkingen zijn verwerkt. Ambtelijke consensus bereikt!</a:t>
            </a:r>
          </a:p>
          <a:p>
            <a:pPr marL="520700" lvl="1" indent="-342900">
              <a:lnSpc>
                <a:spcPct val="120000"/>
              </a:lnSpc>
              <a:spcBef>
                <a:spcPts val="0"/>
              </a:spcBef>
              <a:spcAft>
                <a:spcPts val="0"/>
              </a:spcAft>
              <a:buClr>
                <a:schemeClr val="accent5">
                  <a:lumMod val="75000"/>
                </a:schemeClr>
              </a:buClr>
              <a:buFont typeface="Wingdings" panose="05000000000000000000" pitchFamily="2" charset="2"/>
              <a:buChar char=""/>
            </a:pPr>
            <a:endParaRPr lang="nl-NL" sz="1800" dirty="0">
              <a:solidFill>
                <a:schemeClr val="tx1"/>
              </a:solidFill>
              <a:latin typeface="Calibri" panose="020F0502020204030204" pitchFamily="34" charset="0"/>
            </a:endParaRPr>
          </a:p>
          <a:p>
            <a:pPr marL="342900" indent="-342900">
              <a:lnSpc>
                <a:spcPct val="120000"/>
              </a:lnSpc>
              <a:spcBef>
                <a:spcPts val="0"/>
              </a:spcBef>
              <a:spcAft>
                <a:spcPts val="0"/>
              </a:spcAft>
              <a:buClr>
                <a:schemeClr val="accent5">
                  <a:lumMod val="75000"/>
                </a:schemeClr>
              </a:buClr>
              <a:buFont typeface="Wingdings" panose="05000000000000000000" pitchFamily="2" charset="2"/>
              <a:buChar char=""/>
            </a:pPr>
            <a:endParaRPr lang="nl-NL" sz="1800" dirty="0">
              <a:solidFill>
                <a:schemeClr val="tx1"/>
              </a:solidFill>
              <a:latin typeface="Calibri" panose="020F0502020204030204" pitchFamily="34" charset="0"/>
            </a:endParaRPr>
          </a:p>
          <a:p>
            <a:pPr marL="342900" indent="-342900">
              <a:lnSpc>
                <a:spcPct val="120000"/>
              </a:lnSpc>
              <a:spcBef>
                <a:spcPts val="0"/>
              </a:spcBef>
              <a:spcAft>
                <a:spcPts val="0"/>
              </a:spcAft>
              <a:buClr>
                <a:schemeClr val="accent5">
                  <a:lumMod val="75000"/>
                </a:schemeClr>
              </a:buClr>
              <a:buFont typeface="Wingdings" panose="05000000000000000000" pitchFamily="2" charset="2"/>
              <a:buChar char=""/>
            </a:pPr>
            <a:endParaRPr lang="nl-NL" sz="1800" dirty="0">
              <a:solidFill>
                <a:schemeClr val="tx1"/>
              </a:solidFill>
              <a:latin typeface="Calibri" panose="020F0502020204030204" pitchFamily="34" charset="0"/>
            </a:endParaRPr>
          </a:p>
          <a:p>
            <a:pPr marL="342900" indent="-342900">
              <a:lnSpc>
                <a:spcPct val="120000"/>
              </a:lnSpc>
              <a:spcBef>
                <a:spcPts val="0"/>
              </a:spcBef>
              <a:spcAft>
                <a:spcPts val="0"/>
              </a:spcAft>
              <a:buClr>
                <a:schemeClr val="accent5">
                  <a:lumMod val="75000"/>
                </a:schemeClr>
              </a:buClr>
              <a:buFont typeface="Wingdings" panose="05000000000000000000" pitchFamily="2" charset="2"/>
              <a:buChar char=""/>
            </a:pPr>
            <a:endParaRPr lang="nl-NL" sz="1800" dirty="0">
              <a:solidFill>
                <a:schemeClr val="tx1"/>
              </a:solidFill>
              <a:latin typeface="Calibri" panose="020F0502020204030204" pitchFamily="34" charset="0"/>
            </a:endParaRPr>
          </a:p>
          <a:p>
            <a:pPr marL="342900" indent="-342900">
              <a:lnSpc>
                <a:spcPct val="120000"/>
              </a:lnSpc>
              <a:spcBef>
                <a:spcPts val="0"/>
              </a:spcBef>
              <a:spcAft>
                <a:spcPts val="0"/>
              </a:spcAft>
              <a:buClr>
                <a:schemeClr val="accent5">
                  <a:lumMod val="75000"/>
                </a:schemeClr>
              </a:buClr>
              <a:buFont typeface="Wingdings" panose="05000000000000000000" pitchFamily="2" charset="2"/>
              <a:buChar char=""/>
            </a:pPr>
            <a:endParaRPr lang="nl-NL" sz="1800" dirty="0">
              <a:solidFill>
                <a:schemeClr val="tx1"/>
              </a:solidFill>
              <a:latin typeface="Calibri" panose="020F0502020204030204" pitchFamily="34" charset="0"/>
            </a:endParaRPr>
          </a:p>
          <a:p>
            <a:pPr marL="342900" indent="-342900">
              <a:lnSpc>
                <a:spcPct val="120000"/>
              </a:lnSpc>
              <a:spcBef>
                <a:spcPts val="0"/>
              </a:spcBef>
              <a:spcAft>
                <a:spcPts val="0"/>
              </a:spcAft>
              <a:buClr>
                <a:schemeClr val="accent5">
                  <a:lumMod val="75000"/>
                </a:schemeClr>
              </a:buClr>
              <a:buFont typeface="Wingdings" panose="05000000000000000000" pitchFamily="2" charset="2"/>
              <a:buChar char=""/>
            </a:pPr>
            <a:endParaRPr lang="nl-NL" sz="1800" dirty="0">
              <a:solidFill>
                <a:schemeClr val="tx1"/>
              </a:solidFill>
              <a:latin typeface="Calibri" panose="020F0502020204030204" pitchFamily="34" charset="0"/>
            </a:endParaRPr>
          </a:p>
        </p:txBody>
      </p:sp>
      <p:sp>
        <p:nvSpPr>
          <p:cNvPr id="19" name="Tijdelijke aanduiding voor dianummer 18">
            <a:extLst>
              <a:ext uri="{FF2B5EF4-FFF2-40B4-BE49-F238E27FC236}">
                <a16:creationId xmlns:a16="http://schemas.microsoft.com/office/drawing/2014/main" id="{56022798-E8F6-430E-8168-CF7DE15966CF}"/>
              </a:ext>
            </a:extLst>
          </p:cNvPr>
          <p:cNvSpPr>
            <a:spLocks noGrp="1"/>
          </p:cNvSpPr>
          <p:nvPr>
            <p:ph type="sldNum" sz="quarter" idx="12"/>
          </p:nvPr>
        </p:nvSpPr>
        <p:spPr>
          <a:xfrm>
            <a:off x="10863208" y="6288165"/>
            <a:ext cx="603304" cy="154817"/>
          </a:xfrm>
        </p:spPr>
        <p:txBody>
          <a:bodyPr/>
          <a:lstStyle/>
          <a:p>
            <a:pPr lvl="0"/>
            <a:fld id="{CF95B365-0B67-4A6C-88EA-593E05F2F7EF}" type="slidenum">
              <a:rPr lang="nl-NL" noProof="0" smtClean="0">
                <a:solidFill>
                  <a:srgbClr val="0070C0"/>
                </a:solidFill>
              </a:rPr>
              <a:pPr lvl="0"/>
              <a:t>4</a:t>
            </a:fld>
            <a:endParaRPr lang="nl-NL" noProof="0">
              <a:solidFill>
                <a:srgbClr val="0070C0"/>
              </a:solidFill>
            </a:endParaRPr>
          </a:p>
        </p:txBody>
      </p:sp>
      <p:sp>
        <p:nvSpPr>
          <p:cNvPr id="17" name="Tijdelijke aanduiding voor datum 16">
            <a:extLst>
              <a:ext uri="{FF2B5EF4-FFF2-40B4-BE49-F238E27FC236}">
                <a16:creationId xmlns:a16="http://schemas.microsoft.com/office/drawing/2014/main" id="{182110E5-1FA9-4BE1-8B9A-90085F729647}"/>
              </a:ext>
            </a:extLst>
          </p:cNvPr>
          <p:cNvSpPr>
            <a:spLocks noGrp="1"/>
          </p:cNvSpPr>
          <p:nvPr>
            <p:ph type="dt" sz="half" idx="10"/>
          </p:nvPr>
        </p:nvSpPr>
        <p:spPr>
          <a:xfrm>
            <a:off x="8351609" y="6288165"/>
            <a:ext cx="2177607" cy="154817"/>
          </a:xfrm>
        </p:spPr>
        <p:txBody>
          <a:bodyPr/>
          <a:lstStyle/>
          <a:p>
            <a:pPr lvl="0"/>
            <a:r>
              <a:rPr lang="nl-NL" noProof="0">
                <a:solidFill>
                  <a:srgbClr val="0070C0"/>
                </a:solidFill>
              </a:rPr>
              <a:t>23 juni 2021</a:t>
            </a:r>
          </a:p>
        </p:txBody>
      </p:sp>
      <p:sp>
        <p:nvSpPr>
          <p:cNvPr id="27" name="Titel 26">
            <a:extLst>
              <a:ext uri="{FF2B5EF4-FFF2-40B4-BE49-F238E27FC236}">
                <a16:creationId xmlns:a16="http://schemas.microsoft.com/office/drawing/2014/main" id="{F81F9D0B-8E03-4B64-BC08-5177E371D6D5}"/>
              </a:ext>
            </a:extLst>
          </p:cNvPr>
          <p:cNvSpPr>
            <a:spLocks noGrp="1"/>
          </p:cNvSpPr>
          <p:nvPr>
            <p:ph type="title"/>
          </p:nvPr>
        </p:nvSpPr>
        <p:spPr>
          <a:xfrm>
            <a:off x="722744" y="720001"/>
            <a:ext cx="10746512" cy="398936"/>
          </a:xfrm>
        </p:spPr>
        <p:txBody>
          <a:bodyPr/>
          <a:lstStyle/>
          <a:p>
            <a:r>
              <a:rPr lang="nl-NL">
                <a:solidFill>
                  <a:srgbClr val="0070C0"/>
                </a:solidFill>
              </a:rPr>
              <a:t>Korte samenvatting van het proces</a:t>
            </a:r>
            <a:br>
              <a:rPr lang="nl-NL">
                <a:solidFill>
                  <a:srgbClr val="0070C0"/>
                </a:solidFill>
              </a:rPr>
            </a:br>
            <a:endParaRPr lang="nl-NL" sz="2400">
              <a:solidFill>
                <a:srgbClr val="0070C0"/>
              </a:solidFill>
            </a:endParaRPr>
          </a:p>
        </p:txBody>
      </p:sp>
      <p:pic>
        <p:nvPicPr>
          <p:cNvPr id="3" name="Afbeelding 2">
            <a:extLst>
              <a:ext uri="{FF2B5EF4-FFF2-40B4-BE49-F238E27FC236}">
                <a16:creationId xmlns:a16="http://schemas.microsoft.com/office/drawing/2014/main" id="{B95E5023-00F8-415E-A20E-AA959092D7BD}"/>
              </a:ext>
            </a:extLst>
          </p:cNvPr>
          <p:cNvPicPr>
            <a:picLocks noChangeAspect="1"/>
          </p:cNvPicPr>
          <p:nvPr/>
        </p:nvPicPr>
        <p:blipFill>
          <a:blip r:embed="rId3"/>
          <a:stretch>
            <a:fillRect/>
          </a:stretch>
        </p:blipFill>
        <p:spPr>
          <a:xfrm>
            <a:off x="320607" y="6076269"/>
            <a:ext cx="3009900" cy="733425"/>
          </a:xfrm>
          <a:prstGeom prst="rect">
            <a:avLst/>
          </a:prstGeom>
        </p:spPr>
      </p:pic>
      <p:pic>
        <p:nvPicPr>
          <p:cNvPr id="8" name="Afbeelding 7">
            <a:extLst>
              <a:ext uri="{FF2B5EF4-FFF2-40B4-BE49-F238E27FC236}">
                <a16:creationId xmlns:a16="http://schemas.microsoft.com/office/drawing/2014/main" id="{A893195F-E049-4CDF-925F-3BEBA723FAF6}"/>
              </a:ext>
            </a:extLst>
          </p:cNvPr>
          <p:cNvPicPr>
            <a:picLocks noChangeAspect="1"/>
          </p:cNvPicPr>
          <p:nvPr/>
        </p:nvPicPr>
        <p:blipFill>
          <a:blip r:embed="rId4"/>
          <a:stretch>
            <a:fillRect/>
          </a:stretch>
        </p:blipFill>
        <p:spPr>
          <a:xfrm>
            <a:off x="9117873" y="224826"/>
            <a:ext cx="2875789" cy="767427"/>
          </a:xfrm>
          <a:prstGeom prst="rect">
            <a:avLst/>
          </a:prstGeom>
        </p:spPr>
      </p:pic>
    </p:spTree>
    <p:extLst>
      <p:ext uri="{BB962C8B-B14F-4D97-AF65-F5344CB8AC3E}">
        <p14:creationId xmlns:p14="http://schemas.microsoft.com/office/powerpoint/2010/main" val="220077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jdelijke aanduiding voor tekst 29">
            <a:extLst>
              <a:ext uri="{FF2B5EF4-FFF2-40B4-BE49-F238E27FC236}">
                <a16:creationId xmlns:a16="http://schemas.microsoft.com/office/drawing/2014/main" id="{E1721D08-BDA3-4BA6-B78A-759936BEA80C}"/>
              </a:ext>
            </a:extLst>
          </p:cNvPr>
          <p:cNvSpPr>
            <a:spLocks noGrp="1"/>
          </p:cNvSpPr>
          <p:nvPr>
            <p:ph type="body" sz="quarter" idx="15"/>
          </p:nvPr>
        </p:nvSpPr>
        <p:spPr>
          <a:solidFill>
            <a:schemeClr val="accent4">
              <a:lumMod val="50000"/>
            </a:schemeClr>
          </a:solidFill>
        </p:spPr>
        <p:txBody>
          <a:bodyPr/>
          <a:lstStyle/>
          <a:p>
            <a:endParaRPr lang="nl-NL"/>
          </a:p>
        </p:txBody>
      </p:sp>
      <p:sp>
        <p:nvSpPr>
          <p:cNvPr id="28" name="Tijdelijke aanduiding voor verticale tekst 27">
            <a:extLst>
              <a:ext uri="{FF2B5EF4-FFF2-40B4-BE49-F238E27FC236}">
                <a16:creationId xmlns:a16="http://schemas.microsoft.com/office/drawing/2014/main" id="{E14AA2E1-2549-40C6-90BF-C7B8E94755D6}"/>
              </a:ext>
            </a:extLst>
          </p:cNvPr>
          <p:cNvSpPr>
            <a:spLocks noGrp="1"/>
          </p:cNvSpPr>
          <p:nvPr>
            <p:ph type="body" orient="vert" idx="1"/>
          </p:nvPr>
        </p:nvSpPr>
        <p:spPr>
          <a:xfrm>
            <a:off x="720000" y="2085571"/>
            <a:ext cx="10746512" cy="3482501"/>
          </a:xfrm>
        </p:spPr>
        <p:txBody>
          <a:bodyPr vert="horz" wrap="square" lIns="0" tIns="0" rIns="0" bIns="0" rtlCol="0">
            <a:noAutofit/>
          </a:bodyPr>
          <a:lstStyle/>
          <a:p>
            <a:pPr marL="342900" indent="-342900">
              <a:lnSpc>
                <a:spcPct val="120000"/>
              </a:lnSpc>
              <a:spcBef>
                <a:spcPts val="0"/>
              </a:spcBef>
              <a:spcAft>
                <a:spcPts val="0"/>
              </a:spcAft>
              <a:buClr>
                <a:schemeClr val="accent5">
                  <a:lumMod val="75000"/>
                </a:schemeClr>
              </a:buClr>
              <a:buFont typeface="Wingdings" panose="05000000000000000000" pitchFamily="2" charset="2"/>
              <a:buChar char=""/>
            </a:pPr>
            <a:r>
              <a:rPr lang="nl-NL" sz="2000" dirty="0">
                <a:solidFill>
                  <a:schemeClr val="tx1"/>
                </a:solidFill>
                <a:latin typeface="Calibri" panose="020F0502020204030204" pitchFamily="34" charset="0"/>
              </a:rPr>
              <a:t>Klimaatadaptatie leeft! Er zijn een groot aantal initiatieven op dit gebied, zowel lokaal als regionaal. </a:t>
            </a:r>
          </a:p>
          <a:p>
            <a:pPr marL="342900" indent="-342900">
              <a:lnSpc>
                <a:spcPct val="120000"/>
              </a:lnSpc>
              <a:spcBef>
                <a:spcPts val="0"/>
              </a:spcBef>
              <a:spcAft>
                <a:spcPts val="0"/>
              </a:spcAft>
              <a:buClr>
                <a:schemeClr val="accent5">
                  <a:lumMod val="75000"/>
                </a:schemeClr>
              </a:buClr>
              <a:buFont typeface="Wingdings" panose="05000000000000000000" pitchFamily="2" charset="2"/>
              <a:buChar char=""/>
            </a:pPr>
            <a:r>
              <a:rPr lang="nl-NL" sz="2000" dirty="0">
                <a:solidFill>
                  <a:schemeClr val="tx1"/>
                </a:solidFill>
                <a:latin typeface="Calibri" panose="020F0502020204030204" pitchFamily="34" charset="0"/>
              </a:rPr>
              <a:t>Grote behoefte naar organisatie, coördinatie en richting op inhoud/uitvoering. </a:t>
            </a:r>
          </a:p>
          <a:p>
            <a:pPr marL="342900" indent="-342900">
              <a:lnSpc>
                <a:spcPct val="120000"/>
              </a:lnSpc>
              <a:spcBef>
                <a:spcPts val="0"/>
              </a:spcBef>
              <a:spcAft>
                <a:spcPts val="0"/>
              </a:spcAft>
              <a:buClr>
                <a:schemeClr val="accent5">
                  <a:lumMod val="75000"/>
                </a:schemeClr>
              </a:buClr>
              <a:buFont typeface="Wingdings" panose="05000000000000000000" pitchFamily="2" charset="2"/>
              <a:buChar char=""/>
            </a:pPr>
            <a:endParaRPr lang="nl-NL" sz="2000" dirty="0">
              <a:solidFill>
                <a:schemeClr val="tx1"/>
              </a:solidFill>
              <a:latin typeface="Calibri" panose="020F0502020204030204" pitchFamily="34" charset="0"/>
            </a:endParaRPr>
          </a:p>
          <a:p>
            <a:pPr marL="0" indent="0">
              <a:lnSpc>
                <a:spcPct val="120000"/>
              </a:lnSpc>
              <a:spcBef>
                <a:spcPts val="0"/>
              </a:spcBef>
              <a:spcAft>
                <a:spcPts val="0"/>
              </a:spcAft>
              <a:buClr>
                <a:schemeClr val="accent5">
                  <a:lumMod val="75000"/>
                </a:schemeClr>
              </a:buClr>
              <a:buNone/>
            </a:pPr>
            <a:r>
              <a:rPr lang="nl-NL" sz="2000" b="1" dirty="0">
                <a:solidFill>
                  <a:schemeClr val="tx1"/>
                </a:solidFill>
                <a:latin typeface="Calibri" panose="020F0502020204030204" pitchFamily="34" charset="0"/>
              </a:rPr>
              <a:t>Voorstel: benoem een trekker KA (organisatie) en werk aan een goede gezamenlijke agenda (inhoud)</a:t>
            </a:r>
          </a:p>
          <a:p>
            <a:pPr marL="342900" indent="-342900">
              <a:lnSpc>
                <a:spcPct val="120000"/>
              </a:lnSpc>
              <a:spcBef>
                <a:spcPts val="0"/>
              </a:spcBef>
              <a:spcAft>
                <a:spcPts val="0"/>
              </a:spcAft>
              <a:buClr>
                <a:schemeClr val="accent5">
                  <a:lumMod val="75000"/>
                </a:schemeClr>
              </a:buClr>
              <a:buFont typeface="Wingdings" panose="05000000000000000000" pitchFamily="2" charset="2"/>
              <a:buChar char=""/>
            </a:pPr>
            <a:endParaRPr lang="nl-NL" sz="2000" dirty="0">
              <a:solidFill>
                <a:schemeClr val="tx1"/>
              </a:solidFill>
              <a:latin typeface="Calibri" panose="020F0502020204030204" pitchFamily="34" charset="0"/>
            </a:endParaRPr>
          </a:p>
          <a:p>
            <a:pPr marL="0" indent="0">
              <a:lnSpc>
                <a:spcPct val="120000"/>
              </a:lnSpc>
              <a:spcBef>
                <a:spcPts val="0"/>
              </a:spcBef>
              <a:spcAft>
                <a:spcPts val="0"/>
              </a:spcAft>
              <a:buClr>
                <a:schemeClr val="accent5">
                  <a:lumMod val="75000"/>
                </a:schemeClr>
              </a:buClr>
              <a:buNone/>
            </a:pPr>
            <a:r>
              <a:rPr lang="nl-NL" sz="2000" u="sng" dirty="0">
                <a:solidFill>
                  <a:schemeClr val="tx1"/>
                </a:solidFill>
                <a:latin typeface="Calibri" panose="020F0502020204030204" pitchFamily="34" charset="0"/>
              </a:rPr>
              <a:t>Meerwaarde trekker:</a:t>
            </a:r>
          </a:p>
          <a:p>
            <a:pPr marL="520700" lvl="1" indent="-342900">
              <a:lnSpc>
                <a:spcPct val="120000"/>
              </a:lnSpc>
              <a:spcBef>
                <a:spcPts val="0"/>
              </a:spcBef>
              <a:spcAft>
                <a:spcPts val="0"/>
              </a:spcAft>
              <a:buClr>
                <a:schemeClr val="accent5">
                  <a:lumMod val="75000"/>
                </a:schemeClr>
              </a:buClr>
              <a:buFont typeface="Wingdings" panose="05000000000000000000" pitchFamily="2" charset="2"/>
              <a:buChar char=""/>
            </a:pPr>
            <a:r>
              <a:rPr lang="nl-NL" sz="2000" dirty="0">
                <a:solidFill>
                  <a:schemeClr val="tx1"/>
                </a:solidFill>
                <a:latin typeface="Calibri" panose="020F0502020204030204" pitchFamily="34" charset="0"/>
              </a:rPr>
              <a:t>Kristallisatiepunt voor KA</a:t>
            </a:r>
          </a:p>
          <a:p>
            <a:pPr marL="520700" lvl="1" indent="-342900">
              <a:lnSpc>
                <a:spcPct val="120000"/>
              </a:lnSpc>
              <a:spcBef>
                <a:spcPts val="0"/>
              </a:spcBef>
              <a:spcAft>
                <a:spcPts val="0"/>
              </a:spcAft>
              <a:buClr>
                <a:schemeClr val="accent5">
                  <a:lumMod val="75000"/>
                </a:schemeClr>
              </a:buClr>
              <a:buFont typeface="Wingdings" panose="05000000000000000000" pitchFamily="2" charset="2"/>
              <a:buChar char=""/>
            </a:pPr>
            <a:r>
              <a:rPr lang="nl-NL" sz="2000" dirty="0">
                <a:solidFill>
                  <a:schemeClr val="tx1"/>
                </a:solidFill>
                <a:latin typeface="Calibri" panose="020F0502020204030204" pitchFamily="34" charset="0"/>
              </a:rPr>
              <a:t>Ontzorgen van lokale organisatie </a:t>
            </a:r>
          </a:p>
          <a:p>
            <a:pPr marL="520700" lvl="1" indent="-342900">
              <a:lnSpc>
                <a:spcPct val="120000"/>
              </a:lnSpc>
              <a:spcBef>
                <a:spcPts val="0"/>
              </a:spcBef>
              <a:spcAft>
                <a:spcPts val="0"/>
              </a:spcAft>
              <a:buClr>
                <a:schemeClr val="accent5">
                  <a:lumMod val="75000"/>
                </a:schemeClr>
              </a:buClr>
              <a:buFont typeface="Wingdings" panose="05000000000000000000" pitchFamily="2" charset="2"/>
              <a:buChar char=""/>
            </a:pPr>
            <a:r>
              <a:rPr lang="nl-NL" sz="2000" dirty="0">
                <a:solidFill>
                  <a:schemeClr val="tx1"/>
                </a:solidFill>
                <a:latin typeface="Calibri" panose="020F0502020204030204" pitchFamily="34" charset="0"/>
              </a:rPr>
              <a:t>Coördineren van gezamenlijke aanvraag 9,3 M vanuit de impulsregeling</a:t>
            </a:r>
          </a:p>
          <a:p>
            <a:pPr marL="520700" lvl="1" indent="-342900">
              <a:lnSpc>
                <a:spcPct val="120000"/>
              </a:lnSpc>
              <a:spcBef>
                <a:spcPts val="0"/>
              </a:spcBef>
              <a:spcAft>
                <a:spcPts val="0"/>
              </a:spcAft>
              <a:buClr>
                <a:schemeClr val="accent5">
                  <a:lumMod val="75000"/>
                </a:schemeClr>
              </a:buClr>
              <a:buFont typeface="Wingdings" panose="05000000000000000000" pitchFamily="2" charset="2"/>
              <a:buChar char=""/>
            </a:pPr>
            <a:r>
              <a:rPr lang="nl-NL" sz="2000" dirty="0">
                <a:solidFill>
                  <a:schemeClr val="tx1"/>
                </a:solidFill>
                <a:latin typeface="Calibri" panose="020F0502020204030204" pitchFamily="34" charset="0"/>
              </a:rPr>
              <a:t>Aanspreekpunt Bestuurlijke Watertafel</a:t>
            </a:r>
          </a:p>
          <a:p>
            <a:pPr marL="520700" lvl="1" indent="-342900">
              <a:lnSpc>
                <a:spcPct val="120000"/>
              </a:lnSpc>
              <a:spcBef>
                <a:spcPts val="0"/>
              </a:spcBef>
              <a:spcAft>
                <a:spcPts val="0"/>
              </a:spcAft>
              <a:buClr>
                <a:schemeClr val="accent5">
                  <a:lumMod val="75000"/>
                </a:schemeClr>
              </a:buClr>
              <a:buFont typeface="Wingdings" panose="05000000000000000000" pitchFamily="2" charset="2"/>
              <a:buChar char=""/>
            </a:pPr>
            <a:r>
              <a:rPr lang="nl-NL" sz="2000" dirty="0">
                <a:solidFill>
                  <a:schemeClr val="tx1"/>
                </a:solidFill>
                <a:latin typeface="Calibri" panose="020F0502020204030204" pitchFamily="34" charset="0"/>
              </a:rPr>
              <a:t>Richting gevend voor </a:t>
            </a:r>
            <a:r>
              <a:rPr lang="nl-NL" sz="2000" dirty="0" err="1">
                <a:solidFill>
                  <a:schemeClr val="tx1"/>
                </a:solidFill>
                <a:latin typeface="Calibri" panose="020F0502020204030204" pitchFamily="34" charset="0"/>
              </a:rPr>
              <a:t>gemeentegrensoverstijgende</a:t>
            </a:r>
            <a:r>
              <a:rPr lang="nl-NL" sz="2000" dirty="0">
                <a:solidFill>
                  <a:schemeClr val="tx1"/>
                </a:solidFill>
                <a:latin typeface="Calibri" panose="020F0502020204030204" pitchFamily="34" charset="0"/>
              </a:rPr>
              <a:t> onderwerpen</a:t>
            </a:r>
          </a:p>
          <a:p>
            <a:pPr marL="520700" lvl="1" indent="-342900">
              <a:lnSpc>
                <a:spcPct val="120000"/>
              </a:lnSpc>
              <a:spcBef>
                <a:spcPts val="0"/>
              </a:spcBef>
              <a:spcAft>
                <a:spcPts val="0"/>
              </a:spcAft>
              <a:buClr>
                <a:schemeClr val="accent5">
                  <a:lumMod val="75000"/>
                </a:schemeClr>
              </a:buClr>
              <a:buFont typeface="Wingdings" panose="05000000000000000000" pitchFamily="2" charset="2"/>
              <a:buChar char=""/>
            </a:pPr>
            <a:endParaRPr lang="nl-NL" sz="1800" dirty="0">
              <a:solidFill>
                <a:schemeClr val="tx1"/>
              </a:solidFill>
              <a:latin typeface="Calibri" panose="020F0502020204030204" pitchFamily="34" charset="0"/>
            </a:endParaRPr>
          </a:p>
          <a:p>
            <a:pPr marL="520700" lvl="1" indent="-342900">
              <a:lnSpc>
                <a:spcPct val="120000"/>
              </a:lnSpc>
              <a:spcBef>
                <a:spcPts val="0"/>
              </a:spcBef>
              <a:spcAft>
                <a:spcPts val="0"/>
              </a:spcAft>
              <a:buClr>
                <a:schemeClr val="accent5">
                  <a:lumMod val="75000"/>
                </a:schemeClr>
              </a:buClr>
              <a:buFont typeface="Wingdings" panose="05000000000000000000" pitchFamily="2" charset="2"/>
              <a:buChar char=""/>
            </a:pPr>
            <a:endParaRPr lang="nl-NL" sz="1800" dirty="0">
              <a:solidFill>
                <a:schemeClr val="tx1"/>
              </a:solidFill>
              <a:latin typeface="Calibri" panose="020F0502020204030204" pitchFamily="34" charset="0"/>
            </a:endParaRPr>
          </a:p>
          <a:p>
            <a:pPr marL="342900" indent="-342900">
              <a:lnSpc>
                <a:spcPct val="120000"/>
              </a:lnSpc>
              <a:spcBef>
                <a:spcPts val="0"/>
              </a:spcBef>
              <a:spcAft>
                <a:spcPts val="0"/>
              </a:spcAft>
              <a:buClr>
                <a:schemeClr val="accent5">
                  <a:lumMod val="75000"/>
                </a:schemeClr>
              </a:buClr>
              <a:buFont typeface="Wingdings" panose="05000000000000000000" pitchFamily="2" charset="2"/>
              <a:buChar char=""/>
            </a:pPr>
            <a:endParaRPr lang="nl-NL" sz="1800" dirty="0">
              <a:solidFill>
                <a:schemeClr val="tx1"/>
              </a:solidFill>
              <a:latin typeface="Calibri" panose="020F0502020204030204" pitchFamily="34" charset="0"/>
            </a:endParaRPr>
          </a:p>
          <a:p>
            <a:pPr marL="342900" indent="-342900">
              <a:lnSpc>
                <a:spcPct val="120000"/>
              </a:lnSpc>
              <a:spcBef>
                <a:spcPts val="0"/>
              </a:spcBef>
              <a:spcAft>
                <a:spcPts val="0"/>
              </a:spcAft>
              <a:buClr>
                <a:schemeClr val="accent5">
                  <a:lumMod val="75000"/>
                </a:schemeClr>
              </a:buClr>
              <a:buFont typeface="Wingdings" panose="05000000000000000000" pitchFamily="2" charset="2"/>
              <a:buChar char=""/>
            </a:pPr>
            <a:endParaRPr lang="nl-NL" sz="1800" dirty="0">
              <a:solidFill>
                <a:schemeClr val="tx1"/>
              </a:solidFill>
              <a:latin typeface="Calibri" panose="020F0502020204030204" pitchFamily="34" charset="0"/>
            </a:endParaRPr>
          </a:p>
          <a:p>
            <a:pPr marL="342900" indent="-342900">
              <a:lnSpc>
                <a:spcPct val="120000"/>
              </a:lnSpc>
              <a:spcBef>
                <a:spcPts val="0"/>
              </a:spcBef>
              <a:spcAft>
                <a:spcPts val="0"/>
              </a:spcAft>
              <a:buClr>
                <a:schemeClr val="accent5">
                  <a:lumMod val="75000"/>
                </a:schemeClr>
              </a:buClr>
              <a:buFont typeface="Wingdings" panose="05000000000000000000" pitchFamily="2" charset="2"/>
              <a:buChar char=""/>
            </a:pPr>
            <a:endParaRPr lang="nl-NL" sz="1800" dirty="0">
              <a:solidFill>
                <a:schemeClr val="tx1"/>
              </a:solidFill>
              <a:latin typeface="Calibri" panose="020F0502020204030204" pitchFamily="34" charset="0"/>
            </a:endParaRPr>
          </a:p>
          <a:p>
            <a:pPr marL="342900" indent="-342900">
              <a:lnSpc>
                <a:spcPct val="120000"/>
              </a:lnSpc>
              <a:spcBef>
                <a:spcPts val="0"/>
              </a:spcBef>
              <a:spcAft>
                <a:spcPts val="0"/>
              </a:spcAft>
              <a:buClr>
                <a:schemeClr val="accent5">
                  <a:lumMod val="75000"/>
                </a:schemeClr>
              </a:buClr>
              <a:buFont typeface="Wingdings" panose="05000000000000000000" pitchFamily="2" charset="2"/>
              <a:buChar char=""/>
            </a:pPr>
            <a:endParaRPr lang="nl-NL" sz="1800" dirty="0">
              <a:solidFill>
                <a:schemeClr val="tx1"/>
              </a:solidFill>
              <a:latin typeface="Calibri" panose="020F0502020204030204" pitchFamily="34" charset="0"/>
            </a:endParaRPr>
          </a:p>
          <a:p>
            <a:pPr marL="342900" indent="-342900">
              <a:lnSpc>
                <a:spcPct val="120000"/>
              </a:lnSpc>
              <a:spcBef>
                <a:spcPts val="0"/>
              </a:spcBef>
              <a:spcAft>
                <a:spcPts val="0"/>
              </a:spcAft>
              <a:buClr>
                <a:schemeClr val="accent5">
                  <a:lumMod val="75000"/>
                </a:schemeClr>
              </a:buClr>
              <a:buFont typeface="Wingdings" panose="05000000000000000000" pitchFamily="2" charset="2"/>
              <a:buChar char=""/>
            </a:pPr>
            <a:endParaRPr lang="nl-NL" sz="1800" dirty="0">
              <a:solidFill>
                <a:schemeClr val="tx1"/>
              </a:solidFill>
              <a:latin typeface="Calibri" panose="020F0502020204030204" pitchFamily="34" charset="0"/>
            </a:endParaRPr>
          </a:p>
        </p:txBody>
      </p:sp>
      <p:sp>
        <p:nvSpPr>
          <p:cNvPr id="19" name="Tijdelijke aanduiding voor dianummer 18">
            <a:extLst>
              <a:ext uri="{FF2B5EF4-FFF2-40B4-BE49-F238E27FC236}">
                <a16:creationId xmlns:a16="http://schemas.microsoft.com/office/drawing/2014/main" id="{56022798-E8F6-430E-8168-CF7DE15966CF}"/>
              </a:ext>
            </a:extLst>
          </p:cNvPr>
          <p:cNvSpPr>
            <a:spLocks noGrp="1"/>
          </p:cNvSpPr>
          <p:nvPr>
            <p:ph type="sldNum" sz="quarter" idx="12"/>
          </p:nvPr>
        </p:nvSpPr>
        <p:spPr>
          <a:xfrm>
            <a:off x="10863208" y="6288165"/>
            <a:ext cx="603304" cy="154817"/>
          </a:xfrm>
        </p:spPr>
        <p:txBody>
          <a:bodyPr/>
          <a:lstStyle/>
          <a:p>
            <a:pPr lvl="0"/>
            <a:fld id="{CF95B365-0B67-4A6C-88EA-593E05F2F7EF}" type="slidenum">
              <a:rPr lang="nl-NL" noProof="0" smtClean="0">
                <a:solidFill>
                  <a:srgbClr val="0070C0"/>
                </a:solidFill>
              </a:rPr>
              <a:pPr lvl="0"/>
              <a:t>5</a:t>
            </a:fld>
            <a:endParaRPr lang="nl-NL" noProof="0">
              <a:solidFill>
                <a:srgbClr val="0070C0"/>
              </a:solidFill>
            </a:endParaRPr>
          </a:p>
        </p:txBody>
      </p:sp>
      <p:sp>
        <p:nvSpPr>
          <p:cNvPr id="17" name="Tijdelijke aanduiding voor datum 16">
            <a:extLst>
              <a:ext uri="{FF2B5EF4-FFF2-40B4-BE49-F238E27FC236}">
                <a16:creationId xmlns:a16="http://schemas.microsoft.com/office/drawing/2014/main" id="{182110E5-1FA9-4BE1-8B9A-90085F729647}"/>
              </a:ext>
            </a:extLst>
          </p:cNvPr>
          <p:cNvSpPr>
            <a:spLocks noGrp="1"/>
          </p:cNvSpPr>
          <p:nvPr>
            <p:ph type="dt" sz="half" idx="10"/>
          </p:nvPr>
        </p:nvSpPr>
        <p:spPr>
          <a:xfrm>
            <a:off x="8351609" y="6288165"/>
            <a:ext cx="2177607" cy="154817"/>
          </a:xfrm>
        </p:spPr>
        <p:txBody>
          <a:bodyPr/>
          <a:lstStyle/>
          <a:p>
            <a:pPr lvl="0"/>
            <a:r>
              <a:rPr lang="nl-NL" noProof="0">
                <a:solidFill>
                  <a:srgbClr val="0070C0"/>
                </a:solidFill>
              </a:rPr>
              <a:t>23 juni 2021</a:t>
            </a:r>
          </a:p>
        </p:txBody>
      </p:sp>
      <p:sp>
        <p:nvSpPr>
          <p:cNvPr id="27" name="Titel 26">
            <a:extLst>
              <a:ext uri="{FF2B5EF4-FFF2-40B4-BE49-F238E27FC236}">
                <a16:creationId xmlns:a16="http://schemas.microsoft.com/office/drawing/2014/main" id="{F81F9D0B-8E03-4B64-BC08-5177E371D6D5}"/>
              </a:ext>
            </a:extLst>
          </p:cNvPr>
          <p:cNvSpPr>
            <a:spLocks noGrp="1"/>
          </p:cNvSpPr>
          <p:nvPr>
            <p:ph type="title"/>
          </p:nvPr>
        </p:nvSpPr>
        <p:spPr>
          <a:xfrm>
            <a:off x="722744" y="720001"/>
            <a:ext cx="10746512" cy="398936"/>
          </a:xfrm>
        </p:spPr>
        <p:txBody>
          <a:bodyPr/>
          <a:lstStyle/>
          <a:p>
            <a:r>
              <a:rPr lang="nl-NL">
                <a:solidFill>
                  <a:srgbClr val="0070C0"/>
                </a:solidFill>
              </a:rPr>
              <a:t>Samenwerkingsagenda</a:t>
            </a:r>
            <a:br>
              <a:rPr lang="nl-NL">
                <a:solidFill>
                  <a:srgbClr val="0070C0"/>
                </a:solidFill>
              </a:rPr>
            </a:br>
            <a:endParaRPr lang="nl-NL" sz="2400">
              <a:solidFill>
                <a:srgbClr val="0070C0"/>
              </a:solidFill>
            </a:endParaRPr>
          </a:p>
        </p:txBody>
      </p:sp>
      <p:pic>
        <p:nvPicPr>
          <p:cNvPr id="3" name="Afbeelding 2">
            <a:extLst>
              <a:ext uri="{FF2B5EF4-FFF2-40B4-BE49-F238E27FC236}">
                <a16:creationId xmlns:a16="http://schemas.microsoft.com/office/drawing/2014/main" id="{B95E5023-00F8-415E-A20E-AA959092D7BD}"/>
              </a:ext>
            </a:extLst>
          </p:cNvPr>
          <p:cNvPicPr>
            <a:picLocks noChangeAspect="1"/>
          </p:cNvPicPr>
          <p:nvPr/>
        </p:nvPicPr>
        <p:blipFill>
          <a:blip r:embed="rId3"/>
          <a:stretch>
            <a:fillRect/>
          </a:stretch>
        </p:blipFill>
        <p:spPr>
          <a:xfrm>
            <a:off x="320607" y="6076269"/>
            <a:ext cx="3009900" cy="733425"/>
          </a:xfrm>
          <a:prstGeom prst="rect">
            <a:avLst/>
          </a:prstGeom>
        </p:spPr>
      </p:pic>
      <p:pic>
        <p:nvPicPr>
          <p:cNvPr id="8" name="Afbeelding 7">
            <a:extLst>
              <a:ext uri="{FF2B5EF4-FFF2-40B4-BE49-F238E27FC236}">
                <a16:creationId xmlns:a16="http://schemas.microsoft.com/office/drawing/2014/main" id="{A893195F-E049-4CDF-925F-3BEBA723FAF6}"/>
              </a:ext>
            </a:extLst>
          </p:cNvPr>
          <p:cNvPicPr>
            <a:picLocks noChangeAspect="1"/>
          </p:cNvPicPr>
          <p:nvPr/>
        </p:nvPicPr>
        <p:blipFill>
          <a:blip r:embed="rId4"/>
          <a:stretch>
            <a:fillRect/>
          </a:stretch>
        </p:blipFill>
        <p:spPr>
          <a:xfrm>
            <a:off x="9117873" y="224826"/>
            <a:ext cx="2875789" cy="767427"/>
          </a:xfrm>
          <a:prstGeom prst="rect">
            <a:avLst/>
          </a:prstGeom>
        </p:spPr>
      </p:pic>
    </p:spTree>
    <p:extLst>
      <p:ext uri="{BB962C8B-B14F-4D97-AF65-F5344CB8AC3E}">
        <p14:creationId xmlns:p14="http://schemas.microsoft.com/office/powerpoint/2010/main" val="2700541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jdelijke aanduiding voor tekst 29">
            <a:extLst>
              <a:ext uri="{FF2B5EF4-FFF2-40B4-BE49-F238E27FC236}">
                <a16:creationId xmlns:a16="http://schemas.microsoft.com/office/drawing/2014/main" id="{E1721D08-BDA3-4BA6-B78A-759936BEA80C}"/>
              </a:ext>
            </a:extLst>
          </p:cNvPr>
          <p:cNvSpPr>
            <a:spLocks noGrp="1"/>
          </p:cNvSpPr>
          <p:nvPr>
            <p:ph type="body" sz="quarter" idx="15"/>
          </p:nvPr>
        </p:nvSpPr>
        <p:spPr>
          <a:solidFill>
            <a:schemeClr val="accent4">
              <a:lumMod val="50000"/>
            </a:schemeClr>
          </a:solidFill>
        </p:spPr>
        <p:txBody>
          <a:bodyPr/>
          <a:lstStyle/>
          <a:p>
            <a:endParaRPr lang="nl-NL"/>
          </a:p>
        </p:txBody>
      </p:sp>
      <p:sp>
        <p:nvSpPr>
          <p:cNvPr id="28" name="Tijdelijke aanduiding voor verticale tekst 27">
            <a:extLst>
              <a:ext uri="{FF2B5EF4-FFF2-40B4-BE49-F238E27FC236}">
                <a16:creationId xmlns:a16="http://schemas.microsoft.com/office/drawing/2014/main" id="{E14AA2E1-2549-40C6-90BF-C7B8E94755D6}"/>
              </a:ext>
            </a:extLst>
          </p:cNvPr>
          <p:cNvSpPr>
            <a:spLocks noGrp="1"/>
          </p:cNvSpPr>
          <p:nvPr>
            <p:ph type="body" orient="vert" idx="1"/>
          </p:nvPr>
        </p:nvSpPr>
        <p:spPr>
          <a:xfrm>
            <a:off x="720000" y="2085571"/>
            <a:ext cx="10746512" cy="3990698"/>
          </a:xfrm>
        </p:spPr>
        <p:txBody>
          <a:bodyPr vert="horz" wrap="square" lIns="0" tIns="0" rIns="0" bIns="0" rtlCol="0">
            <a:noAutofit/>
          </a:bodyPr>
          <a:lstStyle/>
          <a:p>
            <a:pPr marL="342900" indent="-342900">
              <a:lnSpc>
                <a:spcPct val="120000"/>
              </a:lnSpc>
              <a:spcBef>
                <a:spcPts val="0"/>
              </a:spcBef>
              <a:spcAft>
                <a:spcPts val="0"/>
              </a:spcAft>
              <a:buClr>
                <a:schemeClr val="accent5">
                  <a:lumMod val="75000"/>
                </a:schemeClr>
              </a:buClr>
              <a:buFont typeface="Wingdings" panose="05000000000000000000" pitchFamily="2" charset="2"/>
              <a:buChar char=""/>
            </a:pPr>
            <a:r>
              <a:rPr lang="nl-NL" sz="2000" b="1" dirty="0">
                <a:solidFill>
                  <a:schemeClr val="tx1"/>
                </a:solidFill>
                <a:latin typeface="Calibri" panose="020F0502020204030204" pitchFamily="34" charset="0"/>
              </a:rPr>
              <a:t>Agenda</a:t>
            </a:r>
            <a:r>
              <a:rPr lang="nl-NL" sz="2000" dirty="0">
                <a:solidFill>
                  <a:schemeClr val="tx1"/>
                </a:solidFill>
                <a:latin typeface="Calibri" panose="020F0502020204030204" pitchFamily="34" charset="0"/>
              </a:rPr>
              <a:t> met onderwerpen en speerpunten (focus):</a:t>
            </a:r>
          </a:p>
          <a:p>
            <a:pPr marL="342900" indent="-342900">
              <a:lnSpc>
                <a:spcPct val="120000"/>
              </a:lnSpc>
              <a:spcBef>
                <a:spcPts val="0"/>
              </a:spcBef>
              <a:spcAft>
                <a:spcPts val="0"/>
              </a:spcAft>
              <a:buClr>
                <a:schemeClr val="accent5">
                  <a:lumMod val="75000"/>
                </a:schemeClr>
              </a:buClr>
              <a:buFont typeface="Wingdings" panose="05000000000000000000" pitchFamily="2" charset="2"/>
              <a:buChar char=""/>
            </a:pPr>
            <a:endParaRPr lang="nl-NL" sz="2000" dirty="0">
              <a:solidFill>
                <a:schemeClr val="tx1"/>
              </a:solidFill>
              <a:latin typeface="Calibri" panose="020F0502020204030204" pitchFamily="34" charset="0"/>
            </a:endParaRPr>
          </a:p>
          <a:p>
            <a:pPr marL="520700" lvl="1" indent="-342900">
              <a:lnSpc>
                <a:spcPct val="120000"/>
              </a:lnSpc>
              <a:spcBef>
                <a:spcPts val="0"/>
              </a:spcBef>
              <a:spcAft>
                <a:spcPts val="0"/>
              </a:spcAft>
              <a:buClr>
                <a:schemeClr val="accent5">
                  <a:lumMod val="75000"/>
                </a:schemeClr>
              </a:buClr>
              <a:buFont typeface="+mj-lt"/>
              <a:buAutoNum type="arabicPeriod"/>
            </a:pPr>
            <a:r>
              <a:rPr lang="nl-NL" sz="2000" u="sng" dirty="0">
                <a:solidFill>
                  <a:schemeClr val="tx1"/>
                </a:solidFill>
                <a:latin typeface="Calibri" panose="020F0502020204030204" pitchFamily="34" charset="0"/>
              </a:rPr>
              <a:t>Inhoudelijke verdieping.</a:t>
            </a:r>
            <a:r>
              <a:rPr lang="nl-NL" sz="2000" dirty="0">
                <a:solidFill>
                  <a:schemeClr val="tx1"/>
                </a:solidFill>
                <a:latin typeface="Calibri" panose="020F0502020204030204" pitchFamily="34" charset="0"/>
              </a:rPr>
              <a:t> </a:t>
            </a:r>
            <a:r>
              <a:rPr lang="nl-NL" sz="2000" b="1" dirty="0">
                <a:solidFill>
                  <a:schemeClr val="tx1"/>
                </a:solidFill>
                <a:latin typeface="Calibri" panose="020F0502020204030204" pitchFamily="34" charset="0"/>
              </a:rPr>
              <a:t>Speerpunt:</a:t>
            </a:r>
            <a:r>
              <a:rPr lang="nl-NL" sz="2000" dirty="0">
                <a:solidFill>
                  <a:schemeClr val="tx1"/>
                </a:solidFill>
                <a:latin typeface="Calibri" panose="020F0502020204030204" pitchFamily="34" charset="0"/>
              </a:rPr>
              <a:t> regionale aanpak droogte en waterbeschikbaarheid</a:t>
            </a:r>
          </a:p>
          <a:p>
            <a:pPr marL="520700" lvl="1" indent="-342900">
              <a:lnSpc>
                <a:spcPct val="120000"/>
              </a:lnSpc>
              <a:spcBef>
                <a:spcPts val="0"/>
              </a:spcBef>
              <a:spcAft>
                <a:spcPts val="0"/>
              </a:spcAft>
              <a:buClr>
                <a:schemeClr val="accent5">
                  <a:lumMod val="75000"/>
                </a:schemeClr>
              </a:buClr>
              <a:buFont typeface="+mj-lt"/>
              <a:buAutoNum type="arabicPeriod"/>
            </a:pPr>
            <a:r>
              <a:rPr lang="nl-NL" sz="2000" u="sng" dirty="0">
                <a:solidFill>
                  <a:schemeClr val="tx1"/>
                </a:solidFill>
                <a:latin typeface="Calibri" panose="020F0502020204030204" pitchFamily="34" charset="0"/>
              </a:rPr>
              <a:t>Regelgeving en subsidies</a:t>
            </a:r>
            <a:r>
              <a:rPr lang="nl-NL" sz="2000" dirty="0">
                <a:solidFill>
                  <a:schemeClr val="tx1"/>
                </a:solidFill>
                <a:latin typeface="Calibri" panose="020F0502020204030204" pitchFamily="34" charset="0"/>
              </a:rPr>
              <a:t>. </a:t>
            </a:r>
            <a:r>
              <a:rPr lang="nl-NL" sz="2000" b="1" dirty="0">
                <a:solidFill>
                  <a:schemeClr val="tx1"/>
                </a:solidFill>
                <a:latin typeface="Calibri" panose="020F0502020204030204" pitchFamily="34" charset="0"/>
              </a:rPr>
              <a:t>Speerpunt</a:t>
            </a:r>
            <a:r>
              <a:rPr lang="nl-NL" sz="2000" dirty="0">
                <a:solidFill>
                  <a:schemeClr val="tx1"/>
                </a:solidFill>
                <a:latin typeface="Calibri" panose="020F0502020204030204" pitchFamily="34" charset="0"/>
              </a:rPr>
              <a:t>: organisatie, aanvraag en verantwoording 9,3 M impulsregeling</a:t>
            </a:r>
          </a:p>
          <a:p>
            <a:pPr marL="520700" lvl="1" indent="-342900">
              <a:lnSpc>
                <a:spcPct val="120000"/>
              </a:lnSpc>
              <a:spcBef>
                <a:spcPts val="0"/>
              </a:spcBef>
              <a:spcAft>
                <a:spcPts val="0"/>
              </a:spcAft>
              <a:buClr>
                <a:schemeClr val="accent5">
                  <a:lumMod val="75000"/>
                </a:schemeClr>
              </a:buClr>
              <a:buFont typeface="+mj-lt"/>
              <a:buAutoNum type="arabicPeriod"/>
            </a:pPr>
            <a:r>
              <a:rPr lang="nl-NL" sz="2000" u="sng" dirty="0">
                <a:solidFill>
                  <a:schemeClr val="tx1"/>
                </a:solidFill>
                <a:latin typeface="Calibri" panose="020F0502020204030204" pitchFamily="34" charset="0"/>
              </a:rPr>
              <a:t>Communicatie.</a:t>
            </a:r>
            <a:r>
              <a:rPr lang="nl-NL" sz="2000" dirty="0">
                <a:solidFill>
                  <a:schemeClr val="tx1"/>
                </a:solidFill>
                <a:latin typeface="Calibri" panose="020F0502020204030204" pitchFamily="34" charset="0"/>
              </a:rPr>
              <a:t> </a:t>
            </a:r>
            <a:r>
              <a:rPr lang="nl-NL" sz="2000" b="1" dirty="0">
                <a:solidFill>
                  <a:schemeClr val="tx1"/>
                </a:solidFill>
                <a:latin typeface="Calibri" panose="020F0502020204030204" pitchFamily="34" charset="0"/>
              </a:rPr>
              <a:t>Speerpunt</a:t>
            </a:r>
            <a:r>
              <a:rPr lang="nl-NL" sz="2000" dirty="0">
                <a:solidFill>
                  <a:schemeClr val="tx1"/>
                </a:solidFill>
                <a:latin typeface="Calibri" panose="020F0502020204030204" pitchFamily="34" charset="0"/>
              </a:rPr>
              <a:t>: ontwikkelen van gezamenlijke communicatie basis</a:t>
            </a:r>
          </a:p>
          <a:p>
            <a:pPr marL="520700" lvl="1" indent="-342900">
              <a:lnSpc>
                <a:spcPct val="120000"/>
              </a:lnSpc>
              <a:spcBef>
                <a:spcPts val="0"/>
              </a:spcBef>
              <a:spcAft>
                <a:spcPts val="0"/>
              </a:spcAft>
              <a:buClr>
                <a:schemeClr val="accent5">
                  <a:lumMod val="75000"/>
                </a:schemeClr>
              </a:buClr>
              <a:buFont typeface="+mj-lt"/>
              <a:buAutoNum type="arabicPeriod"/>
            </a:pPr>
            <a:r>
              <a:rPr lang="nl-NL" sz="2000" u="sng" dirty="0">
                <a:solidFill>
                  <a:schemeClr val="tx1"/>
                </a:solidFill>
                <a:latin typeface="Calibri" panose="020F0502020204030204" pitchFamily="34" charset="0"/>
              </a:rPr>
              <a:t>Handelingsperspectieven en uitvoering:</a:t>
            </a:r>
            <a:r>
              <a:rPr lang="nl-NL" sz="2000" dirty="0">
                <a:solidFill>
                  <a:schemeClr val="tx1"/>
                </a:solidFill>
                <a:latin typeface="Calibri" panose="020F0502020204030204" pitchFamily="34" charset="0"/>
              </a:rPr>
              <a:t> </a:t>
            </a:r>
            <a:r>
              <a:rPr lang="nl-NL" sz="2000" b="1" dirty="0">
                <a:solidFill>
                  <a:schemeClr val="tx1"/>
                </a:solidFill>
                <a:latin typeface="Calibri" panose="020F0502020204030204" pitchFamily="34" charset="0"/>
              </a:rPr>
              <a:t>Speerpunt</a:t>
            </a:r>
            <a:r>
              <a:rPr lang="nl-NL" sz="2000" dirty="0">
                <a:solidFill>
                  <a:schemeClr val="tx1"/>
                </a:solidFill>
                <a:latin typeface="Calibri" panose="020F0502020204030204" pitchFamily="34" charset="0"/>
              </a:rPr>
              <a:t>: routekaart klimaatadaptatie Delfland</a:t>
            </a:r>
          </a:p>
          <a:p>
            <a:pPr marL="520700" lvl="1" indent="-342900">
              <a:lnSpc>
                <a:spcPct val="120000"/>
              </a:lnSpc>
              <a:spcBef>
                <a:spcPts val="0"/>
              </a:spcBef>
              <a:spcAft>
                <a:spcPts val="0"/>
              </a:spcAft>
              <a:buClr>
                <a:schemeClr val="accent5">
                  <a:lumMod val="75000"/>
                </a:schemeClr>
              </a:buClr>
              <a:buFont typeface="+mj-lt"/>
              <a:buAutoNum type="arabicPeriod"/>
            </a:pPr>
            <a:endParaRPr lang="nl-NL" sz="1800" dirty="0">
              <a:solidFill>
                <a:schemeClr val="tx1"/>
              </a:solidFill>
              <a:latin typeface="Calibri" panose="020F0502020204030204" pitchFamily="34" charset="0"/>
            </a:endParaRPr>
          </a:p>
          <a:p>
            <a:pPr marL="177800" lvl="1" indent="0">
              <a:lnSpc>
                <a:spcPct val="120000"/>
              </a:lnSpc>
              <a:spcBef>
                <a:spcPts val="0"/>
              </a:spcBef>
              <a:spcAft>
                <a:spcPts val="0"/>
              </a:spcAft>
              <a:buClr>
                <a:schemeClr val="accent5">
                  <a:lumMod val="75000"/>
                </a:schemeClr>
              </a:buClr>
              <a:buNone/>
            </a:pPr>
            <a:r>
              <a:rPr lang="nl-NL" sz="2000" dirty="0">
                <a:solidFill>
                  <a:schemeClr val="tx1"/>
                </a:solidFill>
                <a:latin typeface="Calibri" panose="020F0502020204030204" pitchFamily="34" charset="0"/>
              </a:rPr>
              <a:t>Nota Bene:  Samenwerking “à la carte”; wie mee wil doen schrijft in.</a:t>
            </a:r>
          </a:p>
          <a:p>
            <a:pPr marL="520700" lvl="1" indent="-342900">
              <a:lnSpc>
                <a:spcPct val="120000"/>
              </a:lnSpc>
              <a:spcBef>
                <a:spcPts val="0"/>
              </a:spcBef>
              <a:spcAft>
                <a:spcPts val="0"/>
              </a:spcAft>
              <a:buClr>
                <a:schemeClr val="accent5">
                  <a:lumMod val="75000"/>
                </a:schemeClr>
              </a:buClr>
              <a:buFont typeface="+mj-lt"/>
              <a:buAutoNum type="arabicPeriod"/>
            </a:pPr>
            <a:endParaRPr lang="nl-NL" sz="1800" dirty="0">
              <a:solidFill>
                <a:schemeClr val="tx1"/>
              </a:solidFill>
              <a:latin typeface="Calibri" panose="020F0502020204030204" pitchFamily="34" charset="0"/>
            </a:endParaRPr>
          </a:p>
          <a:p>
            <a:pPr marL="520700" lvl="1" indent="-342900">
              <a:lnSpc>
                <a:spcPct val="120000"/>
              </a:lnSpc>
              <a:spcBef>
                <a:spcPts val="0"/>
              </a:spcBef>
              <a:spcAft>
                <a:spcPts val="0"/>
              </a:spcAft>
              <a:buClr>
                <a:schemeClr val="accent5">
                  <a:lumMod val="75000"/>
                </a:schemeClr>
              </a:buClr>
              <a:buFont typeface="Wingdings" panose="05000000000000000000" pitchFamily="2" charset="2"/>
              <a:buChar char=""/>
            </a:pPr>
            <a:endParaRPr lang="nl-NL" sz="1800" dirty="0">
              <a:solidFill>
                <a:schemeClr val="tx1"/>
              </a:solidFill>
              <a:latin typeface="Calibri" panose="020F0502020204030204" pitchFamily="34" charset="0"/>
            </a:endParaRPr>
          </a:p>
          <a:p>
            <a:pPr marL="520700" lvl="1" indent="-342900">
              <a:lnSpc>
                <a:spcPct val="120000"/>
              </a:lnSpc>
              <a:spcBef>
                <a:spcPts val="0"/>
              </a:spcBef>
              <a:spcAft>
                <a:spcPts val="0"/>
              </a:spcAft>
              <a:buClr>
                <a:schemeClr val="accent5">
                  <a:lumMod val="75000"/>
                </a:schemeClr>
              </a:buClr>
              <a:buFont typeface="Wingdings" panose="05000000000000000000" pitchFamily="2" charset="2"/>
              <a:buChar char=""/>
            </a:pPr>
            <a:endParaRPr lang="nl-NL" sz="1800" dirty="0">
              <a:solidFill>
                <a:schemeClr val="tx1"/>
              </a:solidFill>
              <a:latin typeface="Calibri" panose="020F0502020204030204" pitchFamily="34" charset="0"/>
            </a:endParaRPr>
          </a:p>
          <a:p>
            <a:pPr marL="342900" indent="-342900">
              <a:lnSpc>
                <a:spcPct val="120000"/>
              </a:lnSpc>
              <a:spcBef>
                <a:spcPts val="0"/>
              </a:spcBef>
              <a:spcAft>
                <a:spcPts val="0"/>
              </a:spcAft>
              <a:buClr>
                <a:schemeClr val="accent5">
                  <a:lumMod val="75000"/>
                </a:schemeClr>
              </a:buClr>
              <a:buFont typeface="Wingdings" panose="05000000000000000000" pitchFamily="2" charset="2"/>
              <a:buChar char=""/>
            </a:pPr>
            <a:endParaRPr lang="nl-NL" sz="1800" dirty="0">
              <a:solidFill>
                <a:schemeClr val="tx1"/>
              </a:solidFill>
              <a:latin typeface="Calibri" panose="020F0502020204030204" pitchFamily="34" charset="0"/>
            </a:endParaRPr>
          </a:p>
          <a:p>
            <a:pPr marL="342900" indent="-342900">
              <a:lnSpc>
                <a:spcPct val="120000"/>
              </a:lnSpc>
              <a:spcBef>
                <a:spcPts val="0"/>
              </a:spcBef>
              <a:spcAft>
                <a:spcPts val="0"/>
              </a:spcAft>
              <a:buClr>
                <a:schemeClr val="accent5">
                  <a:lumMod val="75000"/>
                </a:schemeClr>
              </a:buClr>
              <a:buFont typeface="Wingdings" panose="05000000000000000000" pitchFamily="2" charset="2"/>
              <a:buChar char=""/>
            </a:pPr>
            <a:endParaRPr lang="nl-NL" sz="1800" dirty="0">
              <a:solidFill>
                <a:schemeClr val="tx1"/>
              </a:solidFill>
              <a:latin typeface="Calibri" panose="020F0502020204030204" pitchFamily="34" charset="0"/>
            </a:endParaRPr>
          </a:p>
          <a:p>
            <a:pPr marL="342900" indent="-342900">
              <a:lnSpc>
                <a:spcPct val="120000"/>
              </a:lnSpc>
              <a:spcBef>
                <a:spcPts val="0"/>
              </a:spcBef>
              <a:spcAft>
                <a:spcPts val="0"/>
              </a:spcAft>
              <a:buClr>
                <a:schemeClr val="accent5">
                  <a:lumMod val="75000"/>
                </a:schemeClr>
              </a:buClr>
              <a:buFont typeface="Wingdings" panose="05000000000000000000" pitchFamily="2" charset="2"/>
              <a:buChar char=""/>
            </a:pPr>
            <a:endParaRPr lang="nl-NL" sz="1800" dirty="0">
              <a:solidFill>
                <a:schemeClr val="tx1"/>
              </a:solidFill>
              <a:latin typeface="Calibri" panose="020F0502020204030204" pitchFamily="34" charset="0"/>
            </a:endParaRPr>
          </a:p>
          <a:p>
            <a:pPr marL="342900" indent="-342900">
              <a:lnSpc>
                <a:spcPct val="120000"/>
              </a:lnSpc>
              <a:spcBef>
                <a:spcPts val="0"/>
              </a:spcBef>
              <a:spcAft>
                <a:spcPts val="0"/>
              </a:spcAft>
              <a:buClr>
                <a:schemeClr val="accent5">
                  <a:lumMod val="75000"/>
                </a:schemeClr>
              </a:buClr>
              <a:buFont typeface="Wingdings" panose="05000000000000000000" pitchFamily="2" charset="2"/>
              <a:buChar char=""/>
            </a:pPr>
            <a:endParaRPr lang="nl-NL" sz="1800" dirty="0">
              <a:solidFill>
                <a:schemeClr val="tx1"/>
              </a:solidFill>
              <a:latin typeface="Calibri" panose="020F0502020204030204" pitchFamily="34" charset="0"/>
            </a:endParaRPr>
          </a:p>
          <a:p>
            <a:pPr marL="342900" indent="-342900">
              <a:lnSpc>
                <a:spcPct val="120000"/>
              </a:lnSpc>
              <a:spcBef>
                <a:spcPts val="0"/>
              </a:spcBef>
              <a:spcAft>
                <a:spcPts val="0"/>
              </a:spcAft>
              <a:buClr>
                <a:schemeClr val="accent5">
                  <a:lumMod val="75000"/>
                </a:schemeClr>
              </a:buClr>
              <a:buFont typeface="Wingdings" panose="05000000000000000000" pitchFamily="2" charset="2"/>
              <a:buChar char=""/>
            </a:pPr>
            <a:endParaRPr lang="nl-NL" sz="1800" dirty="0">
              <a:solidFill>
                <a:schemeClr val="tx1"/>
              </a:solidFill>
              <a:latin typeface="Calibri" panose="020F0502020204030204" pitchFamily="34" charset="0"/>
            </a:endParaRPr>
          </a:p>
        </p:txBody>
      </p:sp>
      <p:sp>
        <p:nvSpPr>
          <p:cNvPr id="19" name="Tijdelijke aanduiding voor dianummer 18">
            <a:extLst>
              <a:ext uri="{FF2B5EF4-FFF2-40B4-BE49-F238E27FC236}">
                <a16:creationId xmlns:a16="http://schemas.microsoft.com/office/drawing/2014/main" id="{56022798-E8F6-430E-8168-CF7DE15966CF}"/>
              </a:ext>
            </a:extLst>
          </p:cNvPr>
          <p:cNvSpPr>
            <a:spLocks noGrp="1"/>
          </p:cNvSpPr>
          <p:nvPr>
            <p:ph type="sldNum" sz="quarter" idx="12"/>
          </p:nvPr>
        </p:nvSpPr>
        <p:spPr>
          <a:xfrm>
            <a:off x="10863208" y="6288165"/>
            <a:ext cx="603304" cy="154817"/>
          </a:xfrm>
        </p:spPr>
        <p:txBody>
          <a:bodyPr/>
          <a:lstStyle/>
          <a:p>
            <a:pPr lvl="0"/>
            <a:fld id="{CF95B365-0B67-4A6C-88EA-593E05F2F7EF}" type="slidenum">
              <a:rPr lang="nl-NL" noProof="0" smtClean="0">
                <a:solidFill>
                  <a:srgbClr val="0070C0"/>
                </a:solidFill>
              </a:rPr>
              <a:pPr lvl="0"/>
              <a:t>6</a:t>
            </a:fld>
            <a:endParaRPr lang="nl-NL" noProof="0">
              <a:solidFill>
                <a:srgbClr val="0070C0"/>
              </a:solidFill>
            </a:endParaRPr>
          </a:p>
        </p:txBody>
      </p:sp>
      <p:sp>
        <p:nvSpPr>
          <p:cNvPr id="17" name="Tijdelijke aanduiding voor datum 16">
            <a:extLst>
              <a:ext uri="{FF2B5EF4-FFF2-40B4-BE49-F238E27FC236}">
                <a16:creationId xmlns:a16="http://schemas.microsoft.com/office/drawing/2014/main" id="{182110E5-1FA9-4BE1-8B9A-90085F729647}"/>
              </a:ext>
            </a:extLst>
          </p:cNvPr>
          <p:cNvSpPr>
            <a:spLocks noGrp="1"/>
          </p:cNvSpPr>
          <p:nvPr>
            <p:ph type="dt" sz="half" idx="10"/>
          </p:nvPr>
        </p:nvSpPr>
        <p:spPr>
          <a:xfrm>
            <a:off x="8351609" y="6288165"/>
            <a:ext cx="2177607" cy="154817"/>
          </a:xfrm>
        </p:spPr>
        <p:txBody>
          <a:bodyPr/>
          <a:lstStyle/>
          <a:p>
            <a:pPr lvl="0"/>
            <a:r>
              <a:rPr lang="nl-NL" noProof="0">
                <a:solidFill>
                  <a:srgbClr val="0070C0"/>
                </a:solidFill>
              </a:rPr>
              <a:t>23 juni 2021</a:t>
            </a:r>
          </a:p>
        </p:txBody>
      </p:sp>
      <p:sp>
        <p:nvSpPr>
          <p:cNvPr id="27" name="Titel 26">
            <a:extLst>
              <a:ext uri="{FF2B5EF4-FFF2-40B4-BE49-F238E27FC236}">
                <a16:creationId xmlns:a16="http://schemas.microsoft.com/office/drawing/2014/main" id="{F81F9D0B-8E03-4B64-BC08-5177E371D6D5}"/>
              </a:ext>
            </a:extLst>
          </p:cNvPr>
          <p:cNvSpPr>
            <a:spLocks noGrp="1"/>
          </p:cNvSpPr>
          <p:nvPr>
            <p:ph type="title"/>
          </p:nvPr>
        </p:nvSpPr>
        <p:spPr>
          <a:xfrm>
            <a:off x="722744" y="720001"/>
            <a:ext cx="10746512" cy="398936"/>
          </a:xfrm>
        </p:spPr>
        <p:txBody>
          <a:bodyPr/>
          <a:lstStyle/>
          <a:p>
            <a:r>
              <a:rPr lang="nl-NL">
                <a:solidFill>
                  <a:srgbClr val="0070C0"/>
                </a:solidFill>
              </a:rPr>
              <a:t>Samenwerkingsagenda - inhoud</a:t>
            </a:r>
            <a:br>
              <a:rPr lang="nl-NL">
                <a:solidFill>
                  <a:srgbClr val="0070C0"/>
                </a:solidFill>
              </a:rPr>
            </a:br>
            <a:endParaRPr lang="nl-NL" sz="2400">
              <a:solidFill>
                <a:srgbClr val="0070C0"/>
              </a:solidFill>
            </a:endParaRPr>
          </a:p>
        </p:txBody>
      </p:sp>
      <p:pic>
        <p:nvPicPr>
          <p:cNvPr id="3" name="Afbeelding 2">
            <a:extLst>
              <a:ext uri="{FF2B5EF4-FFF2-40B4-BE49-F238E27FC236}">
                <a16:creationId xmlns:a16="http://schemas.microsoft.com/office/drawing/2014/main" id="{B95E5023-00F8-415E-A20E-AA959092D7BD}"/>
              </a:ext>
            </a:extLst>
          </p:cNvPr>
          <p:cNvPicPr>
            <a:picLocks noChangeAspect="1"/>
          </p:cNvPicPr>
          <p:nvPr/>
        </p:nvPicPr>
        <p:blipFill>
          <a:blip r:embed="rId3"/>
          <a:stretch>
            <a:fillRect/>
          </a:stretch>
        </p:blipFill>
        <p:spPr>
          <a:xfrm>
            <a:off x="320607" y="6076269"/>
            <a:ext cx="3009900" cy="733425"/>
          </a:xfrm>
          <a:prstGeom prst="rect">
            <a:avLst/>
          </a:prstGeom>
        </p:spPr>
      </p:pic>
      <p:pic>
        <p:nvPicPr>
          <p:cNvPr id="8" name="Afbeelding 7">
            <a:extLst>
              <a:ext uri="{FF2B5EF4-FFF2-40B4-BE49-F238E27FC236}">
                <a16:creationId xmlns:a16="http://schemas.microsoft.com/office/drawing/2014/main" id="{45A1BD09-39A9-4B0A-BE1D-56BEB733943C}"/>
              </a:ext>
            </a:extLst>
          </p:cNvPr>
          <p:cNvPicPr>
            <a:picLocks noChangeAspect="1"/>
          </p:cNvPicPr>
          <p:nvPr/>
        </p:nvPicPr>
        <p:blipFill>
          <a:blip r:embed="rId4"/>
          <a:stretch>
            <a:fillRect/>
          </a:stretch>
        </p:blipFill>
        <p:spPr>
          <a:xfrm>
            <a:off x="9117873" y="224826"/>
            <a:ext cx="2875789" cy="767427"/>
          </a:xfrm>
          <a:prstGeom prst="rect">
            <a:avLst/>
          </a:prstGeom>
        </p:spPr>
      </p:pic>
      <p:pic>
        <p:nvPicPr>
          <p:cNvPr id="2" name="Afbeelding 1">
            <a:extLst>
              <a:ext uri="{FF2B5EF4-FFF2-40B4-BE49-F238E27FC236}">
                <a16:creationId xmlns:a16="http://schemas.microsoft.com/office/drawing/2014/main" id="{2989F643-FF01-4A07-8EF1-CA723FD2F5F0}"/>
              </a:ext>
            </a:extLst>
          </p:cNvPr>
          <p:cNvPicPr>
            <a:picLocks noChangeAspect="1"/>
          </p:cNvPicPr>
          <p:nvPr/>
        </p:nvPicPr>
        <p:blipFill rotWithShape="1">
          <a:blip r:embed="rId5"/>
          <a:srcRect l="27345" r="22643"/>
          <a:stretch/>
        </p:blipFill>
        <p:spPr>
          <a:xfrm>
            <a:off x="8017617" y="5054451"/>
            <a:ext cx="1475054" cy="1233714"/>
          </a:xfrm>
          <a:prstGeom prst="rect">
            <a:avLst/>
          </a:prstGeom>
        </p:spPr>
      </p:pic>
    </p:spTree>
    <p:extLst>
      <p:ext uri="{BB962C8B-B14F-4D97-AF65-F5344CB8AC3E}">
        <p14:creationId xmlns:p14="http://schemas.microsoft.com/office/powerpoint/2010/main" val="3181227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jdelijke aanduiding voor tekst 29">
            <a:extLst>
              <a:ext uri="{FF2B5EF4-FFF2-40B4-BE49-F238E27FC236}">
                <a16:creationId xmlns:a16="http://schemas.microsoft.com/office/drawing/2014/main" id="{E1721D08-BDA3-4BA6-B78A-759936BEA80C}"/>
              </a:ext>
            </a:extLst>
          </p:cNvPr>
          <p:cNvSpPr>
            <a:spLocks noGrp="1"/>
          </p:cNvSpPr>
          <p:nvPr>
            <p:ph type="body" sz="quarter" idx="15"/>
          </p:nvPr>
        </p:nvSpPr>
        <p:spPr>
          <a:solidFill>
            <a:schemeClr val="accent4">
              <a:lumMod val="50000"/>
            </a:schemeClr>
          </a:solidFill>
        </p:spPr>
        <p:txBody>
          <a:bodyPr/>
          <a:lstStyle/>
          <a:p>
            <a:endParaRPr lang="nl-NL"/>
          </a:p>
        </p:txBody>
      </p:sp>
      <p:sp>
        <p:nvSpPr>
          <p:cNvPr id="19" name="Tijdelijke aanduiding voor dianummer 18">
            <a:extLst>
              <a:ext uri="{FF2B5EF4-FFF2-40B4-BE49-F238E27FC236}">
                <a16:creationId xmlns:a16="http://schemas.microsoft.com/office/drawing/2014/main" id="{56022798-E8F6-430E-8168-CF7DE15966CF}"/>
              </a:ext>
            </a:extLst>
          </p:cNvPr>
          <p:cNvSpPr>
            <a:spLocks noGrp="1"/>
          </p:cNvSpPr>
          <p:nvPr>
            <p:ph type="sldNum" sz="quarter" idx="12"/>
          </p:nvPr>
        </p:nvSpPr>
        <p:spPr>
          <a:xfrm>
            <a:off x="10863208" y="6288165"/>
            <a:ext cx="603304" cy="154817"/>
          </a:xfrm>
        </p:spPr>
        <p:txBody>
          <a:bodyPr/>
          <a:lstStyle/>
          <a:p>
            <a:pPr lvl="0"/>
            <a:fld id="{CF95B365-0B67-4A6C-88EA-593E05F2F7EF}" type="slidenum">
              <a:rPr lang="nl-NL" noProof="0" smtClean="0">
                <a:solidFill>
                  <a:srgbClr val="0070C0"/>
                </a:solidFill>
              </a:rPr>
              <a:pPr lvl="0"/>
              <a:t>7</a:t>
            </a:fld>
            <a:endParaRPr lang="nl-NL" noProof="0">
              <a:solidFill>
                <a:srgbClr val="0070C0"/>
              </a:solidFill>
            </a:endParaRPr>
          </a:p>
        </p:txBody>
      </p:sp>
      <p:sp>
        <p:nvSpPr>
          <p:cNvPr id="17" name="Tijdelijke aanduiding voor datum 16">
            <a:extLst>
              <a:ext uri="{FF2B5EF4-FFF2-40B4-BE49-F238E27FC236}">
                <a16:creationId xmlns:a16="http://schemas.microsoft.com/office/drawing/2014/main" id="{182110E5-1FA9-4BE1-8B9A-90085F729647}"/>
              </a:ext>
            </a:extLst>
          </p:cNvPr>
          <p:cNvSpPr>
            <a:spLocks noGrp="1"/>
          </p:cNvSpPr>
          <p:nvPr>
            <p:ph type="dt" sz="half" idx="10"/>
          </p:nvPr>
        </p:nvSpPr>
        <p:spPr>
          <a:xfrm>
            <a:off x="8351609" y="6288165"/>
            <a:ext cx="2177607" cy="154817"/>
          </a:xfrm>
        </p:spPr>
        <p:txBody>
          <a:bodyPr/>
          <a:lstStyle/>
          <a:p>
            <a:pPr lvl="0"/>
            <a:r>
              <a:rPr lang="nl-NL" noProof="0">
                <a:solidFill>
                  <a:srgbClr val="0070C0"/>
                </a:solidFill>
              </a:rPr>
              <a:t>23 juni 2021</a:t>
            </a:r>
          </a:p>
        </p:txBody>
      </p:sp>
      <p:sp>
        <p:nvSpPr>
          <p:cNvPr id="27" name="Titel 26">
            <a:extLst>
              <a:ext uri="{FF2B5EF4-FFF2-40B4-BE49-F238E27FC236}">
                <a16:creationId xmlns:a16="http://schemas.microsoft.com/office/drawing/2014/main" id="{F81F9D0B-8E03-4B64-BC08-5177E371D6D5}"/>
              </a:ext>
            </a:extLst>
          </p:cNvPr>
          <p:cNvSpPr>
            <a:spLocks noGrp="1"/>
          </p:cNvSpPr>
          <p:nvPr>
            <p:ph type="title"/>
          </p:nvPr>
        </p:nvSpPr>
        <p:spPr>
          <a:xfrm>
            <a:off x="722744" y="720001"/>
            <a:ext cx="10746512" cy="398936"/>
          </a:xfrm>
        </p:spPr>
        <p:txBody>
          <a:bodyPr/>
          <a:lstStyle/>
          <a:p>
            <a:r>
              <a:rPr lang="nl-NL">
                <a:solidFill>
                  <a:srgbClr val="0070C0"/>
                </a:solidFill>
              </a:rPr>
              <a:t>Samenwerkingsagenda - inhoud</a:t>
            </a:r>
            <a:br>
              <a:rPr lang="nl-NL">
                <a:solidFill>
                  <a:srgbClr val="0070C0"/>
                </a:solidFill>
              </a:rPr>
            </a:br>
            <a:endParaRPr lang="nl-NL" sz="2400">
              <a:solidFill>
                <a:srgbClr val="0070C0"/>
              </a:solidFill>
            </a:endParaRPr>
          </a:p>
        </p:txBody>
      </p:sp>
      <p:pic>
        <p:nvPicPr>
          <p:cNvPr id="3" name="Afbeelding 2">
            <a:extLst>
              <a:ext uri="{FF2B5EF4-FFF2-40B4-BE49-F238E27FC236}">
                <a16:creationId xmlns:a16="http://schemas.microsoft.com/office/drawing/2014/main" id="{B95E5023-00F8-415E-A20E-AA959092D7BD}"/>
              </a:ext>
            </a:extLst>
          </p:cNvPr>
          <p:cNvPicPr>
            <a:picLocks noChangeAspect="1"/>
          </p:cNvPicPr>
          <p:nvPr/>
        </p:nvPicPr>
        <p:blipFill>
          <a:blip r:embed="rId3"/>
          <a:stretch>
            <a:fillRect/>
          </a:stretch>
        </p:blipFill>
        <p:spPr>
          <a:xfrm>
            <a:off x="320607" y="6076269"/>
            <a:ext cx="3009900" cy="733425"/>
          </a:xfrm>
          <a:prstGeom prst="rect">
            <a:avLst/>
          </a:prstGeom>
        </p:spPr>
      </p:pic>
      <p:pic>
        <p:nvPicPr>
          <p:cNvPr id="8" name="Afbeelding 7">
            <a:extLst>
              <a:ext uri="{FF2B5EF4-FFF2-40B4-BE49-F238E27FC236}">
                <a16:creationId xmlns:a16="http://schemas.microsoft.com/office/drawing/2014/main" id="{45A1BD09-39A9-4B0A-BE1D-56BEB733943C}"/>
              </a:ext>
            </a:extLst>
          </p:cNvPr>
          <p:cNvPicPr>
            <a:picLocks noChangeAspect="1"/>
          </p:cNvPicPr>
          <p:nvPr/>
        </p:nvPicPr>
        <p:blipFill>
          <a:blip r:embed="rId4"/>
          <a:stretch>
            <a:fillRect/>
          </a:stretch>
        </p:blipFill>
        <p:spPr>
          <a:xfrm>
            <a:off x="9117873" y="224826"/>
            <a:ext cx="2875789" cy="767427"/>
          </a:xfrm>
          <a:prstGeom prst="rect">
            <a:avLst/>
          </a:prstGeom>
        </p:spPr>
      </p:pic>
      <p:pic>
        <p:nvPicPr>
          <p:cNvPr id="7" name="Afbeelding 6">
            <a:extLst>
              <a:ext uri="{FF2B5EF4-FFF2-40B4-BE49-F238E27FC236}">
                <a16:creationId xmlns:a16="http://schemas.microsoft.com/office/drawing/2014/main" id="{2007E547-DC98-4C85-AEBC-29EDAEDF36E4}"/>
              </a:ext>
            </a:extLst>
          </p:cNvPr>
          <p:cNvPicPr>
            <a:picLocks noChangeAspect="1"/>
          </p:cNvPicPr>
          <p:nvPr/>
        </p:nvPicPr>
        <p:blipFill>
          <a:blip r:embed="rId5"/>
          <a:stretch>
            <a:fillRect/>
          </a:stretch>
        </p:blipFill>
        <p:spPr>
          <a:xfrm>
            <a:off x="722744" y="1614113"/>
            <a:ext cx="5118219" cy="2471168"/>
          </a:xfrm>
          <a:prstGeom prst="rect">
            <a:avLst/>
          </a:prstGeom>
        </p:spPr>
      </p:pic>
      <p:pic>
        <p:nvPicPr>
          <p:cNvPr id="10" name="Afbeelding 9">
            <a:extLst>
              <a:ext uri="{FF2B5EF4-FFF2-40B4-BE49-F238E27FC236}">
                <a16:creationId xmlns:a16="http://schemas.microsoft.com/office/drawing/2014/main" id="{2D71F531-9194-42B6-8DEF-750296F2B468}"/>
              </a:ext>
            </a:extLst>
          </p:cNvPr>
          <p:cNvPicPr>
            <a:picLocks noChangeAspect="1"/>
          </p:cNvPicPr>
          <p:nvPr/>
        </p:nvPicPr>
        <p:blipFill>
          <a:blip r:embed="rId6"/>
          <a:stretch>
            <a:fillRect/>
          </a:stretch>
        </p:blipFill>
        <p:spPr>
          <a:xfrm>
            <a:off x="722744" y="4580457"/>
            <a:ext cx="5118218" cy="1507421"/>
          </a:xfrm>
          <a:prstGeom prst="rect">
            <a:avLst/>
          </a:prstGeom>
        </p:spPr>
      </p:pic>
      <p:sp>
        <p:nvSpPr>
          <p:cNvPr id="11" name="Tekstvak 10">
            <a:extLst>
              <a:ext uri="{FF2B5EF4-FFF2-40B4-BE49-F238E27FC236}">
                <a16:creationId xmlns:a16="http://schemas.microsoft.com/office/drawing/2014/main" id="{993E1430-3B14-42D9-BBAC-7CF576014B42}"/>
              </a:ext>
            </a:extLst>
          </p:cNvPr>
          <p:cNvSpPr txBox="1"/>
          <p:nvPr/>
        </p:nvSpPr>
        <p:spPr>
          <a:xfrm>
            <a:off x="782595" y="1439823"/>
            <a:ext cx="3855308" cy="398936"/>
          </a:xfrm>
          <a:prstGeom prst="rect">
            <a:avLst/>
          </a:prstGeom>
          <a:noFill/>
        </p:spPr>
        <p:txBody>
          <a:bodyPr wrap="none" lIns="0" tIns="0" rIns="0" bIns="0" rtlCol="0">
            <a:noAutofit/>
          </a:bodyPr>
          <a:lstStyle/>
          <a:p>
            <a:pPr algn="l">
              <a:lnSpc>
                <a:spcPct val="90000"/>
              </a:lnSpc>
              <a:spcBef>
                <a:spcPts val="500"/>
              </a:spcBef>
              <a:spcAft>
                <a:spcPts val="500"/>
              </a:spcAft>
            </a:pPr>
            <a:r>
              <a:rPr lang="nl-NL" sz="1600" dirty="0">
                <a:solidFill>
                  <a:schemeClr val="accent4">
                    <a:lumMod val="50000"/>
                  </a:schemeClr>
                </a:solidFill>
              </a:rPr>
              <a:t>1. Gezamenlijke inhoudelijk verdieping:</a:t>
            </a:r>
          </a:p>
        </p:txBody>
      </p:sp>
      <p:sp>
        <p:nvSpPr>
          <p:cNvPr id="18" name="Tekstvak 17">
            <a:extLst>
              <a:ext uri="{FF2B5EF4-FFF2-40B4-BE49-F238E27FC236}">
                <a16:creationId xmlns:a16="http://schemas.microsoft.com/office/drawing/2014/main" id="{A2CCB226-0A48-4551-AA0A-884C422948A9}"/>
              </a:ext>
            </a:extLst>
          </p:cNvPr>
          <p:cNvSpPr txBox="1"/>
          <p:nvPr/>
        </p:nvSpPr>
        <p:spPr>
          <a:xfrm>
            <a:off x="782595" y="4380989"/>
            <a:ext cx="3855308" cy="398936"/>
          </a:xfrm>
          <a:prstGeom prst="rect">
            <a:avLst/>
          </a:prstGeom>
          <a:noFill/>
        </p:spPr>
        <p:txBody>
          <a:bodyPr wrap="none" lIns="0" tIns="0" rIns="0" bIns="0" rtlCol="0">
            <a:noAutofit/>
          </a:bodyPr>
          <a:lstStyle/>
          <a:p>
            <a:pPr algn="l">
              <a:lnSpc>
                <a:spcPct val="90000"/>
              </a:lnSpc>
              <a:spcBef>
                <a:spcPts val="500"/>
              </a:spcBef>
              <a:spcAft>
                <a:spcPts val="500"/>
              </a:spcAft>
            </a:pPr>
            <a:r>
              <a:rPr lang="nl-NL" sz="1600" dirty="0">
                <a:solidFill>
                  <a:schemeClr val="accent4">
                    <a:lumMod val="50000"/>
                  </a:schemeClr>
                </a:solidFill>
              </a:rPr>
              <a:t>2. Regelingen, subsidies en borging:</a:t>
            </a:r>
          </a:p>
        </p:txBody>
      </p:sp>
    </p:spTree>
    <p:extLst>
      <p:ext uri="{BB962C8B-B14F-4D97-AF65-F5344CB8AC3E}">
        <p14:creationId xmlns:p14="http://schemas.microsoft.com/office/powerpoint/2010/main" val="7217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jdelijke aanduiding voor tekst 29">
            <a:extLst>
              <a:ext uri="{FF2B5EF4-FFF2-40B4-BE49-F238E27FC236}">
                <a16:creationId xmlns:a16="http://schemas.microsoft.com/office/drawing/2014/main" id="{E1721D08-BDA3-4BA6-B78A-759936BEA80C}"/>
              </a:ext>
            </a:extLst>
          </p:cNvPr>
          <p:cNvSpPr>
            <a:spLocks noGrp="1"/>
          </p:cNvSpPr>
          <p:nvPr>
            <p:ph type="body" sz="quarter" idx="15"/>
          </p:nvPr>
        </p:nvSpPr>
        <p:spPr>
          <a:solidFill>
            <a:schemeClr val="accent4">
              <a:lumMod val="50000"/>
            </a:schemeClr>
          </a:solidFill>
        </p:spPr>
        <p:txBody>
          <a:bodyPr/>
          <a:lstStyle/>
          <a:p>
            <a:endParaRPr lang="nl-NL"/>
          </a:p>
        </p:txBody>
      </p:sp>
      <p:sp>
        <p:nvSpPr>
          <p:cNvPr id="19" name="Tijdelijke aanduiding voor dianummer 18">
            <a:extLst>
              <a:ext uri="{FF2B5EF4-FFF2-40B4-BE49-F238E27FC236}">
                <a16:creationId xmlns:a16="http://schemas.microsoft.com/office/drawing/2014/main" id="{56022798-E8F6-430E-8168-CF7DE15966CF}"/>
              </a:ext>
            </a:extLst>
          </p:cNvPr>
          <p:cNvSpPr>
            <a:spLocks noGrp="1"/>
          </p:cNvSpPr>
          <p:nvPr>
            <p:ph type="sldNum" sz="quarter" idx="12"/>
          </p:nvPr>
        </p:nvSpPr>
        <p:spPr>
          <a:xfrm>
            <a:off x="10863208" y="6288165"/>
            <a:ext cx="603304" cy="154817"/>
          </a:xfrm>
        </p:spPr>
        <p:txBody>
          <a:bodyPr/>
          <a:lstStyle/>
          <a:p>
            <a:pPr lvl="0"/>
            <a:fld id="{CF95B365-0B67-4A6C-88EA-593E05F2F7EF}" type="slidenum">
              <a:rPr lang="nl-NL" noProof="0" smtClean="0">
                <a:solidFill>
                  <a:srgbClr val="0070C0"/>
                </a:solidFill>
              </a:rPr>
              <a:pPr lvl="0"/>
              <a:t>8</a:t>
            </a:fld>
            <a:endParaRPr lang="nl-NL" noProof="0">
              <a:solidFill>
                <a:srgbClr val="0070C0"/>
              </a:solidFill>
            </a:endParaRPr>
          </a:p>
        </p:txBody>
      </p:sp>
      <p:sp>
        <p:nvSpPr>
          <p:cNvPr id="17" name="Tijdelijke aanduiding voor datum 16">
            <a:extLst>
              <a:ext uri="{FF2B5EF4-FFF2-40B4-BE49-F238E27FC236}">
                <a16:creationId xmlns:a16="http://schemas.microsoft.com/office/drawing/2014/main" id="{182110E5-1FA9-4BE1-8B9A-90085F729647}"/>
              </a:ext>
            </a:extLst>
          </p:cNvPr>
          <p:cNvSpPr>
            <a:spLocks noGrp="1"/>
          </p:cNvSpPr>
          <p:nvPr>
            <p:ph type="dt" sz="half" idx="10"/>
          </p:nvPr>
        </p:nvSpPr>
        <p:spPr>
          <a:xfrm>
            <a:off x="8351609" y="6288165"/>
            <a:ext cx="2177607" cy="154817"/>
          </a:xfrm>
        </p:spPr>
        <p:txBody>
          <a:bodyPr/>
          <a:lstStyle/>
          <a:p>
            <a:pPr lvl="0"/>
            <a:r>
              <a:rPr lang="nl-NL" noProof="0">
                <a:solidFill>
                  <a:srgbClr val="0070C0"/>
                </a:solidFill>
              </a:rPr>
              <a:t>23 juni 2021</a:t>
            </a:r>
          </a:p>
        </p:txBody>
      </p:sp>
      <p:sp>
        <p:nvSpPr>
          <p:cNvPr id="27" name="Titel 26">
            <a:extLst>
              <a:ext uri="{FF2B5EF4-FFF2-40B4-BE49-F238E27FC236}">
                <a16:creationId xmlns:a16="http://schemas.microsoft.com/office/drawing/2014/main" id="{F81F9D0B-8E03-4B64-BC08-5177E371D6D5}"/>
              </a:ext>
            </a:extLst>
          </p:cNvPr>
          <p:cNvSpPr>
            <a:spLocks noGrp="1"/>
          </p:cNvSpPr>
          <p:nvPr>
            <p:ph type="title"/>
          </p:nvPr>
        </p:nvSpPr>
        <p:spPr>
          <a:xfrm>
            <a:off x="722744" y="720001"/>
            <a:ext cx="10746512" cy="398936"/>
          </a:xfrm>
        </p:spPr>
        <p:txBody>
          <a:bodyPr/>
          <a:lstStyle/>
          <a:p>
            <a:r>
              <a:rPr lang="nl-NL">
                <a:solidFill>
                  <a:srgbClr val="0070C0"/>
                </a:solidFill>
              </a:rPr>
              <a:t>Samenwerkingsagenda - inhoud</a:t>
            </a:r>
            <a:br>
              <a:rPr lang="nl-NL">
                <a:solidFill>
                  <a:srgbClr val="0070C0"/>
                </a:solidFill>
              </a:rPr>
            </a:br>
            <a:endParaRPr lang="nl-NL" sz="2400">
              <a:solidFill>
                <a:srgbClr val="0070C0"/>
              </a:solidFill>
            </a:endParaRPr>
          </a:p>
        </p:txBody>
      </p:sp>
      <p:pic>
        <p:nvPicPr>
          <p:cNvPr id="3" name="Afbeelding 2">
            <a:extLst>
              <a:ext uri="{FF2B5EF4-FFF2-40B4-BE49-F238E27FC236}">
                <a16:creationId xmlns:a16="http://schemas.microsoft.com/office/drawing/2014/main" id="{B95E5023-00F8-415E-A20E-AA959092D7BD}"/>
              </a:ext>
            </a:extLst>
          </p:cNvPr>
          <p:cNvPicPr>
            <a:picLocks noChangeAspect="1"/>
          </p:cNvPicPr>
          <p:nvPr/>
        </p:nvPicPr>
        <p:blipFill>
          <a:blip r:embed="rId3"/>
          <a:stretch>
            <a:fillRect/>
          </a:stretch>
        </p:blipFill>
        <p:spPr>
          <a:xfrm>
            <a:off x="320607" y="6076269"/>
            <a:ext cx="3009900" cy="733425"/>
          </a:xfrm>
          <a:prstGeom prst="rect">
            <a:avLst/>
          </a:prstGeom>
        </p:spPr>
      </p:pic>
      <p:pic>
        <p:nvPicPr>
          <p:cNvPr id="8" name="Afbeelding 7">
            <a:extLst>
              <a:ext uri="{FF2B5EF4-FFF2-40B4-BE49-F238E27FC236}">
                <a16:creationId xmlns:a16="http://schemas.microsoft.com/office/drawing/2014/main" id="{45A1BD09-39A9-4B0A-BE1D-56BEB733943C}"/>
              </a:ext>
            </a:extLst>
          </p:cNvPr>
          <p:cNvPicPr>
            <a:picLocks noChangeAspect="1"/>
          </p:cNvPicPr>
          <p:nvPr/>
        </p:nvPicPr>
        <p:blipFill>
          <a:blip r:embed="rId4"/>
          <a:stretch>
            <a:fillRect/>
          </a:stretch>
        </p:blipFill>
        <p:spPr>
          <a:xfrm>
            <a:off x="9117873" y="224826"/>
            <a:ext cx="2875789" cy="767427"/>
          </a:xfrm>
          <a:prstGeom prst="rect">
            <a:avLst/>
          </a:prstGeom>
        </p:spPr>
      </p:pic>
      <p:pic>
        <p:nvPicPr>
          <p:cNvPr id="4" name="Afbeelding 3">
            <a:extLst>
              <a:ext uri="{FF2B5EF4-FFF2-40B4-BE49-F238E27FC236}">
                <a16:creationId xmlns:a16="http://schemas.microsoft.com/office/drawing/2014/main" id="{219FE390-EAAF-4DB8-9C32-618ABCB006EF}"/>
              </a:ext>
            </a:extLst>
          </p:cNvPr>
          <p:cNvPicPr>
            <a:picLocks noChangeAspect="1"/>
          </p:cNvPicPr>
          <p:nvPr/>
        </p:nvPicPr>
        <p:blipFill>
          <a:blip r:embed="rId5"/>
          <a:stretch>
            <a:fillRect/>
          </a:stretch>
        </p:blipFill>
        <p:spPr>
          <a:xfrm>
            <a:off x="722744" y="1840006"/>
            <a:ext cx="5582429" cy="1705213"/>
          </a:xfrm>
          <a:prstGeom prst="rect">
            <a:avLst/>
          </a:prstGeom>
        </p:spPr>
      </p:pic>
      <p:pic>
        <p:nvPicPr>
          <p:cNvPr id="6" name="Afbeelding 5">
            <a:extLst>
              <a:ext uri="{FF2B5EF4-FFF2-40B4-BE49-F238E27FC236}">
                <a16:creationId xmlns:a16="http://schemas.microsoft.com/office/drawing/2014/main" id="{D6B17881-7E7A-447D-8C0D-072D07DFBE5D}"/>
              </a:ext>
            </a:extLst>
          </p:cNvPr>
          <p:cNvPicPr>
            <a:picLocks noChangeAspect="1"/>
          </p:cNvPicPr>
          <p:nvPr/>
        </p:nvPicPr>
        <p:blipFill>
          <a:blip r:embed="rId6"/>
          <a:stretch>
            <a:fillRect/>
          </a:stretch>
        </p:blipFill>
        <p:spPr>
          <a:xfrm>
            <a:off x="737033" y="4068530"/>
            <a:ext cx="5553850" cy="2219635"/>
          </a:xfrm>
          <a:prstGeom prst="rect">
            <a:avLst/>
          </a:prstGeom>
        </p:spPr>
      </p:pic>
      <p:sp>
        <p:nvSpPr>
          <p:cNvPr id="15" name="Tekstvak 14">
            <a:extLst>
              <a:ext uri="{FF2B5EF4-FFF2-40B4-BE49-F238E27FC236}">
                <a16:creationId xmlns:a16="http://schemas.microsoft.com/office/drawing/2014/main" id="{655B8F76-48F8-4259-BE60-444FC195610B}"/>
              </a:ext>
            </a:extLst>
          </p:cNvPr>
          <p:cNvSpPr txBox="1"/>
          <p:nvPr/>
        </p:nvSpPr>
        <p:spPr>
          <a:xfrm>
            <a:off x="815546" y="1640538"/>
            <a:ext cx="3855308" cy="398936"/>
          </a:xfrm>
          <a:prstGeom prst="rect">
            <a:avLst/>
          </a:prstGeom>
          <a:noFill/>
        </p:spPr>
        <p:txBody>
          <a:bodyPr wrap="none" lIns="0" tIns="0" rIns="0" bIns="0" rtlCol="0">
            <a:noAutofit/>
          </a:bodyPr>
          <a:lstStyle/>
          <a:p>
            <a:pPr algn="l">
              <a:lnSpc>
                <a:spcPct val="90000"/>
              </a:lnSpc>
              <a:spcBef>
                <a:spcPts val="500"/>
              </a:spcBef>
              <a:spcAft>
                <a:spcPts val="500"/>
              </a:spcAft>
            </a:pPr>
            <a:r>
              <a:rPr lang="nl-NL" sz="1600" dirty="0">
                <a:solidFill>
                  <a:schemeClr val="accent4">
                    <a:lumMod val="50000"/>
                  </a:schemeClr>
                </a:solidFill>
              </a:rPr>
              <a:t>3. Communicatie en participatie:</a:t>
            </a:r>
          </a:p>
        </p:txBody>
      </p:sp>
      <p:sp>
        <p:nvSpPr>
          <p:cNvPr id="16" name="Tekstvak 15">
            <a:extLst>
              <a:ext uri="{FF2B5EF4-FFF2-40B4-BE49-F238E27FC236}">
                <a16:creationId xmlns:a16="http://schemas.microsoft.com/office/drawing/2014/main" id="{01BA9BBA-659E-480A-B0D5-3A5458B9DBF8}"/>
              </a:ext>
            </a:extLst>
          </p:cNvPr>
          <p:cNvSpPr txBox="1"/>
          <p:nvPr/>
        </p:nvSpPr>
        <p:spPr>
          <a:xfrm>
            <a:off x="815546" y="3832602"/>
            <a:ext cx="3855308" cy="398936"/>
          </a:xfrm>
          <a:prstGeom prst="rect">
            <a:avLst/>
          </a:prstGeom>
          <a:noFill/>
        </p:spPr>
        <p:txBody>
          <a:bodyPr wrap="none" lIns="0" tIns="0" rIns="0" bIns="0" rtlCol="0">
            <a:noAutofit/>
          </a:bodyPr>
          <a:lstStyle/>
          <a:p>
            <a:pPr algn="l">
              <a:lnSpc>
                <a:spcPct val="90000"/>
              </a:lnSpc>
              <a:spcBef>
                <a:spcPts val="500"/>
              </a:spcBef>
              <a:spcAft>
                <a:spcPts val="500"/>
              </a:spcAft>
            </a:pPr>
            <a:r>
              <a:rPr lang="nl-NL" sz="1600" dirty="0">
                <a:solidFill>
                  <a:schemeClr val="accent4">
                    <a:lumMod val="50000"/>
                  </a:schemeClr>
                </a:solidFill>
              </a:rPr>
              <a:t>4. Handelingsperspectieven en uitvoering:</a:t>
            </a:r>
          </a:p>
        </p:txBody>
      </p:sp>
    </p:spTree>
    <p:extLst>
      <p:ext uri="{BB962C8B-B14F-4D97-AF65-F5344CB8AC3E}">
        <p14:creationId xmlns:p14="http://schemas.microsoft.com/office/powerpoint/2010/main" val="31675262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69D3B9A8-88A7-440E-BA0C-014D895284CF}"/>
              </a:ext>
            </a:extLst>
          </p:cNvPr>
          <p:cNvPicPr>
            <a:picLocks noChangeAspect="1"/>
          </p:cNvPicPr>
          <p:nvPr/>
        </p:nvPicPr>
        <p:blipFill>
          <a:blip r:embed="rId3"/>
          <a:stretch>
            <a:fillRect/>
          </a:stretch>
        </p:blipFill>
        <p:spPr>
          <a:xfrm>
            <a:off x="9117873" y="224826"/>
            <a:ext cx="2875789" cy="767427"/>
          </a:xfrm>
          <a:prstGeom prst="rect">
            <a:avLst/>
          </a:prstGeom>
        </p:spPr>
      </p:pic>
      <p:sp>
        <p:nvSpPr>
          <p:cNvPr id="30" name="Tijdelijke aanduiding voor tekst 29">
            <a:extLst>
              <a:ext uri="{FF2B5EF4-FFF2-40B4-BE49-F238E27FC236}">
                <a16:creationId xmlns:a16="http://schemas.microsoft.com/office/drawing/2014/main" id="{E1721D08-BDA3-4BA6-B78A-759936BEA80C}"/>
              </a:ext>
            </a:extLst>
          </p:cNvPr>
          <p:cNvSpPr>
            <a:spLocks noGrp="1"/>
          </p:cNvSpPr>
          <p:nvPr>
            <p:ph type="body" sz="quarter" idx="15"/>
          </p:nvPr>
        </p:nvSpPr>
        <p:spPr>
          <a:solidFill>
            <a:schemeClr val="accent4">
              <a:lumMod val="50000"/>
            </a:schemeClr>
          </a:solidFill>
        </p:spPr>
        <p:txBody>
          <a:bodyPr/>
          <a:lstStyle/>
          <a:p>
            <a:endParaRPr lang="nl-NL"/>
          </a:p>
        </p:txBody>
      </p:sp>
      <p:sp>
        <p:nvSpPr>
          <p:cNvPr id="28" name="Tijdelijke aanduiding voor verticale tekst 27">
            <a:extLst>
              <a:ext uri="{FF2B5EF4-FFF2-40B4-BE49-F238E27FC236}">
                <a16:creationId xmlns:a16="http://schemas.microsoft.com/office/drawing/2014/main" id="{E14AA2E1-2549-40C6-90BF-C7B8E94755D6}"/>
              </a:ext>
            </a:extLst>
          </p:cNvPr>
          <p:cNvSpPr>
            <a:spLocks noGrp="1"/>
          </p:cNvSpPr>
          <p:nvPr>
            <p:ph type="body" orient="vert" idx="1"/>
          </p:nvPr>
        </p:nvSpPr>
        <p:spPr>
          <a:xfrm>
            <a:off x="720000" y="2085571"/>
            <a:ext cx="10746512" cy="3990698"/>
          </a:xfrm>
        </p:spPr>
        <p:txBody>
          <a:bodyPr vert="horz" wrap="square" lIns="0" tIns="0" rIns="0" bIns="0" rtlCol="0">
            <a:noAutofit/>
          </a:bodyPr>
          <a:lstStyle/>
          <a:p>
            <a:pPr marL="0" indent="0">
              <a:lnSpc>
                <a:spcPct val="120000"/>
              </a:lnSpc>
              <a:spcBef>
                <a:spcPts val="0"/>
              </a:spcBef>
              <a:spcAft>
                <a:spcPts val="0"/>
              </a:spcAft>
              <a:buClr>
                <a:schemeClr val="accent5">
                  <a:lumMod val="75000"/>
                </a:schemeClr>
              </a:buClr>
              <a:buNone/>
            </a:pPr>
            <a:r>
              <a:rPr lang="nl-NL" sz="2000" b="1" dirty="0">
                <a:solidFill>
                  <a:schemeClr val="tx1"/>
                </a:solidFill>
                <a:latin typeface="Calibri" panose="020F0502020204030204" pitchFamily="34" charset="0"/>
              </a:rPr>
              <a:t>Organisatie – rol en verantwoordelijkheden van de trekker: </a:t>
            </a:r>
          </a:p>
          <a:p>
            <a:pPr>
              <a:lnSpc>
                <a:spcPct val="120000"/>
              </a:lnSpc>
              <a:spcBef>
                <a:spcPts val="0"/>
              </a:spcBef>
              <a:spcAft>
                <a:spcPts val="0"/>
              </a:spcAft>
              <a:buClr>
                <a:schemeClr val="accent5">
                  <a:lumMod val="75000"/>
                </a:schemeClr>
              </a:buClr>
            </a:pPr>
            <a:r>
              <a:rPr lang="nl-NL" sz="2000" dirty="0">
                <a:solidFill>
                  <a:schemeClr val="tx1"/>
                </a:solidFill>
                <a:latin typeface="Calibri" panose="020F0502020204030204" pitchFamily="34" charset="0"/>
              </a:rPr>
              <a:t>Voortgang speerpunten</a:t>
            </a:r>
          </a:p>
          <a:p>
            <a:pPr>
              <a:lnSpc>
                <a:spcPct val="120000"/>
              </a:lnSpc>
              <a:spcBef>
                <a:spcPts val="0"/>
              </a:spcBef>
              <a:spcAft>
                <a:spcPts val="0"/>
              </a:spcAft>
              <a:buClr>
                <a:schemeClr val="accent5">
                  <a:lumMod val="75000"/>
                </a:schemeClr>
              </a:buClr>
            </a:pPr>
            <a:r>
              <a:rPr lang="nl-NL" sz="2000" dirty="0">
                <a:solidFill>
                  <a:schemeClr val="tx1"/>
                </a:solidFill>
                <a:latin typeface="Calibri" panose="020F0502020204030204" pitchFamily="34" charset="0"/>
              </a:rPr>
              <a:t>Coördinatie impulsregeling, coördinatie en verbinding met COP, KDD</a:t>
            </a:r>
          </a:p>
          <a:p>
            <a:pPr>
              <a:lnSpc>
                <a:spcPct val="120000"/>
              </a:lnSpc>
              <a:spcBef>
                <a:spcPts val="0"/>
              </a:spcBef>
              <a:spcAft>
                <a:spcPts val="0"/>
              </a:spcAft>
              <a:buClr>
                <a:schemeClr val="accent5">
                  <a:lumMod val="75000"/>
                </a:schemeClr>
              </a:buClr>
            </a:pPr>
            <a:r>
              <a:rPr lang="nl-NL" sz="2000" dirty="0">
                <a:solidFill>
                  <a:schemeClr val="tx1"/>
                </a:solidFill>
                <a:latin typeface="Calibri" panose="020F0502020204030204" pitchFamily="34" charset="0"/>
              </a:rPr>
              <a:t>Afstemming met overige initiatieven op lokaal, regionaal en nationaal niveau</a:t>
            </a:r>
          </a:p>
          <a:p>
            <a:pPr>
              <a:lnSpc>
                <a:spcPct val="120000"/>
              </a:lnSpc>
              <a:spcBef>
                <a:spcPts val="0"/>
              </a:spcBef>
              <a:spcAft>
                <a:spcPts val="0"/>
              </a:spcAft>
              <a:buClr>
                <a:schemeClr val="accent5">
                  <a:lumMod val="75000"/>
                </a:schemeClr>
              </a:buClr>
            </a:pPr>
            <a:r>
              <a:rPr lang="nl-NL" sz="2000" dirty="0">
                <a:solidFill>
                  <a:schemeClr val="tx1"/>
                </a:solidFill>
                <a:latin typeface="Calibri" panose="020F0502020204030204" pitchFamily="34" charset="0"/>
              </a:rPr>
              <a:t>Aanspreekpunt voor BWT, DPRA</a:t>
            </a:r>
          </a:p>
          <a:p>
            <a:pPr>
              <a:lnSpc>
                <a:spcPct val="120000"/>
              </a:lnSpc>
              <a:spcBef>
                <a:spcPts val="0"/>
              </a:spcBef>
              <a:spcAft>
                <a:spcPts val="0"/>
              </a:spcAft>
              <a:buClr>
                <a:schemeClr val="accent5">
                  <a:lumMod val="75000"/>
                </a:schemeClr>
              </a:buClr>
            </a:pPr>
            <a:r>
              <a:rPr lang="nl-NL" sz="2000" dirty="0">
                <a:solidFill>
                  <a:schemeClr val="tx1"/>
                </a:solidFill>
                <a:latin typeface="Calibri" panose="020F0502020204030204" pitchFamily="34" charset="0"/>
              </a:rPr>
              <a:t>Ondersteuning partijen </a:t>
            </a:r>
          </a:p>
          <a:p>
            <a:pPr marL="342900" indent="-342900">
              <a:lnSpc>
                <a:spcPct val="120000"/>
              </a:lnSpc>
              <a:spcBef>
                <a:spcPts val="0"/>
              </a:spcBef>
              <a:spcAft>
                <a:spcPts val="0"/>
              </a:spcAft>
              <a:buClr>
                <a:schemeClr val="accent5">
                  <a:lumMod val="75000"/>
                </a:schemeClr>
              </a:buClr>
              <a:buFont typeface="Wingdings" panose="05000000000000000000" pitchFamily="2" charset="2"/>
              <a:buChar char=""/>
            </a:pPr>
            <a:r>
              <a:rPr lang="nl-NL" sz="2000" dirty="0">
                <a:solidFill>
                  <a:schemeClr val="tx1"/>
                </a:solidFill>
                <a:latin typeface="Calibri" panose="020F0502020204030204" pitchFamily="34" charset="0"/>
              </a:rPr>
              <a:t>Trekker wordt geworven. Vanaf 1 september aan de slag met klein kernteam</a:t>
            </a:r>
          </a:p>
          <a:p>
            <a:pPr marL="342900" indent="-342900">
              <a:lnSpc>
                <a:spcPct val="120000"/>
              </a:lnSpc>
              <a:spcBef>
                <a:spcPts val="0"/>
              </a:spcBef>
              <a:spcAft>
                <a:spcPts val="0"/>
              </a:spcAft>
              <a:buClr>
                <a:schemeClr val="accent5">
                  <a:lumMod val="75000"/>
                </a:schemeClr>
              </a:buClr>
              <a:buFont typeface="Wingdings" panose="05000000000000000000" pitchFamily="2" charset="2"/>
              <a:buChar char=""/>
            </a:pPr>
            <a:endParaRPr lang="nl-NL" sz="2000" dirty="0">
              <a:solidFill>
                <a:schemeClr val="tx1"/>
              </a:solidFill>
              <a:latin typeface="Calibri" panose="020F0502020204030204" pitchFamily="34" charset="0"/>
            </a:endParaRPr>
          </a:p>
          <a:p>
            <a:pPr marL="0" indent="0">
              <a:lnSpc>
                <a:spcPct val="120000"/>
              </a:lnSpc>
              <a:spcBef>
                <a:spcPts val="0"/>
              </a:spcBef>
              <a:spcAft>
                <a:spcPts val="0"/>
              </a:spcAft>
              <a:buClr>
                <a:schemeClr val="accent5">
                  <a:lumMod val="75000"/>
                </a:schemeClr>
              </a:buClr>
              <a:buNone/>
            </a:pPr>
            <a:r>
              <a:rPr lang="nl-NL" sz="2000" b="1" dirty="0">
                <a:solidFill>
                  <a:schemeClr val="tx1"/>
                </a:solidFill>
                <a:latin typeface="Calibri" panose="020F0502020204030204" pitchFamily="34" charset="0"/>
              </a:rPr>
              <a:t>Kosten van de trekker:</a:t>
            </a:r>
          </a:p>
          <a:p>
            <a:pPr marL="0" indent="0">
              <a:lnSpc>
                <a:spcPct val="120000"/>
              </a:lnSpc>
              <a:spcBef>
                <a:spcPts val="0"/>
              </a:spcBef>
              <a:spcAft>
                <a:spcPts val="0"/>
              </a:spcAft>
              <a:buClr>
                <a:schemeClr val="accent5">
                  <a:lumMod val="75000"/>
                </a:schemeClr>
              </a:buClr>
              <a:buNone/>
            </a:pPr>
            <a:r>
              <a:rPr lang="nl-NL" sz="2000" dirty="0">
                <a:solidFill>
                  <a:schemeClr val="tx1"/>
                </a:solidFill>
                <a:latin typeface="Calibri" panose="020F0502020204030204" pitchFamily="34" charset="0"/>
              </a:rPr>
              <a:t>Inhuur van trekker voor 2 dagen / week. Kosten te verdelen volgens verdeelsleutel.</a:t>
            </a:r>
          </a:p>
          <a:p>
            <a:pPr marL="0" indent="0">
              <a:lnSpc>
                <a:spcPct val="120000"/>
              </a:lnSpc>
              <a:spcBef>
                <a:spcPts val="0"/>
              </a:spcBef>
              <a:spcAft>
                <a:spcPts val="0"/>
              </a:spcAft>
              <a:buClr>
                <a:schemeClr val="accent5">
                  <a:lumMod val="75000"/>
                </a:schemeClr>
              </a:buClr>
              <a:buNone/>
            </a:pPr>
            <a:r>
              <a:rPr lang="nl-NL" sz="1400" dirty="0">
                <a:solidFill>
                  <a:schemeClr val="tx1"/>
                </a:solidFill>
                <a:latin typeface="Calibri" panose="020F0502020204030204" pitchFamily="34" charset="0"/>
              </a:rPr>
              <a:t>NB: genoemde kosten worden lager door toegezegde bijdragen van provincie en drinkwaterbedrijven </a:t>
            </a:r>
          </a:p>
          <a:p>
            <a:pPr marL="520700" lvl="1" indent="-342900">
              <a:lnSpc>
                <a:spcPct val="120000"/>
              </a:lnSpc>
              <a:spcBef>
                <a:spcPts val="0"/>
              </a:spcBef>
              <a:spcAft>
                <a:spcPts val="0"/>
              </a:spcAft>
              <a:buClr>
                <a:schemeClr val="accent5">
                  <a:lumMod val="75000"/>
                </a:schemeClr>
              </a:buClr>
              <a:buFont typeface="Wingdings" panose="05000000000000000000" pitchFamily="2" charset="2"/>
              <a:buChar char=""/>
            </a:pPr>
            <a:endParaRPr lang="nl-NL" sz="1800" dirty="0">
              <a:solidFill>
                <a:schemeClr val="tx1"/>
              </a:solidFill>
              <a:latin typeface="Calibri" panose="020F0502020204030204" pitchFamily="34" charset="0"/>
            </a:endParaRPr>
          </a:p>
          <a:p>
            <a:pPr marL="520700" lvl="1" indent="-342900">
              <a:lnSpc>
                <a:spcPct val="120000"/>
              </a:lnSpc>
              <a:spcBef>
                <a:spcPts val="0"/>
              </a:spcBef>
              <a:spcAft>
                <a:spcPts val="0"/>
              </a:spcAft>
              <a:buClr>
                <a:schemeClr val="accent5">
                  <a:lumMod val="75000"/>
                </a:schemeClr>
              </a:buClr>
              <a:buFont typeface="Wingdings" panose="05000000000000000000" pitchFamily="2" charset="2"/>
              <a:buChar char=""/>
            </a:pPr>
            <a:endParaRPr lang="nl-NL" sz="1800" dirty="0">
              <a:solidFill>
                <a:schemeClr val="tx1"/>
              </a:solidFill>
              <a:latin typeface="Calibri" panose="020F0502020204030204" pitchFamily="34" charset="0"/>
            </a:endParaRPr>
          </a:p>
          <a:p>
            <a:pPr marL="342900" indent="-342900">
              <a:lnSpc>
                <a:spcPct val="120000"/>
              </a:lnSpc>
              <a:spcBef>
                <a:spcPts val="0"/>
              </a:spcBef>
              <a:spcAft>
                <a:spcPts val="0"/>
              </a:spcAft>
              <a:buClr>
                <a:schemeClr val="accent5">
                  <a:lumMod val="75000"/>
                </a:schemeClr>
              </a:buClr>
              <a:buFont typeface="Wingdings" panose="05000000000000000000" pitchFamily="2" charset="2"/>
              <a:buChar char=""/>
            </a:pPr>
            <a:endParaRPr lang="nl-NL" sz="1800" dirty="0">
              <a:solidFill>
                <a:schemeClr val="tx1"/>
              </a:solidFill>
              <a:latin typeface="Calibri" panose="020F0502020204030204" pitchFamily="34" charset="0"/>
            </a:endParaRPr>
          </a:p>
          <a:p>
            <a:pPr marL="342900" indent="-342900">
              <a:lnSpc>
                <a:spcPct val="120000"/>
              </a:lnSpc>
              <a:spcBef>
                <a:spcPts val="0"/>
              </a:spcBef>
              <a:spcAft>
                <a:spcPts val="0"/>
              </a:spcAft>
              <a:buClr>
                <a:schemeClr val="accent5">
                  <a:lumMod val="75000"/>
                </a:schemeClr>
              </a:buClr>
              <a:buFont typeface="Wingdings" panose="05000000000000000000" pitchFamily="2" charset="2"/>
              <a:buChar char=""/>
            </a:pPr>
            <a:endParaRPr lang="nl-NL" sz="1800" dirty="0">
              <a:solidFill>
                <a:schemeClr val="tx1"/>
              </a:solidFill>
              <a:latin typeface="Calibri" panose="020F0502020204030204" pitchFamily="34" charset="0"/>
            </a:endParaRPr>
          </a:p>
          <a:p>
            <a:pPr marL="342900" indent="-342900">
              <a:lnSpc>
                <a:spcPct val="120000"/>
              </a:lnSpc>
              <a:spcBef>
                <a:spcPts val="0"/>
              </a:spcBef>
              <a:spcAft>
                <a:spcPts val="0"/>
              </a:spcAft>
              <a:buClr>
                <a:schemeClr val="accent5">
                  <a:lumMod val="75000"/>
                </a:schemeClr>
              </a:buClr>
              <a:buFont typeface="Wingdings" panose="05000000000000000000" pitchFamily="2" charset="2"/>
              <a:buChar char=""/>
            </a:pPr>
            <a:endParaRPr lang="nl-NL" sz="1800" dirty="0">
              <a:solidFill>
                <a:schemeClr val="tx1"/>
              </a:solidFill>
              <a:latin typeface="Calibri" panose="020F0502020204030204" pitchFamily="34" charset="0"/>
            </a:endParaRPr>
          </a:p>
          <a:p>
            <a:pPr marL="342900" indent="-342900">
              <a:lnSpc>
                <a:spcPct val="120000"/>
              </a:lnSpc>
              <a:spcBef>
                <a:spcPts val="0"/>
              </a:spcBef>
              <a:spcAft>
                <a:spcPts val="0"/>
              </a:spcAft>
              <a:buClr>
                <a:schemeClr val="accent5">
                  <a:lumMod val="75000"/>
                </a:schemeClr>
              </a:buClr>
              <a:buFont typeface="Wingdings" panose="05000000000000000000" pitchFamily="2" charset="2"/>
              <a:buChar char=""/>
            </a:pPr>
            <a:endParaRPr lang="nl-NL" sz="1800" dirty="0">
              <a:solidFill>
                <a:schemeClr val="tx1"/>
              </a:solidFill>
              <a:latin typeface="Calibri" panose="020F0502020204030204" pitchFamily="34" charset="0"/>
            </a:endParaRPr>
          </a:p>
          <a:p>
            <a:pPr marL="342900" indent="-342900">
              <a:lnSpc>
                <a:spcPct val="120000"/>
              </a:lnSpc>
              <a:spcBef>
                <a:spcPts val="0"/>
              </a:spcBef>
              <a:spcAft>
                <a:spcPts val="0"/>
              </a:spcAft>
              <a:buClr>
                <a:schemeClr val="accent5">
                  <a:lumMod val="75000"/>
                </a:schemeClr>
              </a:buClr>
              <a:buFont typeface="Wingdings" panose="05000000000000000000" pitchFamily="2" charset="2"/>
              <a:buChar char=""/>
            </a:pPr>
            <a:endParaRPr lang="nl-NL" sz="1800" dirty="0">
              <a:solidFill>
                <a:schemeClr val="tx1"/>
              </a:solidFill>
              <a:latin typeface="Calibri" panose="020F0502020204030204" pitchFamily="34" charset="0"/>
            </a:endParaRPr>
          </a:p>
        </p:txBody>
      </p:sp>
      <p:sp>
        <p:nvSpPr>
          <p:cNvPr id="19" name="Tijdelijke aanduiding voor dianummer 18">
            <a:extLst>
              <a:ext uri="{FF2B5EF4-FFF2-40B4-BE49-F238E27FC236}">
                <a16:creationId xmlns:a16="http://schemas.microsoft.com/office/drawing/2014/main" id="{56022798-E8F6-430E-8168-CF7DE15966CF}"/>
              </a:ext>
            </a:extLst>
          </p:cNvPr>
          <p:cNvSpPr>
            <a:spLocks noGrp="1"/>
          </p:cNvSpPr>
          <p:nvPr>
            <p:ph type="sldNum" sz="quarter" idx="12"/>
          </p:nvPr>
        </p:nvSpPr>
        <p:spPr>
          <a:xfrm>
            <a:off x="10863208" y="6288165"/>
            <a:ext cx="603304" cy="154817"/>
          </a:xfrm>
        </p:spPr>
        <p:txBody>
          <a:bodyPr/>
          <a:lstStyle/>
          <a:p>
            <a:pPr lvl="0"/>
            <a:fld id="{CF95B365-0B67-4A6C-88EA-593E05F2F7EF}" type="slidenum">
              <a:rPr lang="nl-NL" noProof="0" smtClean="0">
                <a:solidFill>
                  <a:srgbClr val="0070C0"/>
                </a:solidFill>
              </a:rPr>
              <a:pPr lvl="0"/>
              <a:t>9</a:t>
            </a:fld>
            <a:endParaRPr lang="nl-NL" noProof="0">
              <a:solidFill>
                <a:srgbClr val="0070C0"/>
              </a:solidFill>
            </a:endParaRPr>
          </a:p>
        </p:txBody>
      </p:sp>
      <p:sp>
        <p:nvSpPr>
          <p:cNvPr id="17" name="Tijdelijke aanduiding voor datum 16">
            <a:extLst>
              <a:ext uri="{FF2B5EF4-FFF2-40B4-BE49-F238E27FC236}">
                <a16:creationId xmlns:a16="http://schemas.microsoft.com/office/drawing/2014/main" id="{182110E5-1FA9-4BE1-8B9A-90085F729647}"/>
              </a:ext>
            </a:extLst>
          </p:cNvPr>
          <p:cNvSpPr>
            <a:spLocks noGrp="1"/>
          </p:cNvSpPr>
          <p:nvPr>
            <p:ph type="dt" sz="half" idx="10"/>
          </p:nvPr>
        </p:nvSpPr>
        <p:spPr>
          <a:xfrm>
            <a:off x="8351609" y="6288165"/>
            <a:ext cx="2177607" cy="154817"/>
          </a:xfrm>
        </p:spPr>
        <p:txBody>
          <a:bodyPr/>
          <a:lstStyle/>
          <a:p>
            <a:pPr lvl="0"/>
            <a:r>
              <a:rPr lang="nl-NL" noProof="0">
                <a:solidFill>
                  <a:srgbClr val="0070C0"/>
                </a:solidFill>
              </a:rPr>
              <a:t>23 juni 2021</a:t>
            </a:r>
          </a:p>
        </p:txBody>
      </p:sp>
      <p:sp>
        <p:nvSpPr>
          <p:cNvPr id="27" name="Titel 26">
            <a:extLst>
              <a:ext uri="{FF2B5EF4-FFF2-40B4-BE49-F238E27FC236}">
                <a16:creationId xmlns:a16="http://schemas.microsoft.com/office/drawing/2014/main" id="{F81F9D0B-8E03-4B64-BC08-5177E371D6D5}"/>
              </a:ext>
            </a:extLst>
          </p:cNvPr>
          <p:cNvSpPr>
            <a:spLocks noGrp="1"/>
          </p:cNvSpPr>
          <p:nvPr>
            <p:ph type="title"/>
          </p:nvPr>
        </p:nvSpPr>
        <p:spPr>
          <a:xfrm>
            <a:off x="722744" y="720001"/>
            <a:ext cx="10746512" cy="398936"/>
          </a:xfrm>
        </p:spPr>
        <p:txBody>
          <a:bodyPr/>
          <a:lstStyle/>
          <a:p>
            <a:r>
              <a:rPr lang="nl-NL">
                <a:solidFill>
                  <a:srgbClr val="0070C0"/>
                </a:solidFill>
              </a:rPr>
              <a:t>Samenwerkingsagenda – organisatie en kosten</a:t>
            </a:r>
            <a:br>
              <a:rPr lang="nl-NL">
                <a:solidFill>
                  <a:srgbClr val="0070C0"/>
                </a:solidFill>
              </a:rPr>
            </a:br>
            <a:endParaRPr lang="nl-NL" sz="2400">
              <a:solidFill>
                <a:srgbClr val="0070C0"/>
              </a:solidFill>
            </a:endParaRPr>
          </a:p>
        </p:txBody>
      </p:sp>
      <p:pic>
        <p:nvPicPr>
          <p:cNvPr id="3" name="Afbeelding 2">
            <a:extLst>
              <a:ext uri="{FF2B5EF4-FFF2-40B4-BE49-F238E27FC236}">
                <a16:creationId xmlns:a16="http://schemas.microsoft.com/office/drawing/2014/main" id="{B95E5023-00F8-415E-A20E-AA959092D7BD}"/>
              </a:ext>
            </a:extLst>
          </p:cNvPr>
          <p:cNvPicPr>
            <a:picLocks noChangeAspect="1"/>
          </p:cNvPicPr>
          <p:nvPr/>
        </p:nvPicPr>
        <p:blipFill>
          <a:blip r:embed="rId4"/>
          <a:stretch>
            <a:fillRect/>
          </a:stretch>
        </p:blipFill>
        <p:spPr>
          <a:xfrm>
            <a:off x="320607" y="6076269"/>
            <a:ext cx="3009900" cy="733425"/>
          </a:xfrm>
          <a:prstGeom prst="rect">
            <a:avLst/>
          </a:prstGeom>
        </p:spPr>
      </p:pic>
      <p:pic>
        <p:nvPicPr>
          <p:cNvPr id="2" name="Afbeelding 1">
            <a:extLst>
              <a:ext uri="{FF2B5EF4-FFF2-40B4-BE49-F238E27FC236}">
                <a16:creationId xmlns:a16="http://schemas.microsoft.com/office/drawing/2014/main" id="{663AE84C-A373-49F7-AFFE-78F7C7CD6DF2}"/>
              </a:ext>
            </a:extLst>
          </p:cNvPr>
          <p:cNvPicPr>
            <a:picLocks noChangeAspect="1"/>
          </p:cNvPicPr>
          <p:nvPr/>
        </p:nvPicPr>
        <p:blipFill>
          <a:blip r:embed="rId5"/>
          <a:stretch>
            <a:fillRect/>
          </a:stretch>
        </p:blipFill>
        <p:spPr>
          <a:xfrm>
            <a:off x="10396698" y="4696972"/>
            <a:ext cx="768162" cy="1591193"/>
          </a:xfrm>
          <a:prstGeom prst="rect">
            <a:avLst/>
          </a:prstGeom>
        </p:spPr>
      </p:pic>
    </p:spTree>
    <p:extLst>
      <p:ext uri="{BB962C8B-B14F-4D97-AF65-F5344CB8AC3E}">
        <p14:creationId xmlns:p14="http://schemas.microsoft.com/office/powerpoint/2010/main" val="951844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T Osborne">
  <a:themeElements>
    <a:clrScheme name="AT Osborne">
      <a:dk1>
        <a:sysClr val="windowText" lastClr="000000"/>
      </a:dk1>
      <a:lt1>
        <a:sysClr val="window" lastClr="FFFFFF"/>
      </a:lt1>
      <a:dk2>
        <a:srgbClr val="323232"/>
      </a:dk2>
      <a:lt2>
        <a:srgbClr val="CCCCCC"/>
      </a:lt2>
      <a:accent1>
        <a:srgbClr val="E2002B"/>
      </a:accent1>
      <a:accent2>
        <a:srgbClr val="705ED1"/>
      </a:accent2>
      <a:accent3>
        <a:srgbClr val="1C1C45"/>
      </a:accent3>
      <a:accent4>
        <a:srgbClr val="99CCFF"/>
      </a:accent4>
      <a:accent5>
        <a:srgbClr val="0066FF"/>
      </a:accent5>
      <a:accent6>
        <a:srgbClr val="CCCCCC"/>
      </a:accent6>
      <a:hlink>
        <a:srgbClr val="E2002B"/>
      </a:hlink>
      <a:folHlink>
        <a:srgbClr val="705ED1"/>
      </a:folHlink>
    </a:clrScheme>
    <a:fontScheme name="Aangepast 64">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144000" tIns="144000" rIns="144000" bIns="144000" rtlCol="0" anchor="ctr"/>
      <a:lstStyle>
        <a:defPPr algn="ctr">
          <a:lnSpc>
            <a:spcPct val="90000"/>
          </a:lnSpc>
          <a:spcBef>
            <a:spcPts val="500"/>
          </a:spcBef>
          <a:spcAft>
            <a:spcPts val="500"/>
          </a:spcAft>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lnSpc>
            <a:spcPct val="90000"/>
          </a:lnSpc>
          <a:spcBef>
            <a:spcPts val="500"/>
          </a:spcBef>
          <a:spcAft>
            <a:spcPts val="500"/>
          </a:spcAft>
          <a:defRPr sz="1600" dirty="0" err="1" smtClean="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F0CFB744A958744A3D42FC31A9017B8" ma:contentTypeVersion="6" ma:contentTypeDescription="Een nieuw document maken." ma:contentTypeScope="" ma:versionID="cfda314e288ff276d5cc2195e7350d8a">
  <xsd:schema xmlns:xsd="http://www.w3.org/2001/XMLSchema" xmlns:xs="http://www.w3.org/2001/XMLSchema" xmlns:p="http://schemas.microsoft.com/office/2006/metadata/properties" xmlns:ns2="3c8a57be-bb0b-4528-975a-a5f4ede9dd03" targetNamespace="http://schemas.microsoft.com/office/2006/metadata/properties" ma:root="true" ma:fieldsID="5fa0273f2ba975ea911a387480f01733" ns2:_="">
    <xsd:import namespace="3c8a57be-bb0b-4528-975a-a5f4ede9dd0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8a57be-bb0b-4528-975a-a5f4ede9dd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B35CD6D-CCCA-4B33-8B81-977F587F1AAF}">
  <ds:schemaRefs>
    <ds:schemaRef ds:uri="3c8a57be-bb0b-4528-975a-a5f4ede9dd0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1F08BA3-B195-4D25-9E9C-0D7D1D3BE454}">
  <ds:schemaRefs>
    <ds:schemaRef ds:uri="http://purl.org/dc/elements/1.1/"/>
    <ds:schemaRef ds:uri="http://schemas.microsoft.com/office/infopath/2007/PartnerControls"/>
    <ds:schemaRef ds:uri="3c8a57be-bb0b-4528-975a-a5f4ede9dd03"/>
    <ds:schemaRef ds:uri="http://purl.org/dc/terms/"/>
    <ds:schemaRef ds:uri="http://purl.org/dc/dcmitype/"/>
    <ds:schemaRef ds:uri="http://schemas.microsoft.com/office/2006/metadata/properties"/>
    <ds:schemaRef ds:uri="http://schemas.microsoft.com/office/2006/documentManagement/types"/>
    <ds:schemaRef ds:uri="http://www.w3.org/XML/1998/namespace"/>
    <ds:schemaRef ds:uri="http://schemas.openxmlformats.org/package/2006/metadata/core-properties"/>
  </ds:schemaRefs>
</ds:datastoreItem>
</file>

<file path=customXml/itemProps3.xml><?xml version="1.0" encoding="utf-8"?>
<ds:datastoreItem xmlns:ds="http://schemas.openxmlformats.org/officeDocument/2006/customXml" ds:itemID="{A36D109C-7258-4924-B07E-C3A86CEBE6F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31</TotalTime>
  <Words>2177</Words>
  <Application>Microsoft Office PowerPoint</Application>
  <PresentationFormat>Breedbeeld</PresentationFormat>
  <Paragraphs>308</Paragraphs>
  <Slides>15</Slides>
  <Notes>15</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15</vt:i4>
      </vt:variant>
    </vt:vector>
  </HeadingPairs>
  <TitlesOfParts>
    <vt:vector size="21" baseType="lpstr">
      <vt:lpstr>Arial</vt:lpstr>
      <vt:lpstr>Calibri</vt:lpstr>
      <vt:lpstr>Segoe UI Light</vt:lpstr>
      <vt:lpstr>Trebuchet MS</vt:lpstr>
      <vt:lpstr>Wingdings</vt:lpstr>
      <vt:lpstr>AT Osborne</vt:lpstr>
      <vt:lpstr>Klimaatadaptatie Delfland</vt:lpstr>
      <vt:lpstr>Twee nota’s in samenhang </vt:lpstr>
      <vt:lpstr>Klimaatadaptatie is actueel</vt:lpstr>
      <vt:lpstr>Korte samenvatting van het proces </vt:lpstr>
      <vt:lpstr>Samenwerkingsagenda </vt:lpstr>
      <vt:lpstr>Samenwerkingsagenda - inhoud </vt:lpstr>
      <vt:lpstr>Samenwerkingsagenda - inhoud </vt:lpstr>
      <vt:lpstr>Samenwerkingsagenda - inhoud </vt:lpstr>
      <vt:lpstr>Samenwerkingsagenda – organisatie en kosten </vt:lpstr>
      <vt:lpstr>Samenwerkingsagenda – vervolg </vt:lpstr>
      <vt:lpstr>Tijdelijke Impulsregeling Klimaatadaptatie </vt:lpstr>
      <vt:lpstr>Tijdelijke Impulsregeling Klimaatadaptatie </vt:lpstr>
      <vt:lpstr>Tijdelijke Impulsregeling Klimaatadaptatie </vt:lpstr>
      <vt:lpstr>Twee nota’s in samenhang – voorstellen </vt:lpstr>
      <vt:lpstr>Tot slot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Lianne van der Weerd</dc:creator>
  <cp:lastModifiedBy>Herbert Bos</cp:lastModifiedBy>
  <cp:revision>3</cp:revision>
  <dcterms:created xsi:type="dcterms:W3CDTF">2020-04-07T05:08:57Z</dcterms:created>
  <dcterms:modified xsi:type="dcterms:W3CDTF">2021-06-28T14:26:38Z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0x0101000F0CFB744A958744A3D42FC31A9017B8</vt:lpwstr>
  </property>
</Properties>
</file>